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0"/>
  </p:notesMasterIdLst>
  <p:sldIdLst>
    <p:sldId id="256" r:id="rId2"/>
    <p:sldId id="258" r:id="rId3"/>
    <p:sldId id="257" r:id="rId4"/>
    <p:sldId id="260" r:id="rId5"/>
    <p:sldId id="262" r:id="rId6"/>
    <p:sldId id="264" r:id="rId7"/>
    <p:sldId id="266" r:id="rId8"/>
    <p:sldId id="343" r:id="rId9"/>
    <p:sldId id="342" r:id="rId10"/>
    <p:sldId id="344" r:id="rId11"/>
    <p:sldId id="345" r:id="rId12"/>
    <p:sldId id="268" r:id="rId13"/>
    <p:sldId id="280" r:id="rId14"/>
    <p:sldId id="283" r:id="rId15"/>
    <p:sldId id="288" r:id="rId16"/>
    <p:sldId id="290" r:id="rId17"/>
    <p:sldId id="310" r:id="rId18"/>
    <p:sldId id="346" r:id="rId19"/>
  </p:sldIdLst>
  <p:sldSz cx="9144000" cy="5143500" type="screen16x9"/>
  <p:notesSz cx="6858000" cy="9144000"/>
  <p:embeddedFontLst>
    <p:embeddedFont>
      <p:font typeface="Roboto Condensed Light" panose="02000000000000000000" pitchFamily="2" charset="0"/>
      <p:regular r:id="rId21"/>
      <p:italic r:id="rId22"/>
    </p:embeddedFont>
    <p:embeddedFont>
      <p:font typeface="Oxygen" panose="020B0604020202020204" charset="0"/>
      <p:regular r:id="rId23"/>
      <p:bold r:id="rId24"/>
    </p:embeddedFont>
    <p:embeddedFont>
      <p:font typeface="Anton" panose="020B0604020202020204" charset="0"/>
      <p:regular r:id="rId25"/>
    </p:embeddedFont>
    <p:embeddedFont>
      <p:font typeface="Bahnschrift Condensed" panose="020B0502040204020203" pitchFamily="34" charset="0"/>
      <p:regular r:id="rId26"/>
      <p:bold r:id="rId27"/>
    </p:embeddedFont>
    <p:embeddedFont>
      <p:font typeface="Impact" panose="020B0806030902050204" pitchFamily="34" charset="0"/>
      <p:regular r:id="rId28"/>
    </p:embeddedFont>
    <p:embeddedFont>
      <p:font typeface="Fjall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BABA0-3E58-4EB2-ABAC-9DA031CFB116}">
  <a:tblStyle styleId="{612BABA0-3E58-4EB2-ABAC-9DA031CFB1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3228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739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4"/>
        <p:cNvGrpSpPr/>
        <p:nvPr/>
      </p:nvGrpSpPr>
      <p:grpSpPr>
        <a:xfrm>
          <a:off x="0" y="0"/>
          <a:ext cx="0" cy="0"/>
          <a:chOff x="0" y="0"/>
          <a:chExt cx="0" cy="0"/>
        </a:xfrm>
      </p:grpSpPr>
      <p:sp>
        <p:nvSpPr>
          <p:cNvPr id="2665" name="Google Shape;2665;g7170a67f94_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6" name="Google Shape;2666;g7170a67f9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32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4"/>
        <p:cNvGrpSpPr/>
        <p:nvPr/>
      </p:nvGrpSpPr>
      <p:grpSpPr>
        <a:xfrm>
          <a:off x="0" y="0"/>
          <a:ext cx="0" cy="0"/>
          <a:chOff x="0" y="0"/>
          <a:chExt cx="0" cy="0"/>
        </a:xfrm>
      </p:grpSpPr>
      <p:sp>
        <p:nvSpPr>
          <p:cNvPr id="2725" name="Google Shape;2725;g6bd7ecb23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6" name="Google Shape;2726;g6bd7ecb2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91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7"/>
        <p:cNvGrpSpPr/>
        <p:nvPr/>
      </p:nvGrpSpPr>
      <p:grpSpPr>
        <a:xfrm>
          <a:off x="0" y="0"/>
          <a:ext cx="0" cy="0"/>
          <a:chOff x="0" y="0"/>
          <a:chExt cx="0" cy="0"/>
        </a:xfrm>
      </p:grpSpPr>
      <p:sp>
        <p:nvSpPr>
          <p:cNvPr id="2748" name="Google Shape;274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9" name="Google Shape;274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24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9"/>
        <p:cNvGrpSpPr/>
        <p:nvPr/>
      </p:nvGrpSpPr>
      <p:grpSpPr>
        <a:xfrm>
          <a:off x="0" y="0"/>
          <a:ext cx="0" cy="0"/>
          <a:chOff x="0" y="0"/>
          <a:chExt cx="0" cy="0"/>
        </a:xfrm>
      </p:grpSpPr>
      <p:sp>
        <p:nvSpPr>
          <p:cNvPr id="2930" name="Google Shape;2930;g760a3cf719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1" name="Google Shape;2931;g760a3cf719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57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aa0c4aad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aa0c4aad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974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760a3cf719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760a3cf719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46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760a3cf7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760a3cf7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42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6bd7ecb2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6bd7ecb2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85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2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5"/>
        <p:cNvGrpSpPr/>
        <p:nvPr/>
      </p:nvGrpSpPr>
      <p:grpSpPr>
        <a:xfrm>
          <a:off x="0" y="0"/>
          <a:ext cx="0" cy="0"/>
          <a:chOff x="0" y="0"/>
          <a:chExt cx="0" cy="0"/>
        </a:xfrm>
      </p:grpSpPr>
      <p:sp>
        <p:nvSpPr>
          <p:cNvPr id="2496" name="Google Shape;2496;g760a3cf71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7" name="Google Shape;2497;g760a3cf71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8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7"/>
        <p:cNvGrpSpPr/>
        <p:nvPr/>
      </p:nvGrpSpPr>
      <p:grpSpPr>
        <a:xfrm>
          <a:off x="0" y="0"/>
          <a:ext cx="0" cy="0"/>
          <a:chOff x="0" y="0"/>
          <a:chExt cx="0" cy="0"/>
        </a:xfrm>
      </p:grpSpPr>
      <p:sp>
        <p:nvSpPr>
          <p:cNvPr id="2508" name="Google Shape;2508;g760a3cf719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9" name="Google Shape;2509;g760a3cf719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77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5"/>
        <p:cNvGrpSpPr/>
        <p:nvPr/>
      </p:nvGrpSpPr>
      <p:grpSpPr>
        <a:xfrm>
          <a:off x="0" y="0"/>
          <a:ext cx="0" cy="0"/>
          <a:chOff x="0" y="0"/>
          <a:chExt cx="0" cy="0"/>
        </a:xfrm>
      </p:grpSpPr>
      <p:sp>
        <p:nvSpPr>
          <p:cNvPr id="2616" name="Google Shape;2616;gb3f5c247bc_0_2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7" name="Google Shape;2617;gb3f5c247bc_0_2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954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dreads.com/quotes/tag/coronavirus-quotes"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337925" y="3036650"/>
            <a:ext cx="3829649" cy="3829649"/>
          </a:xfrm>
          <a:prstGeom prst="rect">
            <a:avLst/>
          </a:prstGeom>
          <a:noFill/>
          <a:ln>
            <a:noFill/>
          </a:ln>
        </p:spPr>
      </p:pic>
      <p:pic>
        <p:nvPicPr>
          <p:cNvPr id="10" name="Google Shape;10;p2"/>
          <p:cNvPicPr preferRelativeResize="0"/>
          <p:nvPr/>
        </p:nvPicPr>
        <p:blipFill>
          <a:blip r:embed="rId3">
            <a:alphaModFix/>
          </a:blip>
          <a:stretch>
            <a:fillRect/>
          </a:stretch>
        </p:blipFill>
        <p:spPr>
          <a:xfrm rot="-288416">
            <a:off x="5664749" y="1988149"/>
            <a:ext cx="3340728" cy="3340728"/>
          </a:xfrm>
          <a:prstGeom prst="rect">
            <a:avLst/>
          </a:prstGeom>
          <a:noFill/>
          <a:ln>
            <a:noFill/>
          </a:ln>
        </p:spPr>
      </p:pic>
      <p:pic>
        <p:nvPicPr>
          <p:cNvPr id="11" name="Google Shape;11;p2"/>
          <p:cNvPicPr preferRelativeResize="0"/>
          <p:nvPr/>
        </p:nvPicPr>
        <p:blipFill>
          <a:blip r:embed="rId2">
            <a:alphaModFix/>
          </a:blip>
          <a:stretch>
            <a:fillRect/>
          </a:stretch>
        </p:blipFill>
        <p:spPr>
          <a:xfrm rot="1054236">
            <a:off x="4276409" y="3437084"/>
            <a:ext cx="1823158" cy="1823158"/>
          </a:xfrm>
          <a:prstGeom prst="rect">
            <a:avLst/>
          </a:prstGeom>
          <a:noFill/>
          <a:ln>
            <a:noFill/>
          </a:ln>
        </p:spPr>
      </p:pic>
      <p:grpSp>
        <p:nvGrpSpPr>
          <p:cNvPr id="12" name="Google Shape;12;p2"/>
          <p:cNvGrpSpPr/>
          <p:nvPr/>
        </p:nvGrpSpPr>
        <p:grpSpPr>
          <a:xfrm>
            <a:off x="106116" y="-336619"/>
            <a:ext cx="8863612" cy="5480201"/>
            <a:chOff x="426437" y="1181225"/>
            <a:chExt cx="6383588" cy="3946850"/>
          </a:xfrm>
        </p:grpSpPr>
        <p:sp>
          <p:nvSpPr>
            <p:cNvPr id="13" name="Google Shape;13;p2"/>
            <p:cNvSpPr/>
            <p:nvPr/>
          </p:nvSpPr>
          <p:spPr>
            <a:xfrm>
              <a:off x="2344956" y="3756025"/>
              <a:ext cx="172625" cy="173350"/>
            </a:xfrm>
            <a:custGeom>
              <a:avLst/>
              <a:gdLst/>
              <a:ahLst/>
              <a:cxnLst/>
              <a:rect l="l" t="t" r="r" b="b"/>
              <a:pathLst>
                <a:path w="6905" h="6934" extrusionOk="0">
                  <a:moveTo>
                    <a:pt x="609" y="4555"/>
                  </a:moveTo>
                  <a:cubicBezTo>
                    <a:pt x="0" y="2974"/>
                    <a:pt x="798" y="1204"/>
                    <a:pt x="2364" y="609"/>
                  </a:cubicBezTo>
                  <a:cubicBezTo>
                    <a:pt x="3946" y="0"/>
                    <a:pt x="5701" y="812"/>
                    <a:pt x="6310" y="2394"/>
                  </a:cubicBezTo>
                  <a:cubicBezTo>
                    <a:pt x="6905" y="3975"/>
                    <a:pt x="6121" y="5744"/>
                    <a:pt x="4540" y="6339"/>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06050" y="1490200"/>
              <a:ext cx="172275" cy="173350"/>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07746" y="2063919"/>
              <a:ext cx="172650" cy="173375"/>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33050" y="1181225"/>
              <a:ext cx="172625" cy="173375"/>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6437" y="1536826"/>
              <a:ext cx="172625" cy="173350"/>
            </a:xfrm>
            <a:custGeom>
              <a:avLst/>
              <a:gdLst/>
              <a:ahLst/>
              <a:cxnLst/>
              <a:rect l="l" t="t" r="r" b="b"/>
              <a:pathLst>
                <a:path w="6905" h="6934" extrusionOk="0">
                  <a:moveTo>
                    <a:pt x="595" y="4540"/>
                  </a:moveTo>
                  <a:cubicBezTo>
                    <a:pt x="0" y="2959"/>
                    <a:pt x="784" y="1190"/>
                    <a:pt x="2365" y="595"/>
                  </a:cubicBezTo>
                  <a:cubicBezTo>
                    <a:pt x="3946" y="0"/>
                    <a:pt x="5701" y="798"/>
                    <a:pt x="6310" y="2379"/>
                  </a:cubicBezTo>
                  <a:cubicBezTo>
                    <a:pt x="6905" y="3975"/>
                    <a:pt x="6121" y="5744"/>
                    <a:pt x="4540" y="6339"/>
                  </a:cubicBezTo>
                  <a:cubicBezTo>
                    <a:pt x="2959" y="6934"/>
                    <a:pt x="1204" y="6136"/>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2825" y="4816925"/>
              <a:ext cx="172625" cy="173375"/>
            </a:xfrm>
            <a:custGeom>
              <a:avLst/>
              <a:gdLst/>
              <a:ahLst/>
              <a:cxnLst/>
              <a:rect l="l" t="t" r="r" b="b"/>
              <a:pathLst>
                <a:path w="6905" h="6935" extrusionOk="0">
                  <a:moveTo>
                    <a:pt x="610" y="4555"/>
                  </a:moveTo>
                  <a:cubicBezTo>
                    <a:pt x="0" y="2960"/>
                    <a:pt x="798" y="1190"/>
                    <a:pt x="2365" y="595"/>
                  </a:cubicBezTo>
                  <a:cubicBezTo>
                    <a:pt x="3946" y="1"/>
                    <a:pt x="5715" y="798"/>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7600" y="3482100"/>
              <a:ext cx="172625" cy="173350"/>
            </a:xfrm>
            <a:custGeom>
              <a:avLst/>
              <a:gdLst/>
              <a:ahLst/>
              <a:cxnLst/>
              <a:rect l="l" t="t" r="r" b="b"/>
              <a:pathLst>
                <a:path w="6905" h="6934" extrusionOk="0">
                  <a:moveTo>
                    <a:pt x="610" y="4541"/>
                  </a:moveTo>
                  <a:cubicBezTo>
                    <a:pt x="0" y="2960"/>
                    <a:pt x="798" y="1190"/>
                    <a:pt x="2365" y="595"/>
                  </a:cubicBezTo>
                  <a:cubicBezTo>
                    <a:pt x="3946" y="0"/>
                    <a:pt x="5715" y="798"/>
                    <a:pt x="6310" y="2379"/>
                  </a:cubicBezTo>
                  <a:cubicBezTo>
                    <a:pt x="6905" y="3975"/>
                    <a:pt x="6122" y="5744"/>
                    <a:pt x="4541" y="6339"/>
                  </a:cubicBezTo>
                  <a:cubicBezTo>
                    <a:pt x="2974" y="6934"/>
                    <a:pt x="1204" y="6136"/>
                    <a:pt x="610"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728657" y="4592450"/>
              <a:ext cx="172650" cy="173375"/>
            </a:xfrm>
            <a:custGeom>
              <a:avLst/>
              <a:gdLst/>
              <a:ahLst/>
              <a:cxnLst/>
              <a:rect l="l" t="t" r="r" b="b"/>
              <a:pathLst>
                <a:path w="6906" h="6935" extrusionOk="0">
                  <a:moveTo>
                    <a:pt x="610" y="4556"/>
                  </a:moveTo>
                  <a:cubicBezTo>
                    <a:pt x="1" y="2960"/>
                    <a:pt x="799" y="1190"/>
                    <a:pt x="2365" y="596"/>
                  </a:cubicBezTo>
                  <a:cubicBezTo>
                    <a:pt x="3946" y="1"/>
                    <a:pt x="5716" y="799"/>
                    <a:pt x="6311" y="2394"/>
                  </a:cubicBezTo>
                  <a:cubicBezTo>
                    <a:pt x="6905" y="3975"/>
                    <a:pt x="6122" y="5745"/>
                    <a:pt x="4541" y="6340"/>
                  </a:cubicBezTo>
                  <a:cubicBezTo>
                    <a:pt x="2974" y="6934"/>
                    <a:pt x="1205" y="6137"/>
                    <a:pt x="610" y="4556"/>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84583" y="4344075"/>
              <a:ext cx="172625" cy="173350"/>
            </a:xfrm>
            <a:custGeom>
              <a:avLst/>
              <a:gdLst/>
              <a:ahLst/>
              <a:cxnLst/>
              <a:rect l="l" t="t" r="r" b="b"/>
              <a:pathLst>
                <a:path w="6905" h="6934" extrusionOk="0">
                  <a:moveTo>
                    <a:pt x="595" y="4540"/>
                  </a:moveTo>
                  <a:cubicBezTo>
                    <a:pt x="1" y="2959"/>
                    <a:pt x="784" y="1189"/>
                    <a:pt x="2365" y="595"/>
                  </a:cubicBezTo>
                  <a:cubicBezTo>
                    <a:pt x="3931" y="0"/>
                    <a:pt x="5701" y="798"/>
                    <a:pt x="6296" y="2379"/>
                  </a:cubicBezTo>
                  <a:cubicBezTo>
                    <a:pt x="6905" y="3960"/>
                    <a:pt x="6107" y="5730"/>
                    <a:pt x="4541" y="6324"/>
                  </a:cubicBezTo>
                  <a:cubicBezTo>
                    <a:pt x="2960" y="6933"/>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066616" y="3275503"/>
              <a:ext cx="172625" cy="173375"/>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80663" y="4004973"/>
              <a:ext cx="172625" cy="173375"/>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40850" y="4667163"/>
              <a:ext cx="172625" cy="173375"/>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45575" y="4504350"/>
              <a:ext cx="172625" cy="173350"/>
            </a:xfrm>
            <a:custGeom>
              <a:avLst/>
              <a:gdLst/>
              <a:ahLst/>
              <a:cxnLst/>
              <a:rect l="l" t="t" r="r" b="b"/>
              <a:pathLst>
                <a:path w="6905" h="6934" extrusionOk="0">
                  <a:moveTo>
                    <a:pt x="610" y="4555"/>
                  </a:moveTo>
                  <a:cubicBezTo>
                    <a:pt x="1" y="2959"/>
                    <a:pt x="798" y="1190"/>
                    <a:pt x="2365" y="595"/>
                  </a:cubicBezTo>
                  <a:cubicBezTo>
                    <a:pt x="3946" y="0"/>
                    <a:pt x="5716" y="798"/>
                    <a:pt x="6310" y="2394"/>
                  </a:cubicBezTo>
                  <a:cubicBezTo>
                    <a:pt x="6905" y="3975"/>
                    <a:pt x="6122" y="5744"/>
                    <a:pt x="4541"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89750" y="4954725"/>
              <a:ext cx="172650" cy="173350"/>
            </a:xfrm>
            <a:custGeom>
              <a:avLst/>
              <a:gdLst/>
              <a:ahLst/>
              <a:cxnLst/>
              <a:rect l="l" t="t" r="r" b="b"/>
              <a:pathLst>
                <a:path w="6906" h="6934" extrusionOk="0">
                  <a:moveTo>
                    <a:pt x="595" y="4541"/>
                  </a:moveTo>
                  <a:cubicBezTo>
                    <a:pt x="1" y="2960"/>
                    <a:pt x="784" y="1190"/>
                    <a:pt x="2365" y="595"/>
                  </a:cubicBezTo>
                  <a:cubicBezTo>
                    <a:pt x="3931" y="1"/>
                    <a:pt x="5701" y="798"/>
                    <a:pt x="6296" y="2379"/>
                  </a:cubicBezTo>
                  <a:cubicBezTo>
                    <a:pt x="6905" y="3960"/>
                    <a:pt x="6107" y="5730"/>
                    <a:pt x="4541" y="6325"/>
                  </a:cubicBezTo>
                  <a:cubicBezTo>
                    <a:pt x="2960" y="6934"/>
                    <a:pt x="1205" y="6122"/>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7175" y="2561976"/>
              <a:ext cx="172625" cy="153400"/>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29887" y="2287553"/>
              <a:ext cx="172625" cy="153450"/>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909450" y="3034775"/>
              <a:ext cx="172650" cy="153475"/>
            </a:xfrm>
            <a:custGeom>
              <a:avLst/>
              <a:gdLst/>
              <a:ahLst/>
              <a:cxnLst/>
              <a:rect l="l" t="t" r="r" b="b"/>
              <a:pathLst>
                <a:path w="6906" h="6139" extrusionOk="0">
                  <a:moveTo>
                    <a:pt x="3436" y="0"/>
                  </a:moveTo>
                  <a:cubicBezTo>
                    <a:pt x="3079" y="0"/>
                    <a:pt x="2717" y="64"/>
                    <a:pt x="2365" y="197"/>
                  </a:cubicBezTo>
                  <a:cubicBezTo>
                    <a:pt x="784" y="792"/>
                    <a:pt x="1" y="2562"/>
                    <a:pt x="596" y="4143"/>
                  </a:cubicBezTo>
                  <a:cubicBezTo>
                    <a:pt x="1068" y="5380"/>
                    <a:pt x="2230" y="6138"/>
                    <a:pt x="3466" y="6138"/>
                  </a:cubicBezTo>
                  <a:cubicBezTo>
                    <a:pt x="3823" y="6138"/>
                    <a:pt x="4186" y="6075"/>
                    <a:pt x="4541" y="5941"/>
                  </a:cubicBezTo>
                  <a:cubicBezTo>
                    <a:pt x="6108" y="5332"/>
                    <a:pt x="6905" y="3562"/>
                    <a:pt x="6296" y="1981"/>
                  </a:cubicBezTo>
                  <a:cubicBezTo>
                    <a:pt x="5835" y="755"/>
                    <a:pt x="4667" y="0"/>
                    <a:pt x="343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52025" y="3671900"/>
              <a:ext cx="172625" cy="153475"/>
            </a:xfrm>
            <a:custGeom>
              <a:avLst/>
              <a:gdLst/>
              <a:ahLst/>
              <a:cxnLst/>
              <a:rect l="l" t="t" r="r" b="b"/>
              <a:pathLst>
                <a:path w="6905" h="6139" extrusionOk="0">
                  <a:moveTo>
                    <a:pt x="3434" y="1"/>
                  </a:moveTo>
                  <a:cubicBezTo>
                    <a:pt x="3077" y="1"/>
                    <a:pt x="2716" y="64"/>
                    <a:pt x="2365" y="198"/>
                  </a:cubicBezTo>
                  <a:cubicBezTo>
                    <a:pt x="783" y="807"/>
                    <a:pt x="0" y="2577"/>
                    <a:pt x="595" y="4158"/>
                  </a:cubicBezTo>
                  <a:cubicBezTo>
                    <a:pt x="1056" y="5384"/>
                    <a:pt x="2224" y="6139"/>
                    <a:pt x="3462" y="6139"/>
                  </a:cubicBezTo>
                  <a:cubicBezTo>
                    <a:pt x="3821" y="6139"/>
                    <a:pt x="4185" y="6075"/>
                    <a:pt x="4540" y="5942"/>
                  </a:cubicBezTo>
                  <a:cubicBezTo>
                    <a:pt x="6107" y="5347"/>
                    <a:pt x="6905" y="3577"/>
                    <a:pt x="6295" y="1996"/>
                  </a:cubicBezTo>
                  <a:cubicBezTo>
                    <a:pt x="5834" y="759"/>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10025" y="4778275"/>
              <a:ext cx="172650" cy="153250"/>
            </a:xfrm>
            <a:custGeom>
              <a:avLst/>
              <a:gdLst/>
              <a:ahLst/>
              <a:cxnLst/>
              <a:rect l="l" t="t" r="r" b="b"/>
              <a:pathLst>
                <a:path w="6906" h="6130" extrusionOk="0">
                  <a:moveTo>
                    <a:pt x="3442" y="1"/>
                  </a:moveTo>
                  <a:cubicBezTo>
                    <a:pt x="3084" y="1"/>
                    <a:pt x="2720" y="64"/>
                    <a:pt x="2365" y="198"/>
                  </a:cubicBezTo>
                  <a:cubicBezTo>
                    <a:pt x="784" y="792"/>
                    <a:pt x="1" y="2562"/>
                    <a:pt x="596" y="4143"/>
                  </a:cubicBezTo>
                  <a:cubicBezTo>
                    <a:pt x="1067" y="5367"/>
                    <a:pt x="2225" y="6130"/>
                    <a:pt x="3457" y="6130"/>
                  </a:cubicBezTo>
                  <a:cubicBezTo>
                    <a:pt x="3817" y="6130"/>
                    <a:pt x="4184" y="6065"/>
                    <a:pt x="4541" y="5927"/>
                  </a:cubicBezTo>
                  <a:cubicBezTo>
                    <a:pt x="6122" y="5332"/>
                    <a:pt x="6905" y="3563"/>
                    <a:pt x="6311" y="1982"/>
                  </a:cubicBezTo>
                  <a:cubicBezTo>
                    <a:pt x="5838" y="756"/>
                    <a:pt x="4677" y="1"/>
                    <a:pt x="3442"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973820" y="4804731"/>
              <a:ext cx="172625" cy="153275"/>
            </a:xfrm>
            <a:custGeom>
              <a:avLst/>
              <a:gdLst/>
              <a:ahLst/>
              <a:cxnLst/>
              <a:rect l="l" t="t" r="r" b="b"/>
              <a:pathLst>
                <a:path w="6905" h="6131" extrusionOk="0">
                  <a:moveTo>
                    <a:pt x="3448" y="1"/>
                  </a:moveTo>
                  <a:cubicBezTo>
                    <a:pt x="3088" y="1"/>
                    <a:pt x="2722" y="66"/>
                    <a:pt x="2364" y="204"/>
                  </a:cubicBezTo>
                  <a:cubicBezTo>
                    <a:pt x="798" y="798"/>
                    <a:pt x="0" y="2568"/>
                    <a:pt x="609" y="4149"/>
                  </a:cubicBezTo>
                  <a:cubicBezTo>
                    <a:pt x="1070" y="5375"/>
                    <a:pt x="2238" y="6130"/>
                    <a:pt x="3470" y="6130"/>
                  </a:cubicBezTo>
                  <a:cubicBezTo>
                    <a:pt x="3826" y="6130"/>
                    <a:pt x="4188" y="6067"/>
                    <a:pt x="4540" y="5933"/>
                  </a:cubicBezTo>
                  <a:cubicBezTo>
                    <a:pt x="6121" y="5338"/>
                    <a:pt x="6904" y="3569"/>
                    <a:pt x="6310" y="1988"/>
                  </a:cubicBezTo>
                  <a:cubicBezTo>
                    <a:pt x="5838" y="764"/>
                    <a:pt x="4680" y="1"/>
                    <a:pt x="3448"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19575" y="2008400"/>
              <a:ext cx="172650" cy="153250"/>
            </a:xfrm>
            <a:custGeom>
              <a:avLst/>
              <a:gdLst/>
              <a:ahLst/>
              <a:cxnLst/>
              <a:rect l="l" t="t" r="r" b="b"/>
              <a:pathLst>
                <a:path w="6906" h="6130" extrusionOk="0">
                  <a:moveTo>
                    <a:pt x="3443" y="0"/>
                  </a:moveTo>
                  <a:cubicBezTo>
                    <a:pt x="3084" y="0"/>
                    <a:pt x="2719" y="65"/>
                    <a:pt x="2365" y="203"/>
                  </a:cubicBezTo>
                  <a:cubicBezTo>
                    <a:pt x="784" y="798"/>
                    <a:pt x="1" y="2567"/>
                    <a:pt x="596" y="4148"/>
                  </a:cubicBezTo>
                  <a:cubicBezTo>
                    <a:pt x="1068" y="5374"/>
                    <a:pt x="2229" y="6129"/>
                    <a:pt x="3464" y="6129"/>
                  </a:cubicBezTo>
                  <a:cubicBezTo>
                    <a:pt x="3822" y="6129"/>
                    <a:pt x="4186" y="6066"/>
                    <a:pt x="4541" y="5932"/>
                  </a:cubicBezTo>
                  <a:cubicBezTo>
                    <a:pt x="6108" y="5338"/>
                    <a:pt x="6905" y="3568"/>
                    <a:pt x="6296" y="1987"/>
                  </a:cubicBezTo>
                  <a:cubicBezTo>
                    <a:pt x="5836" y="763"/>
                    <a:pt x="4672" y="0"/>
                    <a:pt x="3443"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708100" y="1924413"/>
              <a:ext cx="172625" cy="153475"/>
            </a:xfrm>
            <a:custGeom>
              <a:avLst/>
              <a:gdLst/>
              <a:ahLst/>
              <a:cxnLst/>
              <a:rect l="l" t="t" r="r" b="b"/>
              <a:pathLst>
                <a:path w="6905" h="6139" extrusionOk="0">
                  <a:moveTo>
                    <a:pt x="3441" y="1"/>
                  </a:moveTo>
                  <a:cubicBezTo>
                    <a:pt x="3083" y="1"/>
                    <a:pt x="2719" y="64"/>
                    <a:pt x="2364" y="197"/>
                  </a:cubicBezTo>
                  <a:cubicBezTo>
                    <a:pt x="783" y="792"/>
                    <a:pt x="0" y="2562"/>
                    <a:pt x="595" y="4143"/>
                  </a:cubicBezTo>
                  <a:cubicBezTo>
                    <a:pt x="1067" y="5381"/>
                    <a:pt x="2229" y="6138"/>
                    <a:pt x="3465" y="6138"/>
                  </a:cubicBezTo>
                  <a:cubicBezTo>
                    <a:pt x="3822" y="6138"/>
                    <a:pt x="4186" y="6075"/>
                    <a:pt x="4540" y="5941"/>
                  </a:cubicBezTo>
                  <a:cubicBezTo>
                    <a:pt x="6121" y="5332"/>
                    <a:pt x="6904" y="3563"/>
                    <a:pt x="6310" y="1982"/>
                  </a:cubicBezTo>
                  <a:cubicBezTo>
                    <a:pt x="5837" y="756"/>
                    <a:pt x="4676" y="1"/>
                    <a:pt x="3441"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000858" y="1914612"/>
              <a:ext cx="172625" cy="153475"/>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878400" y="2978187"/>
              <a:ext cx="172650" cy="153475"/>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37400" y="4469325"/>
              <a:ext cx="172625" cy="153475"/>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25308" y="1753462"/>
              <a:ext cx="172650" cy="153400"/>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1525" y="4286550"/>
              <a:ext cx="172650" cy="153475"/>
            </a:xfrm>
            <a:custGeom>
              <a:avLst/>
              <a:gdLst/>
              <a:ahLst/>
              <a:cxnLst/>
              <a:rect l="l" t="t" r="r" b="b"/>
              <a:pathLst>
                <a:path w="6906" h="6139" extrusionOk="0">
                  <a:moveTo>
                    <a:pt x="3443" y="1"/>
                  </a:moveTo>
                  <a:cubicBezTo>
                    <a:pt x="3085" y="1"/>
                    <a:pt x="2720" y="64"/>
                    <a:pt x="2365" y="198"/>
                  </a:cubicBezTo>
                  <a:cubicBezTo>
                    <a:pt x="799" y="792"/>
                    <a:pt x="1" y="2562"/>
                    <a:pt x="610" y="4143"/>
                  </a:cubicBezTo>
                  <a:cubicBezTo>
                    <a:pt x="1071" y="5381"/>
                    <a:pt x="2240" y="6139"/>
                    <a:pt x="3472" y="6139"/>
                  </a:cubicBezTo>
                  <a:cubicBezTo>
                    <a:pt x="3828" y="6139"/>
                    <a:pt x="4190" y="6075"/>
                    <a:pt x="4541" y="5942"/>
                  </a:cubicBezTo>
                  <a:cubicBezTo>
                    <a:pt x="6122" y="5333"/>
                    <a:pt x="6905" y="3563"/>
                    <a:pt x="6311" y="1982"/>
                  </a:cubicBezTo>
                  <a:cubicBezTo>
                    <a:pt x="5849" y="756"/>
                    <a:pt x="4682" y="1"/>
                    <a:pt x="3443"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21609" y="3412016"/>
              <a:ext cx="172625" cy="153250"/>
            </a:xfrm>
            <a:custGeom>
              <a:avLst/>
              <a:gdLst/>
              <a:ahLst/>
              <a:cxnLst/>
              <a:rect l="l" t="t" r="r" b="b"/>
              <a:pathLst>
                <a:path w="6905" h="6130" extrusionOk="0">
                  <a:moveTo>
                    <a:pt x="3441" y="1"/>
                  </a:moveTo>
                  <a:cubicBezTo>
                    <a:pt x="3084" y="1"/>
                    <a:pt x="2720" y="64"/>
                    <a:pt x="2365" y="198"/>
                  </a:cubicBezTo>
                  <a:cubicBezTo>
                    <a:pt x="784" y="792"/>
                    <a:pt x="1" y="2562"/>
                    <a:pt x="595" y="4143"/>
                  </a:cubicBezTo>
                  <a:cubicBezTo>
                    <a:pt x="1067" y="5367"/>
                    <a:pt x="2225" y="6130"/>
                    <a:pt x="3457" y="6130"/>
                  </a:cubicBezTo>
                  <a:cubicBezTo>
                    <a:pt x="3817" y="6130"/>
                    <a:pt x="4183" y="6065"/>
                    <a:pt x="4541" y="5927"/>
                  </a:cubicBezTo>
                  <a:cubicBezTo>
                    <a:pt x="6107" y="5332"/>
                    <a:pt x="6905" y="3563"/>
                    <a:pt x="6310" y="1982"/>
                  </a:cubicBezTo>
                  <a:cubicBezTo>
                    <a:pt x="5838" y="756"/>
                    <a:pt x="4676" y="1"/>
                    <a:pt x="3441"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49925" y="1920275"/>
              <a:ext cx="172625" cy="153250"/>
            </a:xfrm>
            <a:custGeom>
              <a:avLst/>
              <a:gdLst/>
              <a:ahLst/>
              <a:cxnLst/>
              <a:rect l="l" t="t" r="r" b="b"/>
              <a:pathLst>
                <a:path w="6905" h="6130" extrusionOk="0">
                  <a:moveTo>
                    <a:pt x="3442" y="0"/>
                  </a:moveTo>
                  <a:cubicBezTo>
                    <a:pt x="3083" y="0"/>
                    <a:pt x="2719" y="66"/>
                    <a:pt x="2365" y="203"/>
                  </a:cubicBezTo>
                  <a:cubicBezTo>
                    <a:pt x="784" y="798"/>
                    <a:pt x="1" y="2568"/>
                    <a:pt x="595" y="4149"/>
                  </a:cubicBezTo>
                  <a:cubicBezTo>
                    <a:pt x="1056" y="5375"/>
                    <a:pt x="2224" y="6130"/>
                    <a:pt x="3462" y="6130"/>
                  </a:cubicBezTo>
                  <a:cubicBezTo>
                    <a:pt x="3821" y="6130"/>
                    <a:pt x="4186" y="6066"/>
                    <a:pt x="4541" y="5933"/>
                  </a:cubicBezTo>
                  <a:cubicBezTo>
                    <a:pt x="6107" y="5338"/>
                    <a:pt x="6905" y="3568"/>
                    <a:pt x="6296" y="1987"/>
                  </a:cubicBezTo>
                  <a:cubicBezTo>
                    <a:pt x="5835" y="764"/>
                    <a:pt x="4671" y="0"/>
                    <a:pt x="3442"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93750" y="2699726"/>
              <a:ext cx="172625" cy="153450"/>
            </a:xfrm>
            <a:custGeom>
              <a:avLst/>
              <a:gdLst/>
              <a:ahLst/>
              <a:cxnLst/>
              <a:rect l="l" t="t" r="r" b="b"/>
              <a:pathLst>
                <a:path w="6905" h="6138" extrusionOk="0">
                  <a:moveTo>
                    <a:pt x="3441" y="0"/>
                  </a:moveTo>
                  <a:cubicBezTo>
                    <a:pt x="3083" y="0"/>
                    <a:pt x="2720" y="63"/>
                    <a:pt x="2365" y="197"/>
                  </a:cubicBezTo>
                  <a:cubicBezTo>
                    <a:pt x="783" y="792"/>
                    <a:pt x="0" y="2561"/>
                    <a:pt x="595" y="4142"/>
                  </a:cubicBezTo>
                  <a:cubicBezTo>
                    <a:pt x="1067" y="5380"/>
                    <a:pt x="2238" y="6138"/>
                    <a:pt x="3471" y="6138"/>
                  </a:cubicBezTo>
                  <a:cubicBezTo>
                    <a:pt x="3827" y="6138"/>
                    <a:pt x="4189" y="6074"/>
                    <a:pt x="4540" y="5941"/>
                  </a:cubicBezTo>
                  <a:cubicBezTo>
                    <a:pt x="6121" y="5332"/>
                    <a:pt x="6905" y="3562"/>
                    <a:pt x="6310" y="1981"/>
                  </a:cubicBezTo>
                  <a:cubicBezTo>
                    <a:pt x="5837" y="755"/>
                    <a:pt x="4676" y="0"/>
                    <a:pt x="3441"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2844150" y="1699700"/>
            <a:ext cx="3455700" cy="14379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r">
              <a:spcBef>
                <a:spcPts val="0"/>
              </a:spcBef>
              <a:spcAft>
                <a:spcPts val="0"/>
              </a:spcAft>
              <a:buClr>
                <a:schemeClr val="lt1"/>
              </a:buClr>
              <a:buSzPts val="5200"/>
              <a:buNone/>
              <a:defRPr sz="5200">
                <a:solidFill>
                  <a:schemeClr val="lt1"/>
                </a:solidFill>
              </a:defRPr>
            </a:lvl2pPr>
            <a:lvl3pPr lvl="2" algn="r">
              <a:spcBef>
                <a:spcPts val="0"/>
              </a:spcBef>
              <a:spcAft>
                <a:spcPts val="0"/>
              </a:spcAft>
              <a:buClr>
                <a:schemeClr val="lt1"/>
              </a:buClr>
              <a:buSzPts val="5200"/>
              <a:buNone/>
              <a:defRPr sz="5200">
                <a:solidFill>
                  <a:schemeClr val="lt1"/>
                </a:solidFill>
              </a:defRPr>
            </a:lvl3pPr>
            <a:lvl4pPr lvl="3" algn="r">
              <a:spcBef>
                <a:spcPts val="0"/>
              </a:spcBef>
              <a:spcAft>
                <a:spcPts val="0"/>
              </a:spcAft>
              <a:buClr>
                <a:schemeClr val="lt1"/>
              </a:buClr>
              <a:buSzPts val="5200"/>
              <a:buNone/>
              <a:defRPr sz="5200">
                <a:solidFill>
                  <a:schemeClr val="lt1"/>
                </a:solidFill>
              </a:defRPr>
            </a:lvl4pPr>
            <a:lvl5pPr lvl="4" algn="r">
              <a:spcBef>
                <a:spcPts val="0"/>
              </a:spcBef>
              <a:spcAft>
                <a:spcPts val="0"/>
              </a:spcAft>
              <a:buClr>
                <a:schemeClr val="lt1"/>
              </a:buClr>
              <a:buSzPts val="5200"/>
              <a:buNone/>
              <a:defRPr sz="5200">
                <a:solidFill>
                  <a:schemeClr val="lt1"/>
                </a:solidFill>
              </a:defRPr>
            </a:lvl5pPr>
            <a:lvl6pPr lvl="5" algn="r">
              <a:spcBef>
                <a:spcPts val="0"/>
              </a:spcBef>
              <a:spcAft>
                <a:spcPts val="0"/>
              </a:spcAft>
              <a:buClr>
                <a:schemeClr val="lt1"/>
              </a:buClr>
              <a:buSzPts val="5200"/>
              <a:buNone/>
              <a:defRPr sz="5200">
                <a:solidFill>
                  <a:schemeClr val="lt1"/>
                </a:solidFill>
              </a:defRPr>
            </a:lvl6pPr>
            <a:lvl7pPr lvl="6" algn="r">
              <a:spcBef>
                <a:spcPts val="0"/>
              </a:spcBef>
              <a:spcAft>
                <a:spcPts val="0"/>
              </a:spcAft>
              <a:buClr>
                <a:schemeClr val="lt1"/>
              </a:buClr>
              <a:buSzPts val="5200"/>
              <a:buNone/>
              <a:defRPr sz="5200">
                <a:solidFill>
                  <a:schemeClr val="lt1"/>
                </a:solidFill>
              </a:defRPr>
            </a:lvl7pPr>
            <a:lvl8pPr lvl="7" algn="r">
              <a:spcBef>
                <a:spcPts val="0"/>
              </a:spcBef>
              <a:spcAft>
                <a:spcPts val="0"/>
              </a:spcAft>
              <a:buClr>
                <a:schemeClr val="lt1"/>
              </a:buClr>
              <a:buSzPts val="5200"/>
              <a:buNone/>
              <a:defRPr sz="5200">
                <a:solidFill>
                  <a:schemeClr val="lt1"/>
                </a:solidFill>
              </a:defRPr>
            </a:lvl8pPr>
            <a:lvl9pPr lvl="8" algn="r">
              <a:spcBef>
                <a:spcPts val="0"/>
              </a:spcBef>
              <a:spcAft>
                <a:spcPts val="0"/>
              </a:spcAft>
              <a:buClr>
                <a:schemeClr val="lt1"/>
              </a:buClr>
              <a:buSzPts val="5200"/>
              <a:buNone/>
              <a:defRPr sz="5200">
                <a:solidFill>
                  <a:schemeClr val="lt1"/>
                </a:solidFill>
              </a:defRPr>
            </a:lvl9pPr>
          </a:lstStyle>
          <a:p>
            <a:endParaRPr/>
          </a:p>
        </p:txBody>
      </p:sp>
      <p:sp>
        <p:nvSpPr>
          <p:cNvPr id="44" name="Google Shape;44;p2"/>
          <p:cNvSpPr txBox="1">
            <a:spLocks noGrp="1"/>
          </p:cNvSpPr>
          <p:nvPr>
            <p:ph type="subTitle" idx="1"/>
          </p:nvPr>
        </p:nvSpPr>
        <p:spPr>
          <a:xfrm>
            <a:off x="3116400" y="3044488"/>
            <a:ext cx="2911200" cy="39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a:endParaRPr/>
          </a:p>
        </p:txBody>
      </p:sp>
      <p:pic>
        <p:nvPicPr>
          <p:cNvPr id="45" name="Google Shape;45;p2"/>
          <p:cNvPicPr preferRelativeResize="0"/>
          <p:nvPr/>
        </p:nvPicPr>
        <p:blipFill>
          <a:blip r:embed="rId3">
            <a:alphaModFix/>
          </a:blip>
          <a:stretch>
            <a:fillRect/>
          </a:stretch>
        </p:blipFill>
        <p:spPr>
          <a:xfrm>
            <a:off x="5506287" y="-1059825"/>
            <a:ext cx="2355026" cy="2355026"/>
          </a:xfrm>
          <a:prstGeom prst="rect">
            <a:avLst/>
          </a:prstGeom>
          <a:noFill/>
          <a:ln>
            <a:noFill/>
          </a:ln>
        </p:spPr>
      </p:pic>
      <p:pic>
        <p:nvPicPr>
          <p:cNvPr id="46" name="Google Shape;46;p2"/>
          <p:cNvPicPr preferRelativeResize="0"/>
          <p:nvPr/>
        </p:nvPicPr>
        <p:blipFill>
          <a:blip r:embed="rId4">
            <a:alphaModFix/>
          </a:blip>
          <a:stretch>
            <a:fillRect/>
          </a:stretch>
        </p:blipFill>
        <p:spPr>
          <a:xfrm rot="-4319117">
            <a:off x="-981850" y="1779452"/>
            <a:ext cx="2080500" cy="2078598"/>
          </a:xfrm>
          <a:prstGeom prst="rect">
            <a:avLst/>
          </a:prstGeom>
          <a:noFill/>
          <a:ln>
            <a:noFill/>
          </a:ln>
        </p:spPr>
      </p:pic>
      <p:pic>
        <p:nvPicPr>
          <p:cNvPr id="47" name="Google Shape;47;p2"/>
          <p:cNvPicPr preferRelativeResize="0"/>
          <p:nvPr/>
        </p:nvPicPr>
        <p:blipFill>
          <a:blip r:embed="rId5">
            <a:alphaModFix/>
          </a:blip>
          <a:stretch>
            <a:fillRect/>
          </a:stretch>
        </p:blipFill>
        <p:spPr>
          <a:xfrm rot="-6667788">
            <a:off x="167978" y="-167741"/>
            <a:ext cx="2005518" cy="2005508"/>
          </a:xfrm>
          <a:prstGeom prst="rect">
            <a:avLst/>
          </a:prstGeom>
          <a:noFill/>
          <a:ln>
            <a:noFill/>
          </a:ln>
        </p:spPr>
      </p:pic>
      <p:pic>
        <p:nvPicPr>
          <p:cNvPr id="48" name="Google Shape;48;p2"/>
          <p:cNvPicPr preferRelativeResize="0"/>
          <p:nvPr/>
        </p:nvPicPr>
        <p:blipFill>
          <a:blip r:embed="rId6">
            <a:alphaModFix/>
          </a:blip>
          <a:stretch>
            <a:fillRect/>
          </a:stretch>
        </p:blipFill>
        <p:spPr>
          <a:xfrm>
            <a:off x="8056200" y="437513"/>
            <a:ext cx="2355026" cy="2355026"/>
          </a:xfrm>
          <a:prstGeom prst="rect">
            <a:avLst/>
          </a:prstGeom>
          <a:noFill/>
          <a:ln>
            <a:noFill/>
          </a:ln>
        </p:spPr>
      </p:pic>
      <p:pic>
        <p:nvPicPr>
          <p:cNvPr id="49" name="Google Shape;49;p2"/>
          <p:cNvPicPr preferRelativeResize="0"/>
          <p:nvPr/>
        </p:nvPicPr>
        <p:blipFill>
          <a:blip r:embed="rId2">
            <a:alphaModFix/>
          </a:blip>
          <a:stretch>
            <a:fillRect/>
          </a:stretch>
        </p:blipFill>
        <p:spPr>
          <a:xfrm rot="-519052">
            <a:off x="1258101" y="749474"/>
            <a:ext cx="1649575" cy="164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 Six Columns 3">
  <p:cSld name="TITLE_AND_BODY_1_1_2">
    <p:spTree>
      <p:nvGrpSpPr>
        <p:cNvPr id="1" name="Shape 282"/>
        <p:cNvGrpSpPr/>
        <p:nvPr/>
      </p:nvGrpSpPr>
      <p:grpSpPr>
        <a:xfrm>
          <a:off x="0" y="0"/>
          <a:ext cx="0" cy="0"/>
          <a:chOff x="0" y="0"/>
          <a:chExt cx="0" cy="0"/>
        </a:xfrm>
      </p:grpSpPr>
      <p:sp>
        <p:nvSpPr>
          <p:cNvPr id="283" name="Google Shape;283;p15"/>
          <p:cNvSpPr txBox="1">
            <a:spLocks noGrp="1"/>
          </p:cNvSpPr>
          <p:nvPr>
            <p:ph type="title"/>
          </p:nvPr>
        </p:nvSpPr>
        <p:spPr>
          <a:xfrm>
            <a:off x="1341438" y="1619688"/>
            <a:ext cx="17805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4" name="Google Shape;284;p15"/>
          <p:cNvSpPr txBox="1">
            <a:spLocks noGrp="1"/>
          </p:cNvSpPr>
          <p:nvPr>
            <p:ph type="subTitle" idx="1"/>
          </p:nvPr>
        </p:nvSpPr>
        <p:spPr>
          <a:xfrm>
            <a:off x="1121099" y="1888750"/>
            <a:ext cx="20010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5" name="Google Shape;285;p15"/>
          <p:cNvSpPr txBox="1">
            <a:spLocks noGrp="1"/>
          </p:cNvSpPr>
          <p:nvPr>
            <p:ph type="title" idx="2"/>
          </p:nvPr>
        </p:nvSpPr>
        <p:spPr>
          <a:xfrm>
            <a:off x="3679763" y="1619688"/>
            <a:ext cx="17805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6" name="Google Shape;286;p15"/>
          <p:cNvSpPr txBox="1">
            <a:spLocks noGrp="1"/>
          </p:cNvSpPr>
          <p:nvPr>
            <p:ph type="subTitle" idx="3"/>
          </p:nvPr>
        </p:nvSpPr>
        <p:spPr>
          <a:xfrm>
            <a:off x="3459413" y="1888738"/>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7" name="Google Shape;287;p15"/>
          <p:cNvSpPr txBox="1">
            <a:spLocks noGrp="1"/>
          </p:cNvSpPr>
          <p:nvPr>
            <p:ph type="title" idx="4"/>
          </p:nvPr>
        </p:nvSpPr>
        <p:spPr>
          <a:xfrm>
            <a:off x="6022066" y="1619688"/>
            <a:ext cx="17805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8" name="Google Shape;288;p15"/>
          <p:cNvSpPr txBox="1">
            <a:spLocks noGrp="1"/>
          </p:cNvSpPr>
          <p:nvPr>
            <p:ph type="subTitle" idx="5"/>
          </p:nvPr>
        </p:nvSpPr>
        <p:spPr>
          <a:xfrm>
            <a:off x="5974075" y="1888750"/>
            <a:ext cx="18285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9" name="Google Shape;289;p15"/>
          <p:cNvSpPr txBox="1">
            <a:spLocks noGrp="1"/>
          </p:cNvSpPr>
          <p:nvPr>
            <p:ph type="title" idx="6"/>
          </p:nvPr>
        </p:nvSpPr>
        <p:spPr>
          <a:xfrm>
            <a:off x="1341438" y="3332950"/>
            <a:ext cx="17805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0" name="Google Shape;290;p15"/>
          <p:cNvSpPr txBox="1">
            <a:spLocks noGrp="1"/>
          </p:cNvSpPr>
          <p:nvPr>
            <p:ph type="subTitle" idx="7"/>
          </p:nvPr>
        </p:nvSpPr>
        <p:spPr>
          <a:xfrm>
            <a:off x="1231188" y="3602200"/>
            <a:ext cx="20010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1" name="Google Shape;291;p15"/>
          <p:cNvSpPr txBox="1">
            <a:spLocks noGrp="1"/>
          </p:cNvSpPr>
          <p:nvPr>
            <p:ph type="title" idx="8"/>
          </p:nvPr>
        </p:nvSpPr>
        <p:spPr>
          <a:xfrm>
            <a:off x="3679763" y="3332950"/>
            <a:ext cx="17805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2" name="Google Shape;292;p15"/>
          <p:cNvSpPr txBox="1">
            <a:spLocks noGrp="1"/>
          </p:cNvSpPr>
          <p:nvPr>
            <p:ph type="subTitle" idx="9"/>
          </p:nvPr>
        </p:nvSpPr>
        <p:spPr>
          <a:xfrm>
            <a:off x="3569525" y="3602200"/>
            <a:ext cx="20010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3" name="Google Shape;293;p15"/>
          <p:cNvSpPr txBox="1">
            <a:spLocks noGrp="1"/>
          </p:cNvSpPr>
          <p:nvPr>
            <p:ph type="title" idx="13"/>
          </p:nvPr>
        </p:nvSpPr>
        <p:spPr>
          <a:xfrm>
            <a:off x="6022066" y="3332950"/>
            <a:ext cx="17805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4" name="Google Shape;294;p15"/>
          <p:cNvSpPr txBox="1">
            <a:spLocks noGrp="1"/>
          </p:cNvSpPr>
          <p:nvPr>
            <p:ph type="subTitle" idx="14"/>
          </p:nvPr>
        </p:nvSpPr>
        <p:spPr>
          <a:xfrm>
            <a:off x="5938150" y="3602200"/>
            <a:ext cx="19485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5" name="Google Shape;295;p15"/>
          <p:cNvSpPr txBox="1">
            <a:spLocks noGrp="1"/>
          </p:cNvSpPr>
          <p:nvPr>
            <p:ph type="title" idx="15"/>
          </p:nvPr>
        </p:nvSpPr>
        <p:spPr>
          <a:xfrm>
            <a:off x="559350" y="547054"/>
            <a:ext cx="802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96" name="Google Shape;296;p15"/>
          <p:cNvPicPr preferRelativeResize="0"/>
          <p:nvPr/>
        </p:nvPicPr>
        <p:blipFill>
          <a:blip r:embed="rId2">
            <a:alphaModFix/>
          </a:blip>
          <a:stretch>
            <a:fillRect/>
          </a:stretch>
        </p:blipFill>
        <p:spPr>
          <a:xfrm rot="-6833308">
            <a:off x="-59062" y="2680837"/>
            <a:ext cx="1488649" cy="1487301"/>
          </a:xfrm>
          <a:prstGeom prst="rect">
            <a:avLst/>
          </a:prstGeom>
          <a:noFill/>
          <a:ln>
            <a:noFill/>
          </a:ln>
        </p:spPr>
      </p:pic>
      <p:grpSp>
        <p:nvGrpSpPr>
          <p:cNvPr id="297" name="Google Shape;297;p15"/>
          <p:cNvGrpSpPr/>
          <p:nvPr/>
        </p:nvGrpSpPr>
        <p:grpSpPr>
          <a:xfrm rot="10800000" flipH="1">
            <a:off x="278563" y="139404"/>
            <a:ext cx="8952139" cy="4573599"/>
            <a:chOff x="278563" y="609714"/>
            <a:chExt cx="8952139" cy="4573599"/>
          </a:xfrm>
        </p:grpSpPr>
        <p:sp>
          <p:nvSpPr>
            <p:cNvPr id="298" name="Google Shape;298;p15"/>
            <p:cNvSpPr/>
            <p:nvPr/>
          </p:nvSpPr>
          <p:spPr>
            <a:xfrm>
              <a:off x="278563" y="4160790"/>
              <a:ext cx="239725" cy="240731"/>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8272708" y="1745305"/>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421753" y="494258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737305" y="477566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8032998" y="609714"/>
              <a:ext cx="239690" cy="213100"/>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8991012" y="198603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8560197" y="96208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5" name="Google Shape;305;p15"/>
          <p:cNvPicPr preferRelativeResize="0"/>
          <p:nvPr/>
        </p:nvPicPr>
        <p:blipFill>
          <a:blip r:embed="rId3">
            <a:alphaModFix/>
          </a:blip>
          <a:stretch>
            <a:fillRect/>
          </a:stretch>
        </p:blipFill>
        <p:spPr>
          <a:xfrm rot="-5400000">
            <a:off x="7248436" y="-1212134"/>
            <a:ext cx="3198924" cy="319892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 Six Columns 4">
  <p:cSld name="TITLE_AND_BODY_1_1_1">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1123125" y="1896175"/>
            <a:ext cx="22212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8" name="Google Shape;308;p16"/>
          <p:cNvSpPr txBox="1">
            <a:spLocks noGrp="1"/>
          </p:cNvSpPr>
          <p:nvPr>
            <p:ph type="subTitle" idx="1"/>
          </p:nvPr>
        </p:nvSpPr>
        <p:spPr>
          <a:xfrm>
            <a:off x="1123075" y="2165225"/>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9" name="Google Shape;309;p16"/>
          <p:cNvSpPr txBox="1">
            <a:spLocks noGrp="1"/>
          </p:cNvSpPr>
          <p:nvPr>
            <p:ph type="title" idx="2"/>
          </p:nvPr>
        </p:nvSpPr>
        <p:spPr>
          <a:xfrm>
            <a:off x="3463398" y="1896175"/>
            <a:ext cx="22212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0" name="Google Shape;310;p16"/>
          <p:cNvSpPr txBox="1">
            <a:spLocks noGrp="1"/>
          </p:cNvSpPr>
          <p:nvPr>
            <p:ph type="subTitle" idx="3"/>
          </p:nvPr>
        </p:nvSpPr>
        <p:spPr>
          <a:xfrm>
            <a:off x="3463409" y="2165225"/>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1" name="Google Shape;311;p16"/>
          <p:cNvSpPr txBox="1">
            <a:spLocks noGrp="1"/>
          </p:cNvSpPr>
          <p:nvPr>
            <p:ph type="title" idx="4"/>
          </p:nvPr>
        </p:nvSpPr>
        <p:spPr>
          <a:xfrm>
            <a:off x="5803725" y="1896175"/>
            <a:ext cx="22212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2" name="Google Shape;312;p16"/>
          <p:cNvSpPr txBox="1">
            <a:spLocks noGrp="1"/>
          </p:cNvSpPr>
          <p:nvPr>
            <p:ph type="subTitle" idx="5"/>
          </p:nvPr>
        </p:nvSpPr>
        <p:spPr>
          <a:xfrm>
            <a:off x="5803704" y="2165225"/>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3" name="Google Shape;313;p16"/>
          <p:cNvSpPr txBox="1">
            <a:spLocks noGrp="1"/>
          </p:cNvSpPr>
          <p:nvPr>
            <p:ph type="title" idx="6"/>
          </p:nvPr>
        </p:nvSpPr>
        <p:spPr>
          <a:xfrm>
            <a:off x="1123175" y="3676625"/>
            <a:ext cx="22212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4" name="Google Shape;314;p16"/>
          <p:cNvSpPr txBox="1">
            <a:spLocks noGrp="1"/>
          </p:cNvSpPr>
          <p:nvPr>
            <p:ph type="subTitle" idx="7"/>
          </p:nvPr>
        </p:nvSpPr>
        <p:spPr>
          <a:xfrm>
            <a:off x="1123075" y="3945875"/>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5" name="Google Shape;315;p16"/>
          <p:cNvSpPr txBox="1">
            <a:spLocks noGrp="1"/>
          </p:cNvSpPr>
          <p:nvPr>
            <p:ph type="title" idx="8"/>
          </p:nvPr>
        </p:nvSpPr>
        <p:spPr>
          <a:xfrm>
            <a:off x="3463413" y="3676625"/>
            <a:ext cx="22212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6" name="Google Shape;316;p16"/>
          <p:cNvSpPr txBox="1">
            <a:spLocks noGrp="1"/>
          </p:cNvSpPr>
          <p:nvPr>
            <p:ph type="subTitle" idx="9"/>
          </p:nvPr>
        </p:nvSpPr>
        <p:spPr>
          <a:xfrm>
            <a:off x="3463409" y="3945875"/>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7" name="Google Shape;317;p16"/>
          <p:cNvSpPr txBox="1">
            <a:spLocks noGrp="1"/>
          </p:cNvSpPr>
          <p:nvPr>
            <p:ph type="title" idx="13"/>
          </p:nvPr>
        </p:nvSpPr>
        <p:spPr>
          <a:xfrm>
            <a:off x="5803725" y="3676625"/>
            <a:ext cx="22212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8" name="Google Shape;318;p16"/>
          <p:cNvSpPr txBox="1">
            <a:spLocks noGrp="1"/>
          </p:cNvSpPr>
          <p:nvPr>
            <p:ph type="subTitle" idx="14"/>
          </p:nvPr>
        </p:nvSpPr>
        <p:spPr>
          <a:xfrm>
            <a:off x="5803704" y="3945875"/>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9" name="Google Shape;319;p16"/>
          <p:cNvSpPr txBox="1">
            <a:spLocks noGrp="1"/>
          </p:cNvSpPr>
          <p:nvPr>
            <p:ph type="title" idx="15"/>
          </p:nvPr>
        </p:nvSpPr>
        <p:spPr>
          <a:xfrm>
            <a:off x="559350" y="547054"/>
            <a:ext cx="802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20" name="Google Shape;320;p16"/>
          <p:cNvPicPr preferRelativeResize="0"/>
          <p:nvPr/>
        </p:nvPicPr>
        <p:blipFill>
          <a:blip r:embed="rId2">
            <a:alphaModFix/>
          </a:blip>
          <a:stretch>
            <a:fillRect/>
          </a:stretch>
        </p:blipFill>
        <p:spPr>
          <a:xfrm rot="-6833308">
            <a:off x="18001" y="312962"/>
            <a:ext cx="1488649" cy="1487301"/>
          </a:xfrm>
          <a:prstGeom prst="rect">
            <a:avLst/>
          </a:prstGeom>
          <a:noFill/>
          <a:ln>
            <a:noFill/>
          </a:ln>
        </p:spPr>
      </p:pic>
      <p:pic>
        <p:nvPicPr>
          <p:cNvPr id="321" name="Google Shape;321;p16"/>
          <p:cNvPicPr preferRelativeResize="0"/>
          <p:nvPr/>
        </p:nvPicPr>
        <p:blipFill>
          <a:blip r:embed="rId2">
            <a:alphaModFix/>
          </a:blip>
          <a:stretch>
            <a:fillRect/>
          </a:stretch>
        </p:blipFill>
        <p:spPr>
          <a:xfrm rot="-2105589">
            <a:off x="8042851" y="3685787"/>
            <a:ext cx="1488649" cy="1487302"/>
          </a:xfrm>
          <a:prstGeom prst="rect">
            <a:avLst/>
          </a:prstGeom>
          <a:noFill/>
          <a:ln>
            <a:noFill/>
          </a:ln>
        </p:spPr>
      </p:pic>
      <p:sp>
        <p:nvSpPr>
          <p:cNvPr id="322" name="Google Shape;322;p16"/>
          <p:cNvSpPr/>
          <p:nvPr/>
        </p:nvSpPr>
        <p:spPr>
          <a:xfrm rot="10800000" flipH="1">
            <a:off x="1977905" y="25590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rot="10800000" flipH="1">
            <a:off x="407630" y="300133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rot="10800000" flipH="1">
            <a:off x="8762155" y="203833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5" name="Google Shape;325;p16"/>
          <p:cNvPicPr preferRelativeResize="0"/>
          <p:nvPr/>
        </p:nvPicPr>
        <p:blipFill>
          <a:blip r:embed="rId3">
            <a:alphaModFix/>
          </a:blip>
          <a:stretch>
            <a:fillRect/>
          </a:stretch>
        </p:blipFill>
        <p:spPr>
          <a:xfrm rot="-5400000">
            <a:off x="6350476" y="-2708176"/>
            <a:ext cx="4873401" cy="4873401"/>
          </a:xfrm>
          <a:prstGeom prst="rect">
            <a:avLst/>
          </a:prstGeom>
          <a:noFill/>
          <a:ln>
            <a:noFill/>
          </a:ln>
        </p:spPr>
      </p:pic>
      <p:pic>
        <p:nvPicPr>
          <p:cNvPr id="326" name="Google Shape;326;p16"/>
          <p:cNvPicPr preferRelativeResize="0"/>
          <p:nvPr/>
        </p:nvPicPr>
        <p:blipFill>
          <a:blip r:embed="rId3">
            <a:alphaModFix/>
          </a:blip>
          <a:stretch>
            <a:fillRect/>
          </a:stretch>
        </p:blipFill>
        <p:spPr>
          <a:xfrm rot="-504830">
            <a:off x="-1152099" y="3783249"/>
            <a:ext cx="2865199" cy="28651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2">
  <p:cSld name="TITLE_AND_BODY_1_2_1">
    <p:spTree>
      <p:nvGrpSpPr>
        <p:cNvPr id="1" name="Shape 361"/>
        <p:cNvGrpSpPr/>
        <p:nvPr/>
      </p:nvGrpSpPr>
      <p:grpSpPr>
        <a:xfrm>
          <a:off x="0" y="0"/>
          <a:ext cx="0" cy="0"/>
          <a:chOff x="0" y="0"/>
          <a:chExt cx="0" cy="0"/>
        </a:xfrm>
      </p:grpSpPr>
      <p:sp>
        <p:nvSpPr>
          <p:cNvPr id="362" name="Google Shape;362;p19"/>
          <p:cNvSpPr txBox="1">
            <a:spLocks noGrp="1"/>
          </p:cNvSpPr>
          <p:nvPr>
            <p:ph type="title"/>
          </p:nvPr>
        </p:nvSpPr>
        <p:spPr>
          <a:xfrm>
            <a:off x="713225" y="54705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3" name="Google Shape;363;p19"/>
          <p:cNvSpPr txBox="1">
            <a:spLocks noGrp="1"/>
          </p:cNvSpPr>
          <p:nvPr>
            <p:ph type="title" idx="2"/>
          </p:nvPr>
        </p:nvSpPr>
        <p:spPr>
          <a:xfrm>
            <a:off x="1036675" y="31164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64" name="Google Shape;364;p19"/>
          <p:cNvSpPr txBox="1">
            <a:spLocks noGrp="1"/>
          </p:cNvSpPr>
          <p:nvPr>
            <p:ph type="subTitle" idx="1"/>
          </p:nvPr>
        </p:nvSpPr>
        <p:spPr>
          <a:xfrm>
            <a:off x="673700" y="3579075"/>
            <a:ext cx="25065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5" name="Google Shape;365;p19"/>
          <p:cNvSpPr txBox="1">
            <a:spLocks noGrp="1"/>
          </p:cNvSpPr>
          <p:nvPr>
            <p:ph type="title" idx="3"/>
          </p:nvPr>
        </p:nvSpPr>
        <p:spPr>
          <a:xfrm>
            <a:off x="3681746" y="31164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66" name="Google Shape;366;p19"/>
          <p:cNvSpPr txBox="1">
            <a:spLocks noGrp="1"/>
          </p:cNvSpPr>
          <p:nvPr>
            <p:ph type="subTitle" idx="4"/>
          </p:nvPr>
        </p:nvSpPr>
        <p:spPr>
          <a:xfrm>
            <a:off x="3318737" y="3579075"/>
            <a:ext cx="25065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7" name="Google Shape;367;p19"/>
          <p:cNvSpPr txBox="1">
            <a:spLocks noGrp="1"/>
          </p:cNvSpPr>
          <p:nvPr>
            <p:ph type="title" idx="5"/>
          </p:nvPr>
        </p:nvSpPr>
        <p:spPr>
          <a:xfrm>
            <a:off x="6326825" y="31164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68" name="Google Shape;368;p19"/>
          <p:cNvSpPr txBox="1">
            <a:spLocks noGrp="1"/>
          </p:cNvSpPr>
          <p:nvPr>
            <p:ph type="subTitle" idx="6"/>
          </p:nvPr>
        </p:nvSpPr>
        <p:spPr>
          <a:xfrm>
            <a:off x="5963825" y="3579075"/>
            <a:ext cx="25065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pic>
        <p:nvPicPr>
          <p:cNvPr id="369" name="Google Shape;369;p19"/>
          <p:cNvPicPr preferRelativeResize="0"/>
          <p:nvPr/>
        </p:nvPicPr>
        <p:blipFill>
          <a:blip r:embed="rId2">
            <a:alphaModFix/>
          </a:blip>
          <a:stretch>
            <a:fillRect/>
          </a:stretch>
        </p:blipFill>
        <p:spPr>
          <a:xfrm rot="952215">
            <a:off x="-924933" y="3295779"/>
            <a:ext cx="1896869" cy="1896866"/>
          </a:xfrm>
          <a:prstGeom prst="rect">
            <a:avLst/>
          </a:prstGeom>
          <a:noFill/>
          <a:ln>
            <a:noFill/>
          </a:ln>
        </p:spPr>
      </p:pic>
      <p:sp>
        <p:nvSpPr>
          <p:cNvPr id="370" name="Google Shape;370;p19"/>
          <p:cNvSpPr/>
          <p:nvPr/>
        </p:nvSpPr>
        <p:spPr>
          <a:xfrm rot="10800000">
            <a:off x="4452127" y="478692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10800000">
            <a:off x="281452" y="318820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rot="10800000">
            <a:off x="8696077" y="412384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3">
  <p:cSld name="TITLE_AND_BODY_1_2_1_1">
    <p:spTree>
      <p:nvGrpSpPr>
        <p:cNvPr id="1" name="Shape 373"/>
        <p:cNvGrpSpPr/>
        <p:nvPr/>
      </p:nvGrpSpPr>
      <p:grpSpPr>
        <a:xfrm>
          <a:off x="0" y="0"/>
          <a:ext cx="0" cy="0"/>
          <a:chOff x="0" y="0"/>
          <a:chExt cx="0" cy="0"/>
        </a:xfrm>
      </p:grpSpPr>
      <p:pic>
        <p:nvPicPr>
          <p:cNvPr id="374" name="Google Shape;374;p20"/>
          <p:cNvPicPr preferRelativeResize="0"/>
          <p:nvPr/>
        </p:nvPicPr>
        <p:blipFill>
          <a:blip r:embed="rId2">
            <a:alphaModFix/>
          </a:blip>
          <a:stretch>
            <a:fillRect/>
          </a:stretch>
        </p:blipFill>
        <p:spPr>
          <a:xfrm rot="-5400000">
            <a:off x="-717350" y="1914102"/>
            <a:ext cx="5207398" cy="5207398"/>
          </a:xfrm>
          <a:prstGeom prst="rect">
            <a:avLst/>
          </a:prstGeom>
          <a:noFill/>
          <a:ln>
            <a:noFill/>
          </a:ln>
        </p:spPr>
      </p:pic>
      <p:pic>
        <p:nvPicPr>
          <p:cNvPr id="375" name="Google Shape;375;p20"/>
          <p:cNvPicPr preferRelativeResize="0"/>
          <p:nvPr/>
        </p:nvPicPr>
        <p:blipFill>
          <a:blip r:embed="rId3">
            <a:alphaModFix/>
          </a:blip>
          <a:stretch>
            <a:fillRect/>
          </a:stretch>
        </p:blipFill>
        <p:spPr>
          <a:xfrm rot="-6833308">
            <a:off x="4373101" y="-522463"/>
            <a:ext cx="1488649" cy="1487301"/>
          </a:xfrm>
          <a:prstGeom prst="rect">
            <a:avLst/>
          </a:prstGeom>
          <a:noFill/>
          <a:ln>
            <a:noFill/>
          </a:ln>
        </p:spPr>
      </p:pic>
      <p:sp>
        <p:nvSpPr>
          <p:cNvPr id="376" name="Google Shape;376;p20"/>
          <p:cNvSpPr/>
          <p:nvPr/>
        </p:nvSpPr>
        <p:spPr>
          <a:xfrm rot="10800000" flipH="1">
            <a:off x="7972680" y="54705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7" name="Google Shape;377;p20"/>
          <p:cNvPicPr preferRelativeResize="0"/>
          <p:nvPr/>
        </p:nvPicPr>
        <p:blipFill>
          <a:blip r:embed="rId3">
            <a:alphaModFix/>
          </a:blip>
          <a:stretch>
            <a:fillRect/>
          </a:stretch>
        </p:blipFill>
        <p:spPr>
          <a:xfrm rot="-6833326">
            <a:off x="8356489" y="3774236"/>
            <a:ext cx="1195123" cy="1194054"/>
          </a:xfrm>
          <a:prstGeom prst="rect">
            <a:avLst/>
          </a:prstGeom>
          <a:noFill/>
          <a:ln>
            <a:noFill/>
          </a:ln>
        </p:spPr>
      </p:pic>
      <p:sp>
        <p:nvSpPr>
          <p:cNvPr id="378" name="Google Shape;378;p20"/>
          <p:cNvSpPr/>
          <p:nvPr/>
        </p:nvSpPr>
        <p:spPr>
          <a:xfrm rot="10800000" flipH="1">
            <a:off x="581755" y="191410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rot="10800000" flipH="1">
            <a:off x="3175105" y="24635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rot="10800000" flipH="1">
            <a:off x="7590930" y="464485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rot="10800000" flipH="1">
            <a:off x="8430730" y="2465220"/>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2" name="Google Shape;382;p20"/>
          <p:cNvPicPr preferRelativeResize="0"/>
          <p:nvPr/>
        </p:nvPicPr>
        <p:blipFill>
          <a:blip r:embed="rId3">
            <a:alphaModFix/>
          </a:blip>
          <a:stretch>
            <a:fillRect/>
          </a:stretch>
        </p:blipFill>
        <p:spPr>
          <a:xfrm rot="-6833326">
            <a:off x="-449136" y="-528814"/>
            <a:ext cx="1195123" cy="1194054"/>
          </a:xfrm>
          <a:prstGeom prst="rect">
            <a:avLst/>
          </a:prstGeom>
          <a:noFill/>
          <a:ln>
            <a:noFill/>
          </a:ln>
        </p:spPr>
      </p:pic>
      <p:sp>
        <p:nvSpPr>
          <p:cNvPr id="383" name="Google Shape;383;p20"/>
          <p:cNvSpPr/>
          <p:nvPr/>
        </p:nvSpPr>
        <p:spPr>
          <a:xfrm rot="10800000" flipH="1">
            <a:off x="2436130" y="191410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txBox="1">
            <a:spLocks noGrp="1"/>
          </p:cNvSpPr>
          <p:nvPr>
            <p:ph type="title"/>
          </p:nvPr>
        </p:nvSpPr>
        <p:spPr>
          <a:xfrm>
            <a:off x="713225" y="54705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5" name="Google Shape;385;p20"/>
          <p:cNvSpPr txBox="1">
            <a:spLocks noGrp="1"/>
          </p:cNvSpPr>
          <p:nvPr>
            <p:ph type="title" idx="2"/>
          </p:nvPr>
        </p:nvSpPr>
        <p:spPr>
          <a:xfrm>
            <a:off x="4637550" y="1041675"/>
            <a:ext cx="1780500" cy="503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86" name="Google Shape;386;p20"/>
          <p:cNvSpPr txBox="1">
            <a:spLocks noGrp="1"/>
          </p:cNvSpPr>
          <p:nvPr>
            <p:ph type="subTitle" idx="1"/>
          </p:nvPr>
        </p:nvSpPr>
        <p:spPr>
          <a:xfrm>
            <a:off x="4637550" y="1504300"/>
            <a:ext cx="34809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7" name="Google Shape;387;p20"/>
          <p:cNvSpPr txBox="1">
            <a:spLocks noGrp="1"/>
          </p:cNvSpPr>
          <p:nvPr>
            <p:ph type="title" idx="3"/>
          </p:nvPr>
        </p:nvSpPr>
        <p:spPr>
          <a:xfrm>
            <a:off x="4637538" y="2209763"/>
            <a:ext cx="1780500" cy="503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88" name="Google Shape;388;p20"/>
          <p:cNvSpPr txBox="1">
            <a:spLocks noGrp="1"/>
          </p:cNvSpPr>
          <p:nvPr>
            <p:ph type="subTitle" idx="4"/>
          </p:nvPr>
        </p:nvSpPr>
        <p:spPr>
          <a:xfrm>
            <a:off x="4637550" y="2672400"/>
            <a:ext cx="34809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9" name="Google Shape;389;p20"/>
          <p:cNvSpPr txBox="1">
            <a:spLocks noGrp="1"/>
          </p:cNvSpPr>
          <p:nvPr>
            <p:ph type="title" idx="5"/>
          </p:nvPr>
        </p:nvSpPr>
        <p:spPr>
          <a:xfrm>
            <a:off x="4637550" y="3377875"/>
            <a:ext cx="1780500" cy="503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0" name="Google Shape;390;p20"/>
          <p:cNvSpPr txBox="1">
            <a:spLocks noGrp="1"/>
          </p:cNvSpPr>
          <p:nvPr>
            <p:ph type="subTitle" idx="6"/>
          </p:nvPr>
        </p:nvSpPr>
        <p:spPr>
          <a:xfrm>
            <a:off x="4637550" y="3840500"/>
            <a:ext cx="34809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Four Columns 1">
  <p:cSld name="TITLE_AND_BODY_1_3">
    <p:spTree>
      <p:nvGrpSpPr>
        <p:cNvPr id="1" name="Shape 391"/>
        <p:cNvGrpSpPr/>
        <p:nvPr/>
      </p:nvGrpSpPr>
      <p:grpSpPr>
        <a:xfrm>
          <a:off x="0" y="0"/>
          <a:ext cx="0" cy="0"/>
          <a:chOff x="0" y="0"/>
          <a:chExt cx="0" cy="0"/>
        </a:xfrm>
      </p:grpSpPr>
      <p:pic>
        <p:nvPicPr>
          <p:cNvPr id="392" name="Google Shape;392;p21"/>
          <p:cNvPicPr preferRelativeResize="0"/>
          <p:nvPr/>
        </p:nvPicPr>
        <p:blipFill>
          <a:blip r:embed="rId2">
            <a:alphaModFix/>
          </a:blip>
          <a:stretch>
            <a:fillRect/>
          </a:stretch>
        </p:blipFill>
        <p:spPr>
          <a:xfrm rot="-5400024">
            <a:off x="7507773" y="-1093512"/>
            <a:ext cx="2736902" cy="2736898"/>
          </a:xfrm>
          <a:prstGeom prst="rect">
            <a:avLst/>
          </a:prstGeom>
          <a:noFill/>
          <a:ln>
            <a:noFill/>
          </a:ln>
        </p:spPr>
      </p:pic>
      <p:grpSp>
        <p:nvGrpSpPr>
          <p:cNvPr id="393" name="Google Shape;393;p21"/>
          <p:cNvGrpSpPr/>
          <p:nvPr/>
        </p:nvGrpSpPr>
        <p:grpSpPr>
          <a:xfrm>
            <a:off x="7431925" y="145581"/>
            <a:ext cx="1541987" cy="4747481"/>
            <a:chOff x="7431925" y="145581"/>
            <a:chExt cx="1541987" cy="4747481"/>
          </a:xfrm>
        </p:grpSpPr>
        <p:sp>
          <p:nvSpPr>
            <p:cNvPr id="394" name="Google Shape;394;p21"/>
            <p:cNvSpPr/>
            <p:nvPr/>
          </p:nvSpPr>
          <p:spPr>
            <a:xfrm>
              <a:off x="8734222" y="145581"/>
              <a:ext cx="239690" cy="240731"/>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8558779" y="1923586"/>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8603208" y="4087430"/>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8074378" y="465233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7431925" y="159395"/>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8168072" y="94013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21"/>
          <p:cNvGrpSpPr/>
          <p:nvPr/>
        </p:nvGrpSpPr>
        <p:grpSpPr>
          <a:xfrm rot="10800000">
            <a:off x="384742" y="196781"/>
            <a:ext cx="2265908" cy="4763192"/>
            <a:chOff x="6576990" y="78670"/>
            <a:chExt cx="2265908" cy="4763192"/>
          </a:xfrm>
        </p:grpSpPr>
        <p:sp>
          <p:nvSpPr>
            <p:cNvPr id="401" name="Google Shape;401;p21"/>
            <p:cNvSpPr/>
            <p:nvPr/>
          </p:nvSpPr>
          <p:spPr>
            <a:xfrm>
              <a:off x="8603208" y="4087430"/>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576990" y="460113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8545650" y="78670"/>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4" name="Google Shape;404;p21"/>
          <p:cNvPicPr preferRelativeResize="0"/>
          <p:nvPr/>
        </p:nvPicPr>
        <p:blipFill>
          <a:blip r:embed="rId3">
            <a:alphaModFix/>
          </a:blip>
          <a:stretch>
            <a:fillRect/>
          </a:stretch>
        </p:blipFill>
        <p:spPr>
          <a:xfrm>
            <a:off x="-901900" y="3447325"/>
            <a:ext cx="1696198" cy="1696175"/>
          </a:xfrm>
          <a:prstGeom prst="rect">
            <a:avLst/>
          </a:prstGeom>
          <a:noFill/>
          <a:ln>
            <a:noFill/>
          </a:ln>
        </p:spPr>
      </p:pic>
      <p:sp>
        <p:nvSpPr>
          <p:cNvPr id="405" name="Google Shape;405;p21"/>
          <p:cNvSpPr txBox="1">
            <a:spLocks noGrp="1"/>
          </p:cNvSpPr>
          <p:nvPr>
            <p:ph type="title"/>
          </p:nvPr>
        </p:nvSpPr>
        <p:spPr>
          <a:xfrm>
            <a:off x="713225" y="5476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6" name="Google Shape;406;p21"/>
          <p:cNvSpPr txBox="1">
            <a:spLocks noGrp="1"/>
          </p:cNvSpPr>
          <p:nvPr>
            <p:ph type="title" idx="2"/>
          </p:nvPr>
        </p:nvSpPr>
        <p:spPr>
          <a:xfrm>
            <a:off x="1084075" y="3018250"/>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7" name="Google Shape;407;p21"/>
          <p:cNvSpPr txBox="1">
            <a:spLocks noGrp="1"/>
          </p:cNvSpPr>
          <p:nvPr>
            <p:ph type="subTitle" idx="1"/>
          </p:nvPr>
        </p:nvSpPr>
        <p:spPr>
          <a:xfrm>
            <a:off x="1084075" y="341713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8" name="Google Shape;408;p21"/>
          <p:cNvSpPr txBox="1">
            <a:spLocks noGrp="1"/>
          </p:cNvSpPr>
          <p:nvPr>
            <p:ph type="title" idx="3"/>
          </p:nvPr>
        </p:nvSpPr>
        <p:spPr>
          <a:xfrm>
            <a:off x="2934360" y="3018250"/>
            <a:ext cx="14196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9" name="Google Shape;409;p21"/>
          <p:cNvSpPr txBox="1">
            <a:spLocks noGrp="1"/>
          </p:cNvSpPr>
          <p:nvPr>
            <p:ph type="subTitle" idx="4"/>
          </p:nvPr>
        </p:nvSpPr>
        <p:spPr>
          <a:xfrm>
            <a:off x="2939760" y="341713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0" name="Google Shape;410;p21"/>
          <p:cNvSpPr txBox="1">
            <a:spLocks noGrp="1"/>
          </p:cNvSpPr>
          <p:nvPr>
            <p:ph type="title" idx="5"/>
          </p:nvPr>
        </p:nvSpPr>
        <p:spPr>
          <a:xfrm>
            <a:off x="4795445" y="3018250"/>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11" name="Google Shape;411;p21"/>
          <p:cNvSpPr txBox="1">
            <a:spLocks noGrp="1"/>
          </p:cNvSpPr>
          <p:nvPr>
            <p:ph type="subTitle" idx="6"/>
          </p:nvPr>
        </p:nvSpPr>
        <p:spPr>
          <a:xfrm>
            <a:off x="4795445" y="341713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2" name="Google Shape;412;p21"/>
          <p:cNvSpPr txBox="1">
            <a:spLocks noGrp="1"/>
          </p:cNvSpPr>
          <p:nvPr>
            <p:ph type="title" idx="7"/>
          </p:nvPr>
        </p:nvSpPr>
        <p:spPr>
          <a:xfrm>
            <a:off x="6651130" y="3018250"/>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13" name="Google Shape;413;p21"/>
          <p:cNvSpPr txBox="1">
            <a:spLocks noGrp="1"/>
          </p:cNvSpPr>
          <p:nvPr>
            <p:ph type="subTitle" idx="8"/>
          </p:nvPr>
        </p:nvSpPr>
        <p:spPr>
          <a:xfrm>
            <a:off x="6651130" y="341713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2">
  <p:cSld name="CUSTOM_12">
    <p:spTree>
      <p:nvGrpSpPr>
        <p:cNvPr id="1" name="Shape 414"/>
        <p:cNvGrpSpPr/>
        <p:nvPr/>
      </p:nvGrpSpPr>
      <p:grpSpPr>
        <a:xfrm>
          <a:off x="0" y="0"/>
          <a:ext cx="0" cy="0"/>
          <a:chOff x="0" y="0"/>
          <a:chExt cx="0" cy="0"/>
        </a:xfrm>
      </p:grpSpPr>
      <p:sp>
        <p:nvSpPr>
          <p:cNvPr id="415" name="Google Shape;415;p22"/>
          <p:cNvSpPr/>
          <p:nvPr/>
        </p:nvSpPr>
        <p:spPr>
          <a:xfrm rot="10800000" flipH="1">
            <a:off x="1804905" y="475540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10800000" flipH="1">
            <a:off x="149105" y="2887945"/>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10800000" flipH="1">
            <a:off x="8659780" y="481055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8" name="Google Shape;418;p22"/>
          <p:cNvPicPr preferRelativeResize="0"/>
          <p:nvPr/>
        </p:nvPicPr>
        <p:blipFill>
          <a:blip r:embed="rId2">
            <a:alphaModFix/>
          </a:blip>
          <a:stretch>
            <a:fillRect/>
          </a:stretch>
        </p:blipFill>
        <p:spPr>
          <a:xfrm rot="-5400000">
            <a:off x="3795950" y="4532526"/>
            <a:ext cx="1164700" cy="1164700"/>
          </a:xfrm>
          <a:prstGeom prst="rect">
            <a:avLst/>
          </a:prstGeom>
          <a:noFill/>
          <a:ln>
            <a:noFill/>
          </a:ln>
        </p:spPr>
      </p:pic>
      <p:sp>
        <p:nvSpPr>
          <p:cNvPr id="419" name="Google Shape;419;p22"/>
          <p:cNvSpPr txBox="1">
            <a:spLocks noGrp="1"/>
          </p:cNvSpPr>
          <p:nvPr>
            <p:ph type="title"/>
          </p:nvPr>
        </p:nvSpPr>
        <p:spPr>
          <a:xfrm>
            <a:off x="713225" y="5476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0" name="Google Shape;420;p22"/>
          <p:cNvSpPr txBox="1">
            <a:spLocks noGrp="1"/>
          </p:cNvSpPr>
          <p:nvPr>
            <p:ph type="title" idx="2"/>
          </p:nvPr>
        </p:nvSpPr>
        <p:spPr>
          <a:xfrm>
            <a:off x="1084063" y="3168600"/>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0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21" name="Google Shape;421;p22"/>
          <p:cNvSpPr txBox="1">
            <a:spLocks noGrp="1"/>
          </p:cNvSpPr>
          <p:nvPr>
            <p:ph type="subTitle" idx="1"/>
          </p:nvPr>
        </p:nvSpPr>
        <p:spPr>
          <a:xfrm>
            <a:off x="1084063" y="364368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160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22" name="Google Shape;422;p22"/>
          <p:cNvSpPr txBox="1">
            <a:spLocks noGrp="1"/>
          </p:cNvSpPr>
          <p:nvPr>
            <p:ph type="title" idx="3"/>
          </p:nvPr>
        </p:nvSpPr>
        <p:spPr>
          <a:xfrm>
            <a:off x="2934348" y="3168600"/>
            <a:ext cx="14196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0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23" name="Google Shape;423;p22"/>
          <p:cNvSpPr txBox="1">
            <a:spLocks noGrp="1"/>
          </p:cNvSpPr>
          <p:nvPr>
            <p:ph type="subTitle" idx="4"/>
          </p:nvPr>
        </p:nvSpPr>
        <p:spPr>
          <a:xfrm>
            <a:off x="2939748" y="364368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160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24" name="Google Shape;424;p22"/>
          <p:cNvSpPr txBox="1">
            <a:spLocks noGrp="1"/>
          </p:cNvSpPr>
          <p:nvPr>
            <p:ph type="title" idx="5"/>
          </p:nvPr>
        </p:nvSpPr>
        <p:spPr>
          <a:xfrm>
            <a:off x="4848370" y="3168600"/>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0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25" name="Google Shape;425;p22"/>
          <p:cNvSpPr txBox="1">
            <a:spLocks noGrp="1"/>
          </p:cNvSpPr>
          <p:nvPr>
            <p:ph type="subTitle" idx="6"/>
          </p:nvPr>
        </p:nvSpPr>
        <p:spPr>
          <a:xfrm>
            <a:off x="4848370" y="364368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160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26" name="Google Shape;426;p22"/>
          <p:cNvSpPr txBox="1">
            <a:spLocks noGrp="1"/>
          </p:cNvSpPr>
          <p:nvPr>
            <p:ph type="title" idx="7"/>
          </p:nvPr>
        </p:nvSpPr>
        <p:spPr>
          <a:xfrm>
            <a:off x="6651118" y="3168600"/>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0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27" name="Google Shape;427;p22"/>
          <p:cNvSpPr txBox="1">
            <a:spLocks noGrp="1"/>
          </p:cNvSpPr>
          <p:nvPr>
            <p:ph type="subTitle" idx="8"/>
          </p:nvPr>
        </p:nvSpPr>
        <p:spPr>
          <a:xfrm>
            <a:off x="6651118" y="3643687"/>
            <a:ext cx="1408800" cy="7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160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_ONLY_1">
    <p:spTree>
      <p:nvGrpSpPr>
        <p:cNvPr id="1" name="Shape 428"/>
        <p:cNvGrpSpPr/>
        <p:nvPr/>
      </p:nvGrpSpPr>
      <p:grpSpPr>
        <a:xfrm>
          <a:off x="0" y="0"/>
          <a:ext cx="0" cy="0"/>
          <a:chOff x="0" y="0"/>
          <a:chExt cx="0" cy="0"/>
        </a:xfrm>
      </p:grpSpPr>
      <p:pic>
        <p:nvPicPr>
          <p:cNvPr id="429" name="Google Shape;429;p23"/>
          <p:cNvPicPr preferRelativeResize="0"/>
          <p:nvPr/>
        </p:nvPicPr>
        <p:blipFill>
          <a:blip r:embed="rId2">
            <a:alphaModFix/>
          </a:blip>
          <a:stretch>
            <a:fillRect/>
          </a:stretch>
        </p:blipFill>
        <p:spPr>
          <a:xfrm rot="2700000">
            <a:off x="-430081" y="338794"/>
            <a:ext cx="10167791" cy="10171886"/>
          </a:xfrm>
          <a:prstGeom prst="rect">
            <a:avLst/>
          </a:prstGeom>
          <a:noFill/>
          <a:ln>
            <a:noFill/>
          </a:ln>
        </p:spPr>
      </p:pic>
      <p:grpSp>
        <p:nvGrpSpPr>
          <p:cNvPr id="430" name="Google Shape;430;p23"/>
          <p:cNvGrpSpPr/>
          <p:nvPr/>
        </p:nvGrpSpPr>
        <p:grpSpPr>
          <a:xfrm>
            <a:off x="106116" y="-336619"/>
            <a:ext cx="8863612" cy="5158806"/>
            <a:chOff x="426437" y="1181225"/>
            <a:chExt cx="6383588" cy="3715381"/>
          </a:xfrm>
        </p:grpSpPr>
        <p:sp>
          <p:nvSpPr>
            <p:cNvPr id="431" name="Google Shape;431;p23"/>
            <p:cNvSpPr/>
            <p:nvPr/>
          </p:nvSpPr>
          <p:spPr>
            <a:xfrm>
              <a:off x="2509594" y="3756025"/>
              <a:ext cx="172625" cy="173350"/>
            </a:xfrm>
            <a:custGeom>
              <a:avLst/>
              <a:gdLst/>
              <a:ahLst/>
              <a:cxnLst/>
              <a:rect l="l" t="t" r="r" b="b"/>
              <a:pathLst>
                <a:path w="6905" h="6934" extrusionOk="0">
                  <a:moveTo>
                    <a:pt x="609" y="4555"/>
                  </a:moveTo>
                  <a:cubicBezTo>
                    <a:pt x="0" y="2974"/>
                    <a:pt x="798" y="1204"/>
                    <a:pt x="2364" y="609"/>
                  </a:cubicBezTo>
                  <a:cubicBezTo>
                    <a:pt x="3946" y="0"/>
                    <a:pt x="5701" y="812"/>
                    <a:pt x="6310" y="2394"/>
                  </a:cubicBezTo>
                  <a:cubicBezTo>
                    <a:pt x="6905" y="3975"/>
                    <a:pt x="6121" y="5744"/>
                    <a:pt x="4540" y="6339"/>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3006050" y="1490200"/>
              <a:ext cx="172275" cy="173350"/>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064561" y="1398381"/>
              <a:ext cx="172650" cy="173375"/>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6633050" y="1181225"/>
              <a:ext cx="172625" cy="173375"/>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26437" y="1536826"/>
              <a:ext cx="172625" cy="173350"/>
            </a:xfrm>
            <a:custGeom>
              <a:avLst/>
              <a:gdLst/>
              <a:ahLst/>
              <a:cxnLst/>
              <a:rect l="l" t="t" r="r" b="b"/>
              <a:pathLst>
                <a:path w="6905" h="6934" extrusionOk="0">
                  <a:moveTo>
                    <a:pt x="595" y="4540"/>
                  </a:moveTo>
                  <a:cubicBezTo>
                    <a:pt x="0" y="2959"/>
                    <a:pt x="784" y="1190"/>
                    <a:pt x="2365" y="595"/>
                  </a:cubicBezTo>
                  <a:cubicBezTo>
                    <a:pt x="3946" y="0"/>
                    <a:pt x="5701" y="798"/>
                    <a:pt x="6310" y="2379"/>
                  </a:cubicBezTo>
                  <a:cubicBezTo>
                    <a:pt x="6905" y="3975"/>
                    <a:pt x="6121" y="5744"/>
                    <a:pt x="4540" y="6339"/>
                  </a:cubicBezTo>
                  <a:cubicBezTo>
                    <a:pt x="2959" y="6934"/>
                    <a:pt x="1204" y="6136"/>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5695302" y="3820427"/>
              <a:ext cx="172625" cy="173375"/>
            </a:xfrm>
            <a:custGeom>
              <a:avLst/>
              <a:gdLst/>
              <a:ahLst/>
              <a:cxnLst/>
              <a:rect l="l" t="t" r="r" b="b"/>
              <a:pathLst>
                <a:path w="6905" h="6935" extrusionOk="0">
                  <a:moveTo>
                    <a:pt x="610" y="4555"/>
                  </a:moveTo>
                  <a:cubicBezTo>
                    <a:pt x="0" y="2960"/>
                    <a:pt x="798" y="1190"/>
                    <a:pt x="2365" y="595"/>
                  </a:cubicBezTo>
                  <a:cubicBezTo>
                    <a:pt x="3946" y="1"/>
                    <a:pt x="5715" y="798"/>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511529" y="3756101"/>
              <a:ext cx="172625" cy="173350"/>
            </a:xfrm>
            <a:custGeom>
              <a:avLst/>
              <a:gdLst/>
              <a:ahLst/>
              <a:cxnLst/>
              <a:rect l="l" t="t" r="r" b="b"/>
              <a:pathLst>
                <a:path w="6905" h="6934" extrusionOk="0">
                  <a:moveTo>
                    <a:pt x="610" y="4541"/>
                  </a:moveTo>
                  <a:cubicBezTo>
                    <a:pt x="0" y="2960"/>
                    <a:pt x="798" y="1190"/>
                    <a:pt x="2365" y="595"/>
                  </a:cubicBezTo>
                  <a:cubicBezTo>
                    <a:pt x="3946" y="0"/>
                    <a:pt x="5715" y="798"/>
                    <a:pt x="6310" y="2379"/>
                  </a:cubicBezTo>
                  <a:cubicBezTo>
                    <a:pt x="6905" y="3975"/>
                    <a:pt x="6122" y="5744"/>
                    <a:pt x="4541" y="6339"/>
                  </a:cubicBezTo>
                  <a:cubicBezTo>
                    <a:pt x="2974" y="6934"/>
                    <a:pt x="1204" y="6136"/>
                    <a:pt x="610"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5003720" y="4504333"/>
              <a:ext cx="172650" cy="173375"/>
            </a:xfrm>
            <a:custGeom>
              <a:avLst/>
              <a:gdLst/>
              <a:ahLst/>
              <a:cxnLst/>
              <a:rect l="l" t="t" r="r" b="b"/>
              <a:pathLst>
                <a:path w="6906" h="6935" extrusionOk="0">
                  <a:moveTo>
                    <a:pt x="610" y="4556"/>
                  </a:moveTo>
                  <a:cubicBezTo>
                    <a:pt x="1" y="2960"/>
                    <a:pt x="799" y="1190"/>
                    <a:pt x="2365" y="596"/>
                  </a:cubicBezTo>
                  <a:cubicBezTo>
                    <a:pt x="3946" y="1"/>
                    <a:pt x="5716" y="799"/>
                    <a:pt x="6311" y="2394"/>
                  </a:cubicBezTo>
                  <a:cubicBezTo>
                    <a:pt x="6905" y="3975"/>
                    <a:pt x="6122" y="5745"/>
                    <a:pt x="4541" y="6340"/>
                  </a:cubicBezTo>
                  <a:cubicBezTo>
                    <a:pt x="2974" y="6934"/>
                    <a:pt x="1205" y="6137"/>
                    <a:pt x="610" y="4556"/>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1976915" y="4276601"/>
              <a:ext cx="172625" cy="173375"/>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6380663" y="4004973"/>
              <a:ext cx="172625" cy="173375"/>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483954" y="4723231"/>
              <a:ext cx="172625" cy="173375"/>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225319" y="2810652"/>
              <a:ext cx="172625" cy="173350"/>
            </a:xfrm>
            <a:custGeom>
              <a:avLst/>
              <a:gdLst/>
              <a:ahLst/>
              <a:cxnLst/>
              <a:rect l="l" t="t" r="r" b="b"/>
              <a:pathLst>
                <a:path w="6905" h="6934" extrusionOk="0">
                  <a:moveTo>
                    <a:pt x="610" y="4555"/>
                  </a:moveTo>
                  <a:cubicBezTo>
                    <a:pt x="1" y="2959"/>
                    <a:pt x="798" y="1190"/>
                    <a:pt x="2365" y="595"/>
                  </a:cubicBezTo>
                  <a:cubicBezTo>
                    <a:pt x="3946" y="0"/>
                    <a:pt x="5716" y="798"/>
                    <a:pt x="6310" y="2394"/>
                  </a:cubicBezTo>
                  <a:cubicBezTo>
                    <a:pt x="6905" y="3975"/>
                    <a:pt x="6122" y="5744"/>
                    <a:pt x="4541"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60221" y="2441000"/>
              <a:ext cx="172625" cy="153400"/>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5449404" y="2287553"/>
              <a:ext cx="172625" cy="153450"/>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6149525" y="1365998"/>
              <a:ext cx="172625" cy="153475"/>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5878400" y="3142825"/>
              <a:ext cx="172650" cy="153475"/>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637400" y="4469325"/>
              <a:ext cx="172625" cy="153475"/>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6225308" y="1753462"/>
              <a:ext cx="172650" cy="153400"/>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511525" y="4286550"/>
              <a:ext cx="172650" cy="153475"/>
            </a:xfrm>
            <a:custGeom>
              <a:avLst/>
              <a:gdLst/>
              <a:ahLst/>
              <a:cxnLst/>
              <a:rect l="l" t="t" r="r" b="b"/>
              <a:pathLst>
                <a:path w="6906" h="6139" extrusionOk="0">
                  <a:moveTo>
                    <a:pt x="3443" y="1"/>
                  </a:moveTo>
                  <a:cubicBezTo>
                    <a:pt x="3085" y="1"/>
                    <a:pt x="2720" y="64"/>
                    <a:pt x="2365" y="198"/>
                  </a:cubicBezTo>
                  <a:cubicBezTo>
                    <a:pt x="799" y="792"/>
                    <a:pt x="1" y="2562"/>
                    <a:pt x="610" y="4143"/>
                  </a:cubicBezTo>
                  <a:cubicBezTo>
                    <a:pt x="1071" y="5381"/>
                    <a:pt x="2240" y="6139"/>
                    <a:pt x="3472" y="6139"/>
                  </a:cubicBezTo>
                  <a:cubicBezTo>
                    <a:pt x="3828" y="6139"/>
                    <a:pt x="4190" y="6075"/>
                    <a:pt x="4541" y="5942"/>
                  </a:cubicBezTo>
                  <a:cubicBezTo>
                    <a:pt x="6122" y="5333"/>
                    <a:pt x="6905" y="3563"/>
                    <a:pt x="6311" y="1982"/>
                  </a:cubicBezTo>
                  <a:cubicBezTo>
                    <a:pt x="5849" y="756"/>
                    <a:pt x="4682" y="1"/>
                    <a:pt x="3443"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6633045" y="1606519"/>
              <a:ext cx="172625" cy="153250"/>
            </a:xfrm>
            <a:custGeom>
              <a:avLst/>
              <a:gdLst/>
              <a:ahLst/>
              <a:cxnLst/>
              <a:rect l="l" t="t" r="r" b="b"/>
              <a:pathLst>
                <a:path w="6905" h="6130" extrusionOk="0">
                  <a:moveTo>
                    <a:pt x="3442" y="0"/>
                  </a:moveTo>
                  <a:cubicBezTo>
                    <a:pt x="3083" y="0"/>
                    <a:pt x="2719" y="66"/>
                    <a:pt x="2365" y="203"/>
                  </a:cubicBezTo>
                  <a:cubicBezTo>
                    <a:pt x="784" y="798"/>
                    <a:pt x="1" y="2568"/>
                    <a:pt x="595" y="4149"/>
                  </a:cubicBezTo>
                  <a:cubicBezTo>
                    <a:pt x="1056" y="5375"/>
                    <a:pt x="2224" y="6130"/>
                    <a:pt x="3462" y="6130"/>
                  </a:cubicBezTo>
                  <a:cubicBezTo>
                    <a:pt x="3821" y="6130"/>
                    <a:pt x="4186" y="6066"/>
                    <a:pt x="4541" y="5933"/>
                  </a:cubicBezTo>
                  <a:cubicBezTo>
                    <a:pt x="6107" y="5338"/>
                    <a:pt x="6905" y="3568"/>
                    <a:pt x="6296" y="1987"/>
                  </a:cubicBezTo>
                  <a:cubicBezTo>
                    <a:pt x="5835" y="764"/>
                    <a:pt x="4671" y="0"/>
                    <a:pt x="3442"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889762" y="3830389"/>
              <a:ext cx="172625" cy="153450"/>
            </a:xfrm>
            <a:custGeom>
              <a:avLst/>
              <a:gdLst/>
              <a:ahLst/>
              <a:cxnLst/>
              <a:rect l="l" t="t" r="r" b="b"/>
              <a:pathLst>
                <a:path w="6905" h="6138" extrusionOk="0">
                  <a:moveTo>
                    <a:pt x="3441" y="0"/>
                  </a:moveTo>
                  <a:cubicBezTo>
                    <a:pt x="3083" y="0"/>
                    <a:pt x="2720" y="63"/>
                    <a:pt x="2365" y="197"/>
                  </a:cubicBezTo>
                  <a:cubicBezTo>
                    <a:pt x="783" y="792"/>
                    <a:pt x="0" y="2561"/>
                    <a:pt x="595" y="4142"/>
                  </a:cubicBezTo>
                  <a:cubicBezTo>
                    <a:pt x="1067" y="5380"/>
                    <a:pt x="2238" y="6138"/>
                    <a:pt x="3471" y="6138"/>
                  </a:cubicBezTo>
                  <a:cubicBezTo>
                    <a:pt x="3827" y="6138"/>
                    <a:pt x="4189" y="6074"/>
                    <a:pt x="4540" y="5941"/>
                  </a:cubicBezTo>
                  <a:cubicBezTo>
                    <a:pt x="6121" y="5332"/>
                    <a:pt x="6905" y="3562"/>
                    <a:pt x="6310" y="1981"/>
                  </a:cubicBezTo>
                  <a:cubicBezTo>
                    <a:pt x="5837" y="755"/>
                    <a:pt x="4676" y="0"/>
                    <a:pt x="3441"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3"/>
          <p:cNvSpPr txBox="1">
            <a:spLocks noGrp="1"/>
          </p:cNvSpPr>
          <p:nvPr>
            <p:ph type="title"/>
          </p:nvPr>
        </p:nvSpPr>
        <p:spPr>
          <a:xfrm>
            <a:off x="713225" y="54885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3" name="Google Shape;453;p23"/>
          <p:cNvSpPr txBox="1">
            <a:spLocks noGrp="1"/>
          </p:cNvSpPr>
          <p:nvPr>
            <p:ph type="subTitle" idx="1"/>
          </p:nvPr>
        </p:nvSpPr>
        <p:spPr>
          <a:xfrm>
            <a:off x="2207950" y="1315625"/>
            <a:ext cx="4728000" cy="93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454"/>
        <p:cNvGrpSpPr/>
        <p:nvPr/>
      </p:nvGrpSpPr>
      <p:grpSpPr>
        <a:xfrm>
          <a:off x="0" y="0"/>
          <a:ext cx="0" cy="0"/>
          <a:chOff x="0" y="0"/>
          <a:chExt cx="0" cy="0"/>
        </a:xfrm>
      </p:grpSpPr>
      <p:sp>
        <p:nvSpPr>
          <p:cNvPr id="455" name="Google Shape;455;p24"/>
          <p:cNvSpPr txBox="1">
            <a:spLocks noGrp="1"/>
          </p:cNvSpPr>
          <p:nvPr>
            <p:ph type="title"/>
          </p:nvPr>
        </p:nvSpPr>
        <p:spPr>
          <a:xfrm>
            <a:off x="713250" y="257175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56" name="Google Shape;456;p24"/>
          <p:cNvSpPr txBox="1">
            <a:spLocks noGrp="1"/>
          </p:cNvSpPr>
          <p:nvPr>
            <p:ph type="subTitle" idx="1"/>
          </p:nvPr>
        </p:nvSpPr>
        <p:spPr>
          <a:xfrm>
            <a:off x="1805375" y="3248575"/>
            <a:ext cx="5577600" cy="117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pic>
        <p:nvPicPr>
          <p:cNvPr id="457" name="Google Shape;457;p24"/>
          <p:cNvPicPr preferRelativeResize="0"/>
          <p:nvPr/>
        </p:nvPicPr>
        <p:blipFill>
          <a:blip r:embed="rId2">
            <a:alphaModFix/>
          </a:blip>
          <a:stretch>
            <a:fillRect/>
          </a:stretch>
        </p:blipFill>
        <p:spPr>
          <a:xfrm rot="-6936312">
            <a:off x="82801" y="1421541"/>
            <a:ext cx="1849660" cy="1849650"/>
          </a:xfrm>
          <a:prstGeom prst="rect">
            <a:avLst/>
          </a:prstGeom>
          <a:noFill/>
          <a:ln>
            <a:noFill/>
          </a:ln>
        </p:spPr>
      </p:pic>
      <p:pic>
        <p:nvPicPr>
          <p:cNvPr id="458" name="Google Shape;458;p24"/>
          <p:cNvPicPr preferRelativeResize="0"/>
          <p:nvPr/>
        </p:nvPicPr>
        <p:blipFill>
          <a:blip r:embed="rId3">
            <a:alphaModFix/>
          </a:blip>
          <a:stretch>
            <a:fillRect/>
          </a:stretch>
        </p:blipFill>
        <p:spPr>
          <a:xfrm rot="-5400024">
            <a:off x="6744323" y="728338"/>
            <a:ext cx="2736902" cy="2736898"/>
          </a:xfrm>
          <a:prstGeom prst="rect">
            <a:avLst/>
          </a:prstGeom>
          <a:noFill/>
          <a:ln>
            <a:noFill/>
          </a:ln>
        </p:spPr>
      </p:pic>
      <p:sp>
        <p:nvSpPr>
          <p:cNvPr id="459" name="Google Shape;459;p24"/>
          <p:cNvSpPr/>
          <p:nvPr/>
        </p:nvSpPr>
        <p:spPr>
          <a:xfrm rot="10800000">
            <a:off x="8430742" y="4182333"/>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rot="10800000">
            <a:off x="4474285" y="4733069"/>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rot="10800000">
            <a:off x="517800" y="410487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9">
    <p:spTree>
      <p:nvGrpSpPr>
        <p:cNvPr id="1" name="Shape 462"/>
        <p:cNvGrpSpPr/>
        <p:nvPr/>
      </p:nvGrpSpPr>
      <p:grpSpPr>
        <a:xfrm>
          <a:off x="0" y="0"/>
          <a:ext cx="0" cy="0"/>
          <a:chOff x="0" y="0"/>
          <a:chExt cx="0" cy="0"/>
        </a:xfrm>
      </p:grpSpPr>
      <p:pic>
        <p:nvPicPr>
          <p:cNvPr id="463" name="Google Shape;463;p25"/>
          <p:cNvPicPr preferRelativeResize="0"/>
          <p:nvPr/>
        </p:nvPicPr>
        <p:blipFill>
          <a:blip r:embed="rId2">
            <a:alphaModFix/>
          </a:blip>
          <a:stretch>
            <a:fillRect/>
          </a:stretch>
        </p:blipFill>
        <p:spPr>
          <a:xfrm rot="-6833308">
            <a:off x="-56933" y="3145028"/>
            <a:ext cx="1517066" cy="1515693"/>
          </a:xfrm>
          <a:prstGeom prst="rect">
            <a:avLst/>
          </a:prstGeom>
          <a:noFill/>
          <a:ln>
            <a:noFill/>
          </a:ln>
        </p:spPr>
      </p:pic>
      <p:pic>
        <p:nvPicPr>
          <p:cNvPr id="464" name="Google Shape;464;p25"/>
          <p:cNvPicPr preferRelativeResize="0"/>
          <p:nvPr/>
        </p:nvPicPr>
        <p:blipFill>
          <a:blip r:embed="rId3">
            <a:alphaModFix/>
          </a:blip>
          <a:stretch>
            <a:fillRect/>
          </a:stretch>
        </p:blipFill>
        <p:spPr>
          <a:xfrm rot="-5400000">
            <a:off x="5989600" y="-2276149"/>
            <a:ext cx="5031299" cy="5031299"/>
          </a:xfrm>
          <a:prstGeom prst="rect">
            <a:avLst/>
          </a:prstGeom>
          <a:noFill/>
          <a:ln>
            <a:noFill/>
          </a:ln>
        </p:spPr>
      </p:pic>
      <p:pic>
        <p:nvPicPr>
          <p:cNvPr id="465" name="Google Shape;465;p25"/>
          <p:cNvPicPr preferRelativeResize="0"/>
          <p:nvPr/>
        </p:nvPicPr>
        <p:blipFill>
          <a:blip r:embed="rId2">
            <a:alphaModFix/>
          </a:blip>
          <a:stretch>
            <a:fillRect/>
          </a:stretch>
        </p:blipFill>
        <p:spPr>
          <a:xfrm rot="-6833289">
            <a:off x="5210474" y="1278737"/>
            <a:ext cx="1034551" cy="1033602"/>
          </a:xfrm>
          <a:prstGeom prst="rect">
            <a:avLst/>
          </a:prstGeom>
          <a:noFill/>
          <a:ln>
            <a:noFill/>
          </a:ln>
        </p:spPr>
      </p:pic>
      <p:sp>
        <p:nvSpPr>
          <p:cNvPr id="466" name="Google Shape;466;p25"/>
          <p:cNvSpPr/>
          <p:nvPr/>
        </p:nvSpPr>
        <p:spPr>
          <a:xfrm>
            <a:off x="277525" y="196780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4944950" y="4756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6883500" y="19346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8588675" y="36699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2556600" y="479780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1701700" y="871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2" name="Google Shape;472;p25"/>
          <p:cNvPicPr preferRelativeResize="0"/>
          <p:nvPr/>
        </p:nvPicPr>
        <p:blipFill>
          <a:blip r:embed="rId2">
            <a:alphaModFix/>
          </a:blip>
          <a:stretch>
            <a:fillRect/>
          </a:stretch>
        </p:blipFill>
        <p:spPr>
          <a:xfrm rot="4264944">
            <a:off x="6154812" y="4328882"/>
            <a:ext cx="1697076" cy="1695514"/>
          </a:xfrm>
          <a:prstGeom prst="rect">
            <a:avLst/>
          </a:prstGeom>
          <a:noFill/>
          <a:ln>
            <a:noFill/>
          </a:ln>
        </p:spPr>
      </p:pic>
      <p:sp>
        <p:nvSpPr>
          <p:cNvPr id="473" name="Google Shape;473;p25"/>
          <p:cNvSpPr/>
          <p:nvPr/>
        </p:nvSpPr>
        <p:spPr>
          <a:xfrm>
            <a:off x="5184650" y="46505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txBox="1">
            <a:spLocks noGrp="1"/>
          </p:cNvSpPr>
          <p:nvPr>
            <p:ph type="body" idx="1"/>
          </p:nvPr>
        </p:nvSpPr>
        <p:spPr>
          <a:xfrm>
            <a:off x="4835675" y="2571750"/>
            <a:ext cx="3398400" cy="1748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1"/>
              </a:buClr>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5" name="Google Shape;475;p25"/>
          <p:cNvSpPr txBox="1">
            <a:spLocks noGrp="1"/>
          </p:cNvSpPr>
          <p:nvPr>
            <p:ph type="title"/>
          </p:nvPr>
        </p:nvSpPr>
        <p:spPr>
          <a:xfrm>
            <a:off x="588925" y="549050"/>
            <a:ext cx="47031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CUSTOM_13">
    <p:spTree>
      <p:nvGrpSpPr>
        <p:cNvPr id="1" name="Shape 476"/>
        <p:cNvGrpSpPr/>
        <p:nvPr/>
      </p:nvGrpSpPr>
      <p:grpSpPr>
        <a:xfrm>
          <a:off x="0" y="0"/>
          <a:ext cx="0" cy="0"/>
          <a:chOff x="0" y="0"/>
          <a:chExt cx="0" cy="0"/>
        </a:xfrm>
      </p:grpSpPr>
      <p:sp>
        <p:nvSpPr>
          <p:cNvPr id="477" name="Google Shape;477;p26"/>
          <p:cNvSpPr txBox="1">
            <a:spLocks noGrp="1"/>
          </p:cNvSpPr>
          <p:nvPr>
            <p:ph type="title"/>
          </p:nvPr>
        </p:nvSpPr>
        <p:spPr>
          <a:xfrm>
            <a:off x="2220450" y="549050"/>
            <a:ext cx="47031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8" name="Google Shape;478;p26"/>
          <p:cNvSpPr txBox="1">
            <a:spLocks noGrp="1"/>
          </p:cNvSpPr>
          <p:nvPr>
            <p:ph type="subTitle" idx="1"/>
          </p:nvPr>
        </p:nvSpPr>
        <p:spPr>
          <a:xfrm>
            <a:off x="1691400" y="3418175"/>
            <a:ext cx="5761200" cy="118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79" name="Google Shape;479;p26"/>
          <p:cNvSpPr/>
          <p:nvPr/>
        </p:nvSpPr>
        <p:spPr>
          <a:xfrm>
            <a:off x="390875" y="15086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8424400" y="17216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6"/>
          <p:cNvPicPr preferRelativeResize="0"/>
          <p:nvPr/>
        </p:nvPicPr>
        <p:blipFill>
          <a:blip r:embed="rId2">
            <a:alphaModFix/>
          </a:blip>
          <a:stretch>
            <a:fillRect/>
          </a:stretch>
        </p:blipFill>
        <p:spPr>
          <a:xfrm rot="-8855042">
            <a:off x="3607001" y="4122523"/>
            <a:ext cx="2214102" cy="2214102"/>
          </a:xfrm>
          <a:prstGeom prst="rect">
            <a:avLst/>
          </a:prstGeom>
          <a:noFill/>
          <a:ln>
            <a:noFill/>
          </a:ln>
        </p:spPr>
      </p:pic>
      <p:pic>
        <p:nvPicPr>
          <p:cNvPr id="482" name="Google Shape;482;p26"/>
          <p:cNvPicPr preferRelativeResize="0"/>
          <p:nvPr/>
        </p:nvPicPr>
        <p:blipFill>
          <a:blip r:embed="rId3">
            <a:alphaModFix/>
          </a:blip>
          <a:stretch>
            <a:fillRect/>
          </a:stretch>
        </p:blipFill>
        <p:spPr>
          <a:xfrm rot="-5140641">
            <a:off x="943167" y="363329"/>
            <a:ext cx="1517065" cy="1515693"/>
          </a:xfrm>
          <a:prstGeom prst="rect">
            <a:avLst/>
          </a:prstGeom>
          <a:noFill/>
          <a:ln>
            <a:noFill/>
          </a:ln>
        </p:spPr>
      </p:pic>
      <p:pic>
        <p:nvPicPr>
          <p:cNvPr id="483" name="Google Shape;483;p26"/>
          <p:cNvPicPr preferRelativeResize="0"/>
          <p:nvPr/>
        </p:nvPicPr>
        <p:blipFill>
          <a:blip r:embed="rId3">
            <a:alphaModFix/>
          </a:blip>
          <a:stretch>
            <a:fillRect/>
          </a:stretch>
        </p:blipFill>
        <p:spPr>
          <a:xfrm rot="9765486">
            <a:off x="6716790" y="106652"/>
            <a:ext cx="1517067" cy="1515694"/>
          </a:xfrm>
          <a:prstGeom prst="rect">
            <a:avLst/>
          </a:prstGeom>
          <a:noFill/>
          <a:ln>
            <a:noFill/>
          </a:ln>
        </p:spPr>
      </p:pic>
      <p:sp>
        <p:nvSpPr>
          <p:cNvPr id="484" name="Google Shape;484;p26"/>
          <p:cNvSpPr/>
          <p:nvPr/>
        </p:nvSpPr>
        <p:spPr>
          <a:xfrm>
            <a:off x="5772775" y="1248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514575" y="3076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764000" y="41166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8424400" y="39036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976325" y="46064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26"/>
          <p:cNvPicPr preferRelativeResize="0"/>
          <p:nvPr/>
        </p:nvPicPr>
        <p:blipFill>
          <a:blip r:embed="rId3">
            <a:alphaModFix/>
          </a:blip>
          <a:stretch>
            <a:fillRect/>
          </a:stretch>
        </p:blipFill>
        <p:spPr>
          <a:xfrm rot="-5140641">
            <a:off x="156114" y="2506652"/>
            <a:ext cx="1038921" cy="10379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4"/>
          <p:cNvSpPr txBox="1">
            <a:spLocks noGrp="1"/>
          </p:cNvSpPr>
          <p:nvPr>
            <p:ph type="body" idx="1"/>
          </p:nvPr>
        </p:nvSpPr>
        <p:spPr>
          <a:xfrm>
            <a:off x="610400" y="1382500"/>
            <a:ext cx="7827000" cy="339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Livvic"/>
              <a:buAutoNum type="arabicPeriod"/>
              <a:defRPr sz="12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pic>
        <p:nvPicPr>
          <p:cNvPr id="86" name="Google Shape;86;p4"/>
          <p:cNvPicPr preferRelativeResize="0"/>
          <p:nvPr/>
        </p:nvPicPr>
        <p:blipFill>
          <a:blip r:embed="rId2">
            <a:alphaModFix/>
          </a:blip>
          <a:stretch>
            <a:fillRect/>
          </a:stretch>
        </p:blipFill>
        <p:spPr>
          <a:xfrm>
            <a:off x="7687312" y="3701600"/>
            <a:ext cx="2355026" cy="2355026"/>
          </a:xfrm>
          <a:prstGeom prst="rect">
            <a:avLst/>
          </a:prstGeom>
          <a:noFill/>
          <a:ln>
            <a:noFill/>
          </a:ln>
        </p:spPr>
      </p:pic>
      <p:grpSp>
        <p:nvGrpSpPr>
          <p:cNvPr id="87" name="Google Shape;87;p4"/>
          <p:cNvGrpSpPr/>
          <p:nvPr/>
        </p:nvGrpSpPr>
        <p:grpSpPr>
          <a:xfrm>
            <a:off x="5889888" y="123633"/>
            <a:ext cx="3084024" cy="4769429"/>
            <a:chOff x="5889888" y="123633"/>
            <a:chExt cx="3084024" cy="4769429"/>
          </a:xfrm>
        </p:grpSpPr>
        <p:sp>
          <p:nvSpPr>
            <p:cNvPr id="88" name="Google Shape;88;p4"/>
            <p:cNvSpPr/>
            <p:nvPr/>
          </p:nvSpPr>
          <p:spPr>
            <a:xfrm>
              <a:off x="5889888" y="837802"/>
              <a:ext cx="239725" cy="240731"/>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734222" y="145581"/>
              <a:ext cx="239690" cy="240731"/>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558779" y="1923586"/>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8434983" y="3514005"/>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7267853" y="465233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481130" y="114831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7856423" y="1163889"/>
              <a:ext cx="239690" cy="213100"/>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7686391" y="2869263"/>
              <a:ext cx="239725" cy="213100"/>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6129637" y="12363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8168072" y="94013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txBox="1">
            <a:spLocks noGrp="1"/>
          </p:cNvSpPr>
          <p:nvPr>
            <p:ph type="title"/>
          </p:nvPr>
        </p:nvSpPr>
        <p:spPr>
          <a:xfrm>
            <a:off x="600386" y="551850"/>
            <a:ext cx="793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99" name="Google Shape;99;p4"/>
          <p:cNvPicPr preferRelativeResize="0"/>
          <p:nvPr/>
        </p:nvPicPr>
        <p:blipFill>
          <a:blip r:embed="rId3">
            <a:alphaModFix/>
          </a:blip>
          <a:stretch>
            <a:fillRect/>
          </a:stretch>
        </p:blipFill>
        <p:spPr>
          <a:xfrm rot="2363073">
            <a:off x="5855582" y="-1363391"/>
            <a:ext cx="3059610" cy="305960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6">
  <p:cSld name="CUSTOM_13_1">
    <p:spTree>
      <p:nvGrpSpPr>
        <p:cNvPr id="1" name="Shape 490"/>
        <p:cNvGrpSpPr/>
        <p:nvPr/>
      </p:nvGrpSpPr>
      <p:grpSpPr>
        <a:xfrm>
          <a:off x="0" y="0"/>
          <a:ext cx="0" cy="0"/>
          <a:chOff x="0" y="0"/>
          <a:chExt cx="0" cy="0"/>
        </a:xfrm>
      </p:grpSpPr>
      <p:sp>
        <p:nvSpPr>
          <p:cNvPr id="491" name="Google Shape;491;p27"/>
          <p:cNvSpPr txBox="1">
            <a:spLocks noGrp="1"/>
          </p:cNvSpPr>
          <p:nvPr>
            <p:ph type="title"/>
          </p:nvPr>
        </p:nvSpPr>
        <p:spPr>
          <a:xfrm>
            <a:off x="4276700" y="1892663"/>
            <a:ext cx="41298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2" name="Google Shape;492;p27"/>
          <p:cNvSpPr txBox="1">
            <a:spLocks noGrp="1"/>
          </p:cNvSpPr>
          <p:nvPr>
            <p:ph type="subTitle" idx="1"/>
          </p:nvPr>
        </p:nvSpPr>
        <p:spPr>
          <a:xfrm>
            <a:off x="4276700" y="2523563"/>
            <a:ext cx="4129800" cy="11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pic>
        <p:nvPicPr>
          <p:cNvPr id="493" name="Google Shape;493;p27"/>
          <p:cNvPicPr preferRelativeResize="0"/>
          <p:nvPr/>
        </p:nvPicPr>
        <p:blipFill>
          <a:blip r:embed="rId2">
            <a:alphaModFix/>
          </a:blip>
          <a:stretch>
            <a:fillRect/>
          </a:stretch>
        </p:blipFill>
        <p:spPr>
          <a:xfrm rot="-5400000">
            <a:off x="-329675" y="331550"/>
            <a:ext cx="2314500" cy="2314500"/>
          </a:xfrm>
          <a:prstGeom prst="rect">
            <a:avLst/>
          </a:prstGeom>
          <a:noFill/>
          <a:ln>
            <a:noFill/>
          </a:ln>
        </p:spPr>
      </p:pic>
      <p:pic>
        <p:nvPicPr>
          <p:cNvPr id="494" name="Google Shape;494;p27"/>
          <p:cNvPicPr preferRelativeResize="0"/>
          <p:nvPr/>
        </p:nvPicPr>
        <p:blipFill>
          <a:blip r:embed="rId3">
            <a:alphaModFix/>
          </a:blip>
          <a:stretch>
            <a:fillRect/>
          </a:stretch>
        </p:blipFill>
        <p:spPr>
          <a:xfrm rot="-3284307">
            <a:off x="3041789" y="374739"/>
            <a:ext cx="976269" cy="976263"/>
          </a:xfrm>
          <a:prstGeom prst="rect">
            <a:avLst/>
          </a:prstGeom>
          <a:noFill/>
          <a:ln>
            <a:noFill/>
          </a:ln>
        </p:spPr>
      </p:pic>
      <p:pic>
        <p:nvPicPr>
          <p:cNvPr id="495" name="Google Shape;495;p27"/>
          <p:cNvPicPr preferRelativeResize="0"/>
          <p:nvPr/>
        </p:nvPicPr>
        <p:blipFill>
          <a:blip r:embed="rId2">
            <a:alphaModFix/>
          </a:blip>
          <a:stretch>
            <a:fillRect/>
          </a:stretch>
        </p:blipFill>
        <p:spPr>
          <a:xfrm rot="-5400000">
            <a:off x="5075025" y="-1898098"/>
            <a:ext cx="4327249" cy="4327249"/>
          </a:xfrm>
          <a:prstGeom prst="rect">
            <a:avLst/>
          </a:prstGeom>
          <a:noFill/>
          <a:ln>
            <a:noFill/>
          </a:ln>
        </p:spPr>
      </p:pic>
      <p:pic>
        <p:nvPicPr>
          <p:cNvPr id="496" name="Google Shape;496;p27"/>
          <p:cNvPicPr preferRelativeResize="0"/>
          <p:nvPr/>
        </p:nvPicPr>
        <p:blipFill>
          <a:blip r:embed="rId3">
            <a:alphaModFix/>
          </a:blip>
          <a:stretch>
            <a:fillRect/>
          </a:stretch>
        </p:blipFill>
        <p:spPr>
          <a:xfrm rot="-6936309">
            <a:off x="7343960" y="3820656"/>
            <a:ext cx="1014387" cy="1014381"/>
          </a:xfrm>
          <a:prstGeom prst="rect">
            <a:avLst/>
          </a:prstGeom>
          <a:noFill/>
          <a:ln>
            <a:noFill/>
          </a:ln>
        </p:spPr>
      </p:pic>
      <p:pic>
        <p:nvPicPr>
          <p:cNvPr id="497" name="Google Shape;497;p27"/>
          <p:cNvPicPr preferRelativeResize="0"/>
          <p:nvPr/>
        </p:nvPicPr>
        <p:blipFill>
          <a:blip r:embed="rId3">
            <a:alphaModFix/>
          </a:blip>
          <a:stretch>
            <a:fillRect/>
          </a:stretch>
        </p:blipFill>
        <p:spPr>
          <a:xfrm rot="10385900">
            <a:off x="335763" y="4417419"/>
            <a:ext cx="1479621" cy="1479613"/>
          </a:xfrm>
          <a:prstGeom prst="rect">
            <a:avLst/>
          </a:prstGeom>
          <a:noFill/>
          <a:ln>
            <a:noFill/>
          </a:ln>
        </p:spPr>
      </p:pic>
      <p:sp>
        <p:nvSpPr>
          <p:cNvPr id="498" name="Google Shape;498;p27"/>
          <p:cNvSpPr/>
          <p:nvPr/>
        </p:nvSpPr>
        <p:spPr>
          <a:xfrm>
            <a:off x="1984825" y="4468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5075025" y="7563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8527725" y="16796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8675200" y="38225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5699500" y="44298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224525" y="45773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42400" y="40355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7">
  <p:cSld name="CUSTOM_13_1_1">
    <p:spTree>
      <p:nvGrpSpPr>
        <p:cNvPr id="1" name="Shape 505"/>
        <p:cNvGrpSpPr/>
        <p:nvPr/>
      </p:nvGrpSpPr>
      <p:grpSpPr>
        <a:xfrm>
          <a:off x="0" y="0"/>
          <a:ext cx="0" cy="0"/>
          <a:chOff x="0" y="0"/>
          <a:chExt cx="0" cy="0"/>
        </a:xfrm>
      </p:grpSpPr>
      <p:sp>
        <p:nvSpPr>
          <p:cNvPr id="506" name="Google Shape;506;p28"/>
          <p:cNvSpPr txBox="1">
            <a:spLocks noGrp="1"/>
          </p:cNvSpPr>
          <p:nvPr>
            <p:ph type="title"/>
          </p:nvPr>
        </p:nvSpPr>
        <p:spPr>
          <a:xfrm>
            <a:off x="901900" y="1892663"/>
            <a:ext cx="41298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8"/>
          <p:cNvSpPr txBox="1">
            <a:spLocks noGrp="1"/>
          </p:cNvSpPr>
          <p:nvPr>
            <p:ph type="subTitle" idx="1"/>
          </p:nvPr>
        </p:nvSpPr>
        <p:spPr>
          <a:xfrm>
            <a:off x="901900" y="2523563"/>
            <a:ext cx="4129800" cy="11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pic>
        <p:nvPicPr>
          <p:cNvPr id="508" name="Google Shape;508;p28"/>
          <p:cNvPicPr preferRelativeResize="0"/>
          <p:nvPr/>
        </p:nvPicPr>
        <p:blipFill>
          <a:blip r:embed="rId2">
            <a:alphaModFix/>
          </a:blip>
          <a:stretch>
            <a:fillRect/>
          </a:stretch>
        </p:blipFill>
        <p:spPr>
          <a:xfrm rot="3284307" flipH="1">
            <a:off x="5054540" y="374739"/>
            <a:ext cx="976269" cy="976263"/>
          </a:xfrm>
          <a:prstGeom prst="rect">
            <a:avLst/>
          </a:prstGeom>
          <a:noFill/>
          <a:ln>
            <a:noFill/>
          </a:ln>
        </p:spPr>
      </p:pic>
      <p:pic>
        <p:nvPicPr>
          <p:cNvPr id="509" name="Google Shape;509;p28"/>
          <p:cNvPicPr preferRelativeResize="0"/>
          <p:nvPr/>
        </p:nvPicPr>
        <p:blipFill>
          <a:blip r:embed="rId3">
            <a:alphaModFix/>
          </a:blip>
          <a:stretch>
            <a:fillRect/>
          </a:stretch>
        </p:blipFill>
        <p:spPr>
          <a:xfrm rot="5400000" flipH="1">
            <a:off x="-329675" y="-1898098"/>
            <a:ext cx="4327249" cy="4327249"/>
          </a:xfrm>
          <a:prstGeom prst="rect">
            <a:avLst/>
          </a:prstGeom>
          <a:noFill/>
          <a:ln>
            <a:noFill/>
          </a:ln>
        </p:spPr>
      </p:pic>
      <p:pic>
        <p:nvPicPr>
          <p:cNvPr id="510" name="Google Shape;510;p28"/>
          <p:cNvPicPr preferRelativeResize="0"/>
          <p:nvPr/>
        </p:nvPicPr>
        <p:blipFill>
          <a:blip r:embed="rId2">
            <a:alphaModFix/>
          </a:blip>
          <a:stretch>
            <a:fillRect/>
          </a:stretch>
        </p:blipFill>
        <p:spPr>
          <a:xfrm rot="6936309" flipH="1">
            <a:off x="714252" y="3820656"/>
            <a:ext cx="1014387" cy="1014381"/>
          </a:xfrm>
          <a:prstGeom prst="rect">
            <a:avLst/>
          </a:prstGeom>
          <a:noFill/>
          <a:ln>
            <a:noFill/>
          </a:ln>
        </p:spPr>
      </p:pic>
      <p:pic>
        <p:nvPicPr>
          <p:cNvPr id="511" name="Google Shape;511;p28"/>
          <p:cNvPicPr preferRelativeResize="0"/>
          <p:nvPr/>
        </p:nvPicPr>
        <p:blipFill>
          <a:blip r:embed="rId2">
            <a:alphaModFix/>
          </a:blip>
          <a:stretch>
            <a:fillRect/>
          </a:stretch>
        </p:blipFill>
        <p:spPr>
          <a:xfrm rot="-10385900" flipH="1">
            <a:off x="7257214" y="4417419"/>
            <a:ext cx="1479621" cy="1479613"/>
          </a:xfrm>
          <a:prstGeom prst="rect">
            <a:avLst/>
          </a:prstGeom>
          <a:noFill/>
          <a:ln>
            <a:noFill/>
          </a:ln>
        </p:spPr>
      </p:pic>
      <p:sp>
        <p:nvSpPr>
          <p:cNvPr id="512" name="Google Shape;512;p28"/>
          <p:cNvSpPr/>
          <p:nvPr/>
        </p:nvSpPr>
        <p:spPr>
          <a:xfrm flipH="1">
            <a:off x="6848083" y="4468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flipH="1">
            <a:off x="3757883" y="7563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305183" y="16796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flipH="1">
            <a:off x="157708" y="38225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flipH="1">
            <a:off x="3133408" y="44298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flipH="1">
            <a:off x="6608383" y="45773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flipH="1">
            <a:off x="8690508" y="40355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8">
  <p:cSld name="CUSTOM_13_1_1_1">
    <p:spTree>
      <p:nvGrpSpPr>
        <p:cNvPr id="1" name="Shape 519"/>
        <p:cNvGrpSpPr/>
        <p:nvPr/>
      </p:nvGrpSpPr>
      <p:grpSpPr>
        <a:xfrm>
          <a:off x="0" y="0"/>
          <a:ext cx="0" cy="0"/>
          <a:chOff x="0" y="0"/>
          <a:chExt cx="0" cy="0"/>
        </a:xfrm>
      </p:grpSpPr>
      <p:pic>
        <p:nvPicPr>
          <p:cNvPr id="520" name="Google Shape;520;p29"/>
          <p:cNvPicPr preferRelativeResize="0"/>
          <p:nvPr/>
        </p:nvPicPr>
        <p:blipFill>
          <a:blip r:embed="rId2">
            <a:alphaModFix/>
          </a:blip>
          <a:stretch>
            <a:fillRect/>
          </a:stretch>
        </p:blipFill>
        <p:spPr>
          <a:xfrm rot="-5400000">
            <a:off x="5710650" y="2522849"/>
            <a:ext cx="1307851" cy="1307851"/>
          </a:xfrm>
          <a:prstGeom prst="rect">
            <a:avLst/>
          </a:prstGeom>
          <a:noFill/>
          <a:ln>
            <a:noFill/>
          </a:ln>
        </p:spPr>
      </p:pic>
      <p:pic>
        <p:nvPicPr>
          <p:cNvPr id="521" name="Google Shape;521;p29"/>
          <p:cNvPicPr preferRelativeResize="0"/>
          <p:nvPr/>
        </p:nvPicPr>
        <p:blipFill>
          <a:blip r:embed="rId2">
            <a:alphaModFix/>
          </a:blip>
          <a:stretch>
            <a:fillRect/>
          </a:stretch>
        </p:blipFill>
        <p:spPr>
          <a:xfrm rot="-5400000">
            <a:off x="-455650" y="446875"/>
            <a:ext cx="2314500" cy="2314500"/>
          </a:xfrm>
          <a:prstGeom prst="rect">
            <a:avLst/>
          </a:prstGeom>
          <a:noFill/>
          <a:ln>
            <a:noFill/>
          </a:ln>
        </p:spPr>
      </p:pic>
      <p:pic>
        <p:nvPicPr>
          <p:cNvPr id="522" name="Google Shape;522;p29"/>
          <p:cNvPicPr preferRelativeResize="0"/>
          <p:nvPr/>
        </p:nvPicPr>
        <p:blipFill>
          <a:blip r:embed="rId3">
            <a:alphaModFix/>
          </a:blip>
          <a:stretch>
            <a:fillRect/>
          </a:stretch>
        </p:blipFill>
        <p:spPr>
          <a:xfrm rot="-3284307">
            <a:off x="7589164" y="492939"/>
            <a:ext cx="976269" cy="976263"/>
          </a:xfrm>
          <a:prstGeom prst="rect">
            <a:avLst/>
          </a:prstGeom>
          <a:noFill/>
          <a:ln>
            <a:noFill/>
          </a:ln>
        </p:spPr>
      </p:pic>
      <p:sp>
        <p:nvSpPr>
          <p:cNvPr id="523" name="Google Shape;523;p29"/>
          <p:cNvSpPr/>
          <p:nvPr/>
        </p:nvSpPr>
        <p:spPr>
          <a:xfrm>
            <a:off x="1984825" y="44687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4" name="Google Shape;524;p29"/>
          <p:cNvPicPr preferRelativeResize="0"/>
          <p:nvPr/>
        </p:nvPicPr>
        <p:blipFill>
          <a:blip r:embed="rId3">
            <a:alphaModFix/>
          </a:blip>
          <a:stretch>
            <a:fillRect/>
          </a:stretch>
        </p:blipFill>
        <p:spPr>
          <a:xfrm rot="-3284325">
            <a:off x="8229257" y="3134969"/>
            <a:ext cx="1726188" cy="1726175"/>
          </a:xfrm>
          <a:prstGeom prst="rect">
            <a:avLst/>
          </a:prstGeom>
          <a:noFill/>
          <a:ln>
            <a:noFill/>
          </a:ln>
        </p:spPr>
      </p:pic>
      <p:pic>
        <p:nvPicPr>
          <p:cNvPr id="525" name="Google Shape;525;p29"/>
          <p:cNvPicPr preferRelativeResize="0"/>
          <p:nvPr/>
        </p:nvPicPr>
        <p:blipFill>
          <a:blip r:embed="rId3">
            <a:alphaModFix/>
          </a:blip>
          <a:stretch>
            <a:fillRect/>
          </a:stretch>
        </p:blipFill>
        <p:spPr>
          <a:xfrm rot="-3284307">
            <a:off x="893839" y="3438039"/>
            <a:ext cx="976269" cy="976263"/>
          </a:xfrm>
          <a:prstGeom prst="rect">
            <a:avLst/>
          </a:prstGeom>
          <a:noFill/>
          <a:ln>
            <a:noFill/>
          </a:ln>
        </p:spPr>
      </p:pic>
      <p:sp>
        <p:nvSpPr>
          <p:cNvPr id="526" name="Google Shape;526;p29"/>
          <p:cNvSpPr/>
          <p:nvPr/>
        </p:nvSpPr>
        <p:spPr>
          <a:xfrm>
            <a:off x="371175" y="303220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7636475" y="45417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8592875" y="19824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6735400" y="182154"/>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3520400" y="4754729"/>
            <a:ext cx="239690" cy="212996"/>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txBox="1">
            <a:spLocks noGrp="1"/>
          </p:cNvSpPr>
          <p:nvPr>
            <p:ph type="subTitle" idx="1"/>
          </p:nvPr>
        </p:nvSpPr>
        <p:spPr>
          <a:xfrm>
            <a:off x="1700250" y="1335025"/>
            <a:ext cx="5743500" cy="11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9"/>
          <p:cNvSpPr txBox="1">
            <a:spLocks noGrp="1"/>
          </p:cNvSpPr>
          <p:nvPr>
            <p:ph type="title"/>
          </p:nvPr>
        </p:nvSpPr>
        <p:spPr>
          <a:xfrm>
            <a:off x="2144000" y="701450"/>
            <a:ext cx="51609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9">
  <p:cSld name="CUSTOM_13_1_1_1_1">
    <p:spTree>
      <p:nvGrpSpPr>
        <p:cNvPr id="1" name="Shape 533"/>
        <p:cNvGrpSpPr/>
        <p:nvPr/>
      </p:nvGrpSpPr>
      <p:grpSpPr>
        <a:xfrm>
          <a:off x="0" y="0"/>
          <a:ext cx="0" cy="0"/>
          <a:chOff x="0" y="0"/>
          <a:chExt cx="0" cy="0"/>
        </a:xfrm>
      </p:grpSpPr>
      <p:sp>
        <p:nvSpPr>
          <p:cNvPr id="534" name="Google Shape;534;p30"/>
          <p:cNvSpPr txBox="1">
            <a:spLocks noGrp="1"/>
          </p:cNvSpPr>
          <p:nvPr>
            <p:ph type="subTitle" idx="1"/>
          </p:nvPr>
        </p:nvSpPr>
        <p:spPr>
          <a:xfrm>
            <a:off x="4910175" y="2705100"/>
            <a:ext cx="3583200" cy="14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5" name="Google Shape;535;p30"/>
          <p:cNvSpPr txBox="1">
            <a:spLocks noGrp="1"/>
          </p:cNvSpPr>
          <p:nvPr>
            <p:ph type="title"/>
          </p:nvPr>
        </p:nvSpPr>
        <p:spPr>
          <a:xfrm>
            <a:off x="4910175" y="1608725"/>
            <a:ext cx="3583200" cy="1096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6" name="Google Shape;536;p30"/>
          <p:cNvSpPr/>
          <p:nvPr/>
        </p:nvSpPr>
        <p:spPr>
          <a:xfrm rot="10800000">
            <a:off x="581750" y="42642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7" name="Google Shape;537;p30"/>
          <p:cNvPicPr preferRelativeResize="0"/>
          <p:nvPr/>
        </p:nvPicPr>
        <p:blipFill>
          <a:blip r:embed="rId2">
            <a:alphaModFix/>
          </a:blip>
          <a:stretch>
            <a:fillRect/>
          </a:stretch>
        </p:blipFill>
        <p:spPr>
          <a:xfrm rot="-5400021">
            <a:off x="6405936" y="3825846"/>
            <a:ext cx="2503852" cy="2503810"/>
          </a:xfrm>
          <a:prstGeom prst="rect">
            <a:avLst/>
          </a:prstGeom>
          <a:noFill/>
          <a:ln>
            <a:noFill/>
          </a:ln>
        </p:spPr>
      </p:pic>
      <p:sp>
        <p:nvSpPr>
          <p:cNvPr id="538" name="Google Shape;538;p30"/>
          <p:cNvSpPr/>
          <p:nvPr/>
        </p:nvSpPr>
        <p:spPr>
          <a:xfrm rot="10800000">
            <a:off x="2860200" y="454732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9" name="Google Shape;539;p30"/>
          <p:cNvPicPr preferRelativeResize="0"/>
          <p:nvPr/>
        </p:nvPicPr>
        <p:blipFill>
          <a:blip r:embed="rId3">
            <a:alphaModFix/>
          </a:blip>
          <a:stretch>
            <a:fillRect/>
          </a:stretch>
        </p:blipFill>
        <p:spPr>
          <a:xfrm rot="-5014717">
            <a:off x="7718349" y="832678"/>
            <a:ext cx="754354" cy="754367"/>
          </a:xfrm>
          <a:prstGeom prst="rect">
            <a:avLst/>
          </a:prstGeom>
          <a:noFill/>
          <a:ln>
            <a:noFill/>
          </a:ln>
        </p:spPr>
      </p:pic>
      <p:sp>
        <p:nvSpPr>
          <p:cNvPr id="540" name="Google Shape;540;p30"/>
          <p:cNvSpPr/>
          <p:nvPr/>
        </p:nvSpPr>
        <p:spPr>
          <a:xfrm rot="10800000">
            <a:off x="6469225" y="756098"/>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rot="10800000">
            <a:off x="8629425" y="230902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rot="10800000">
            <a:off x="5766500" y="4720848"/>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rot="10800000">
            <a:off x="179475" y="252212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s">
  <p:cSld name="TITLE_ONLY_1_1">
    <p:spTree>
      <p:nvGrpSpPr>
        <p:cNvPr id="1" name="Shape 544"/>
        <p:cNvGrpSpPr/>
        <p:nvPr/>
      </p:nvGrpSpPr>
      <p:grpSpPr>
        <a:xfrm>
          <a:off x="0" y="0"/>
          <a:ext cx="0" cy="0"/>
          <a:chOff x="0" y="0"/>
          <a:chExt cx="0" cy="0"/>
        </a:xfrm>
      </p:grpSpPr>
      <p:sp>
        <p:nvSpPr>
          <p:cNvPr id="545" name="Google Shape;545;p31"/>
          <p:cNvSpPr txBox="1">
            <a:spLocks noGrp="1"/>
          </p:cNvSpPr>
          <p:nvPr>
            <p:ph type="subTitle" idx="1"/>
          </p:nvPr>
        </p:nvSpPr>
        <p:spPr>
          <a:xfrm>
            <a:off x="2363650" y="3223125"/>
            <a:ext cx="4417200" cy="83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546" name="Google Shape;546;p31"/>
          <p:cNvSpPr txBox="1">
            <a:spLocks noGrp="1"/>
          </p:cNvSpPr>
          <p:nvPr>
            <p:ph type="subTitle" idx="2"/>
          </p:nvPr>
        </p:nvSpPr>
        <p:spPr>
          <a:xfrm>
            <a:off x="2363525" y="1860400"/>
            <a:ext cx="4417200" cy="83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547" name="Google Shape;547;p31"/>
          <p:cNvSpPr txBox="1">
            <a:spLocks noGrp="1"/>
          </p:cNvSpPr>
          <p:nvPr>
            <p:ph type="title"/>
          </p:nvPr>
        </p:nvSpPr>
        <p:spPr>
          <a:xfrm>
            <a:off x="559350" y="547054"/>
            <a:ext cx="802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8" name="Google Shape;548;p31"/>
          <p:cNvGrpSpPr/>
          <p:nvPr/>
        </p:nvGrpSpPr>
        <p:grpSpPr>
          <a:xfrm>
            <a:off x="-64516" y="-108940"/>
            <a:ext cx="9343756" cy="4926207"/>
            <a:chOff x="-64516" y="-108940"/>
            <a:chExt cx="9343756" cy="4926207"/>
          </a:xfrm>
        </p:grpSpPr>
        <p:grpSp>
          <p:nvGrpSpPr>
            <p:cNvPr id="549" name="Google Shape;549;p31"/>
            <p:cNvGrpSpPr/>
            <p:nvPr/>
          </p:nvGrpSpPr>
          <p:grpSpPr>
            <a:xfrm rot="5400000">
              <a:off x="2245188" y="-1735300"/>
              <a:ext cx="4637078" cy="8468055"/>
              <a:chOff x="2015431" y="-3682917"/>
              <a:chExt cx="4637078" cy="8468055"/>
            </a:xfrm>
          </p:grpSpPr>
          <p:grpSp>
            <p:nvGrpSpPr>
              <p:cNvPr id="550" name="Google Shape;550;p31"/>
              <p:cNvGrpSpPr/>
              <p:nvPr/>
            </p:nvGrpSpPr>
            <p:grpSpPr>
              <a:xfrm rot="10800000">
                <a:off x="2015431" y="-3682917"/>
                <a:ext cx="4637078" cy="8468055"/>
                <a:chOff x="6243866" y="430808"/>
                <a:chExt cx="4637078" cy="8468055"/>
              </a:xfrm>
            </p:grpSpPr>
            <p:sp>
              <p:nvSpPr>
                <p:cNvPr id="551" name="Google Shape;551;p31"/>
                <p:cNvSpPr/>
                <p:nvPr/>
              </p:nvSpPr>
              <p:spPr>
                <a:xfrm>
                  <a:off x="7626313" y="772252"/>
                  <a:ext cx="239725" cy="240731"/>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0641254" y="1095136"/>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9308358" y="825279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6243880" y="121299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6243866" y="8685763"/>
                  <a:ext cx="239725" cy="213100"/>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6641637" y="430808"/>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31"/>
              <p:cNvSpPr/>
              <p:nvPr/>
            </p:nvSpPr>
            <p:spPr>
              <a:xfrm rot="10800000">
                <a:off x="2255106" y="4120828"/>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1"/>
            <p:cNvSpPr/>
            <p:nvPr/>
          </p:nvSpPr>
          <p:spPr>
            <a:xfrm rot="-5400000">
              <a:off x="8467130" y="169688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rot="-5400000">
              <a:off x="8798280" y="30683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rot="-5400000">
              <a:off x="9039030" y="291906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rot="-5400000">
              <a:off x="-63995" y="145718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rot="-5400000">
              <a:off x="-63995" y="-109461"/>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rot="-5400000">
              <a:off x="6925018" y="4432805"/>
              <a:ext cx="239725" cy="213100"/>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rot="-5400000">
              <a:off x="7957793" y="3400030"/>
              <a:ext cx="239725" cy="213100"/>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s 1">
  <p:cSld name="CUSTOM_8">
    <p:spTree>
      <p:nvGrpSpPr>
        <p:cNvPr id="1" name="Shape 565"/>
        <p:cNvGrpSpPr/>
        <p:nvPr/>
      </p:nvGrpSpPr>
      <p:grpSpPr>
        <a:xfrm>
          <a:off x="0" y="0"/>
          <a:ext cx="0" cy="0"/>
          <a:chOff x="0" y="0"/>
          <a:chExt cx="0" cy="0"/>
        </a:xfrm>
      </p:grpSpPr>
      <p:sp>
        <p:nvSpPr>
          <p:cNvPr id="566" name="Google Shape;566;p32"/>
          <p:cNvSpPr txBox="1">
            <a:spLocks noGrp="1"/>
          </p:cNvSpPr>
          <p:nvPr>
            <p:ph type="subTitle" idx="1"/>
          </p:nvPr>
        </p:nvSpPr>
        <p:spPr>
          <a:xfrm>
            <a:off x="2125700" y="1797150"/>
            <a:ext cx="4892700" cy="1228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800">
                <a:solidFill>
                  <a:schemeClr val="accent2"/>
                </a:solidFill>
                <a:latin typeface="Fjalla One"/>
                <a:ea typeface="Fjalla One"/>
                <a:cs typeface="Fjalla One"/>
                <a:sym typeface="Fjalla One"/>
              </a:defRPr>
            </a:lvl1pPr>
            <a:lvl2pPr lvl="1" algn="ctr" rtl="0">
              <a:lnSpc>
                <a:spcPct val="115000"/>
              </a:lnSpc>
              <a:spcBef>
                <a:spcPts val="0"/>
              </a:spcBef>
              <a:spcAft>
                <a:spcPts val="0"/>
              </a:spcAft>
              <a:buNone/>
              <a:defRPr sz="1800">
                <a:solidFill>
                  <a:schemeClr val="accent2"/>
                </a:solidFill>
                <a:latin typeface="Fjalla One"/>
                <a:ea typeface="Fjalla One"/>
                <a:cs typeface="Fjalla One"/>
                <a:sym typeface="Fjalla One"/>
              </a:defRPr>
            </a:lvl2pPr>
            <a:lvl3pPr lvl="2" algn="ctr" rtl="0">
              <a:lnSpc>
                <a:spcPct val="115000"/>
              </a:lnSpc>
              <a:spcBef>
                <a:spcPts val="0"/>
              </a:spcBef>
              <a:spcAft>
                <a:spcPts val="0"/>
              </a:spcAft>
              <a:buNone/>
              <a:defRPr sz="1800">
                <a:solidFill>
                  <a:schemeClr val="accent2"/>
                </a:solidFill>
                <a:latin typeface="Fjalla One"/>
                <a:ea typeface="Fjalla One"/>
                <a:cs typeface="Fjalla One"/>
                <a:sym typeface="Fjalla One"/>
              </a:defRPr>
            </a:lvl3pPr>
            <a:lvl4pPr lvl="3" algn="ctr" rtl="0">
              <a:lnSpc>
                <a:spcPct val="115000"/>
              </a:lnSpc>
              <a:spcBef>
                <a:spcPts val="0"/>
              </a:spcBef>
              <a:spcAft>
                <a:spcPts val="0"/>
              </a:spcAft>
              <a:buNone/>
              <a:defRPr sz="1800">
                <a:solidFill>
                  <a:schemeClr val="accent2"/>
                </a:solidFill>
                <a:latin typeface="Fjalla One"/>
                <a:ea typeface="Fjalla One"/>
                <a:cs typeface="Fjalla One"/>
                <a:sym typeface="Fjalla One"/>
              </a:defRPr>
            </a:lvl4pPr>
            <a:lvl5pPr lvl="4" algn="ctr" rtl="0">
              <a:lnSpc>
                <a:spcPct val="115000"/>
              </a:lnSpc>
              <a:spcBef>
                <a:spcPts val="0"/>
              </a:spcBef>
              <a:spcAft>
                <a:spcPts val="0"/>
              </a:spcAft>
              <a:buNone/>
              <a:defRPr sz="1800">
                <a:solidFill>
                  <a:schemeClr val="accent2"/>
                </a:solidFill>
                <a:latin typeface="Fjalla One"/>
                <a:ea typeface="Fjalla One"/>
                <a:cs typeface="Fjalla One"/>
                <a:sym typeface="Fjalla One"/>
              </a:defRPr>
            </a:lvl5pPr>
            <a:lvl6pPr lvl="5" algn="ctr" rtl="0">
              <a:lnSpc>
                <a:spcPct val="115000"/>
              </a:lnSpc>
              <a:spcBef>
                <a:spcPts val="0"/>
              </a:spcBef>
              <a:spcAft>
                <a:spcPts val="0"/>
              </a:spcAft>
              <a:buNone/>
              <a:defRPr sz="1800">
                <a:solidFill>
                  <a:schemeClr val="accent2"/>
                </a:solidFill>
                <a:latin typeface="Fjalla One"/>
                <a:ea typeface="Fjalla One"/>
                <a:cs typeface="Fjalla One"/>
                <a:sym typeface="Fjalla One"/>
              </a:defRPr>
            </a:lvl6pPr>
            <a:lvl7pPr lvl="6" algn="ctr" rtl="0">
              <a:lnSpc>
                <a:spcPct val="115000"/>
              </a:lnSpc>
              <a:spcBef>
                <a:spcPts val="0"/>
              </a:spcBef>
              <a:spcAft>
                <a:spcPts val="0"/>
              </a:spcAft>
              <a:buNone/>
              <a:defRPr sz="1800">
                <a:solidFill>
                  <a:schemeClr val="accent2"/>
                </a:solidFill>
                <a:latin typeface="Fjalla One"/>
                <a:ea typeface="Fjalla One"/>
                <a:cs typeface="Fjalla One"/>
                <a:sym typeface="Fjalla One"/>
              </a:defRPr>
            </a:lvl7pPr>
            <a:lvl8pPr lvl="7" algn="ctr" rtl="0">
              <a:lnSpc>
                <a:spcPct val="115000"/>
              </a:lnSpc>
              <a:spcBef>
                <a:spcPts val="0"/>
              </a:spcBef>
              <a:spcAft>
                <a:spcPts val="0"/>
              </a:spcAft>
              <a:buNone/>
              <a:defRPr sz="1800">
                <a:solidFill>
                  <a:schemeClr val="accent2"/>
                </a:solidFill>
                <a:latin typeface="Fjalla One"/>
                <a:ea typeface="Fjalla One"/>
                <a:cs typeface="Fjalla One"/>
                <a:sym typeface="Fjalla One"/>
              </a:defRPr>
            </a:lvl8pPr>
            <a:lvl9pPr lvl="8" algn="ctr" rtl="0">
              <a:lnSpc>
                <a:spcPct val="115000"/>
              </a:lnSpc>
              <a:spcBef>
                <a:spcPts val="0"/>
              </a:spcBef>
              <a:spcAft>
                <a:spcPts val="0"/>
              </a:spcAft>
              <a:buNone/>
              <a:defRPr sz="1800">
                <a:solidFill>
                  <a:schemeClr val="accent2"/>
                </a:solidFill>
                <a:latin typeface="Fjalla One"/>
                <a:ea typeface="Fjalla One"/>
                <a:cs typeface="Fjalla One"/>
                <a:sym typeface="Fjalla One"/>
              </a:defRPr>
            </a:lvl9pPr>
          </a:lstStyle>
          <a:p>
            <a:endParaRPr/>
          </a:p>
        </p:txBody>
      </p:sp>
      <p:sp>
        <p:nvSpPr>
          <p:cNvPr id="567" name="Google Shape;567;p32">
            <a:hlinkClick r:id="rId2"/>
          </p:cNvPr>
          <p:cNvSpPr txBox="1">
            <a:spLocks noGrp="1"/>
          </p:cNvSpPr>
          <p:nvPr>
            <p:ph type="subTitle" idx="2"/>
          </p:nvPr>
        </p:nvSpPr>
        <p:spPr>
          <a:xfrm>
            <a:off x="2125850" y="3025350"/>
            <a:ext cx="4892700" cy="32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pic>
        <p:nvPicPr>
          <p:cNvPr id="568" name="Google Shape;568;p32"/>
          <p:cNvPicPr preferRelativeResize="0"/>
          <p:nvPr/>
        </p:nvPicPr>
        <p:blipFill>
          <a:blip r:embed="rId3">
            <a:alphaModFix/>
          </a:blip>
          <a:stretch>
            <a:fillRect/>
          </a:stretch>
        </p:blipFill>
        <p:spPr>
          <a:xfrm rot="-6833308">
            <a:off x="3661726" y="-30863"/>
            <a:ext cx="1488649" cy="1487301"/>
          </a:xfrm>
          <a:prstGeom prst="rect">
            <a:avLst/>
          </a:prstGeom>
          <a:noFill/>
          <a:ln>
            <a:noFill/>
          </a:ln>
        </p:spPr>
      </p:pic>
      <p:pic>
        <p:nvPicPr>
          <p:cNvPr id="569" name="Google Shape;569;p32"/>
          <p:cNvPicPr preferRelativeResize="0"/>
          <p:nvPr/>
        </p:nvPicPr>
        <p:blipFill>
          <a:blip r:embed="rId4">
            <a:alphaModFix/>
          </a:blip>
          <a:stretch>
            <a:fillRect/>
          </a:stretch>
        </p:blipFill>
        <p:spPr>
          <a:xfrm rot="-5400000">
            <a:off x="-1012925" y="2658199"/>
            <a:ext cx="2366301" cy="2366301"/>
          </a:xfrm>
          <a:prstGeom prst="rect">
            <a:avLst/>
          </a:prstGeom>
          <a:noFill/>
          <a:ln>
            <a:noFill/>
          </a:ln>
        </p:spPr>
      </p:pic>
      <p:pic>
        <p:nvPicPr>
          <p:cNvPr id="570" name="Google Shape;570;p32"/>
          <p:cNvPicPr preferRelativeResize="0"/>
          <p:nvPr/>
        </p:nvPicPr>
        <p:blipFill>
          <a:blip r:embed="rId4">
            <a:alphaModFix/>
          </a:blip>
          <a:stretch>
            <a:fillRect/>
          </a:stretch>
        </p:blipFill>
        <p:spPr>
          <a:xfrm rot="1038487">
            <a:off x="7997742" y="1976073"/>
            <a:ext cx="2429114" cy="2429130"/>
          </a:xfrm>
          <a:prstGeom prst="rect">
            <a:avLst/>
          </a:prstGeom>
          <a:noFill/>
          <a:ln>
            <a:noFill/>
          </a:ln>
        </p:spPr>
      </p:pic>
      <p:sp>
        <p:nvSpPr>
          <p:cNvPr id="571" name="Google Shape;571;p32"/>
          <p:cNvSpPr/>
          <p:nvPr/>
        </p:nvSpPr>
        <p:spPr>
          <a:xfrm rot="10800000" flipH="1">
            <a:off x="7764480" y="415988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rot="10800000" flipH="1">
            <a:off x="1828380" y="415988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rot="10800000" flipH="1">
            <a:off x="911430" y="189458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rot="10800000" flipH="1">
            <a:off x="1362530" y="53253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rot="10800000" flipH="1">
            <a:off x="6638105" y="53253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rot="10800000" flipH="1">
            <a:off x="7764480" y="199000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rot="10800000" flipH="1">
            <a:off x="8371980" y="53253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8" name="Google Shape;578;p32"/>
          <p:cNvPicPr preferRelativeResize="0"/>
          <p:nvPr/>
        </p:nvPicPr>
        <p:blipFill>
          <a:blip r:embed="rId4">
            <a:alphaModFix/>
          </a:blip>
          <a:stretch>
            <a:fillRect/>
          </a:stretch>
        </p:blipFill>
        <p:spPr>
          <a:xfrm rot="4546856">
            <a:off x="2793759" y="3345847"/>
            <a:ext cx="3687633" cy="368763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602"/>
        <p:cNvGrpSpPr/>
        <p:nvPr/>
      </p:nvGrpSpPr>
      <p:grpSpPr>
        <a:xfrm>
          <a:off x="0" y="0"/>
          <a:ext cx="0" cy="0"/>
          <a:chOff x="0" y="0"/>
          <a:chExt cx="0" cy="0"/>
        </a:xfrm>
      </p:grpSpPr>
      <p:pic>
        <p:nvPicPr>
          <p:cNvPr id="603" name="Google Shape;603;p35"/>
          <p:cNvPicPr preferRelativeResize="0"/>
          <p:nvPr/>
        </p:nvPicPr>
        <p:blipFill>
          <a:blip r:embed="rId2">
            <a:alphaModFix/>
          </a:blip>
          <a:stretch>
            <a:fillRect/>
          </a:stretch>
        </p:blipFill>
        <p:spPr>
          <a:xfrm>
            <a:off x="337925" y="3036650"/>
            <a:ext cx="3829649" cy="3829649"/>
          </a:xfrm>
          <a:prstGeom prst="rect">
            <a:avLst/>
          </a:prstGeom>
          <a:noFill/>
          <a:ln>
            <a:noFill/>
          </a:ln>
        </p:spPr>
      </p:pic>
      <p:pic>
        <p:nvPicPr>
          <p:cNvPr id="604" name="Google Shape;604;p35"/>
          <p:cNvPicPr preferRelativeResize="0"/>
          <p:nvPr/>
        </p:nvPicPr>
        <p:blipFill>
          <a:blip r:embed="rId3">
            <a:alphaModFix/>
          </a:blip>
          <a:stretch>
            <a:fillRect/>
          </a:stretch>
        </p:blipFill>
        <p:spPr>
          <a:xfrm rot="-288416">
            <a:off x="5664749" y="1988149"/>
            <a:ext cx="3340728" cy="3340728"/>
          </a:xfrm>
          <a:prstGeom prst="rect">
            <a:avLst/>
          </a:prstGeom>
          <a:noFill/>
          <a:ln>
            <a:noFill/>
          </a:ln>
        </p:spPr>
      </p:pic>
      <p:pic>
        <p:nvPicPr>
          <p:cNvPr id="605" name="Google Shape;605;p35"/>
          <p:cNvPicPr preferRelativeResize="0"/>
          <p:nvPr/>
        </p:nvPicPr>
        <p:blipFill>
          <a:blip r:embed="rId2">
            <a:alphaModFix/>
          </a:blip>
          <a:stretch>
            <a:fillRect/>
          </a:stretch>
        </p:blipFill>
        <p:spPr>
          <a:xfrm rot="1054236">
            <a:off x="4276409" y="3437084"/>
            <a:ext cx="1823158" cy="1823158"/>
          </a:xfrm>
          <a:prstGeom prst="rect">
            <a:avLst/>
          </a:prstGeom>
          <a:noFill/>
          <a:ln>
            <a:noFill/>
          </a:ln>
        </p:spPr>
      </p:pic>
      <p:pic>
        <p:nvPicPr>
          <p:cNvPr id="606" name="Google Shape;606;p35"/>
          <p:cNvPicPr preferRelativeResize="0"/>
          <p:nvPr/>
        </p:nvPicPr>
        <p:blipFill>
          <a:blip r:embed="rId3">
            <a:alphaModFix/>
          </a:blip>
          <a:stretch>
            <a:fillRect/>
          </a:stretch>
        </p:blipFill>
        <p:spPr>
          <a:xfrm>
            <a:off x="5506287" y="-1059825"/>
            <a:ext cx="2355026" cy="2355026"/>
          </a:xfrm>
          <a:prstGeom prst="rect">
            <a:avLst/>
          </a:prstGeom>
          <a:noFill/>
          <a:ln>
            <a:noFill/>
          </a:ln>
        </p:spPr>
      </p:pic>
      <p:pic>
        <p:nvPicPr>
          <p:cNvPr id="607" name="Google Shape;607;p35"/>
          <p:cNvPicPr preferRelativeResize="0"/>
          <p:nvPr/>
        </p:nvPicPr>
        <p:blipFill>
          <a:blip r:embed="rId4">
            <a:alphaModFix/>
          </a:blip>
          <a:stretch>
            <a:fillRect/>
          </a:stretch>
        </p:blipFill>
        <p:spPr>
          <a:xfrm rot="-4319117">
            <a:off x="-981850" y="1779452"/>
            <a:ext cx="2080500" cy="2078598"/>
          </a:xfrm>
          <a:prstGeom prst="rect">
            <a:avLst/>
          </a:prstGeom>
          <a:noFill/>
          <a:ln>
            <a:noFill/>
          </a:ln>
        </p:spPr>
      </p:pic>
      <p:pic>
        <p:nvPicPr>
          <p:cNvPr id="608" name="Google Shape;608;p35"/>
          <p:cNvPicPr preferRelativeResize="0"/>
          <p:nvPr/>
        </p:nvPicPr>
        <p:blipFill>
          <a:blip r:embed="rId5">
            <a:alphaModFix/>
          </a:blip>
          <a:stretch>
            <a:fillRect/>
          </a:stretch>
        </p:blipFill>
        <p:spPr>
          <a:xfrm rot="-6667788">
            <a:off x="167978" y="-167741"/>
            <a:ext cx="2005518" cy="2005508"/>
          </a:xfrm>
          <a:prstGeom prst="rect">
            <a:avLst/>
          </a:prstGeom>
          <a:noFill/>
          <a:ln>
            <a:noFill/>
          </a:ln>
        </p:spPr>
      </p:pic>
      <p:pic>
        <p:nvPicPr>
          <p:cNvPr id="609" name="Google Shape;609;p35"/>
          <p:cNvPicPr preferRelativeResize="0"/>
          <p:nvPr/>
        </p:nvPicPr>
        <p:blipFill>
          <a:blip r:embed="rId6">
            <a:alphaModFix/>
          </a:blip>
          <a:stretch>
            <a:fillRect/>
          </a:stretch>
        </p:blipFill>
        <p:spPr>
          <a:xfrm>
            <a:off x="8056200" y="437513"/>
            <a:ext cx="2355026" cy="2355026"/>
          </a:xfrm>
          <a:prstGeom prst="rect">
            <a:avLst/>
          </a:prstGeom>
          <a:noFill/>
          <a:ln>
            <a:noFill/>
          </a:ln>
        </p:spPr>
      </p:pic>
      <p:pic>
        <p:nvPicPr>
          <p:cNvPr id="610" name="Google Shape;610;p35"/>
          <p:cNvPicPr preferRelativeResize="0"/>
          <p:nvPr/>
        </p:nvPicPr>
        <p:blipFill>
          <a:blip r:embed="rId2">
            <a:alphaModFix/>
          </a:blip>
          <a:stretch>
            <a:fillRect/>
          </a:stretch>
        </p:blipFill>
        <p:spPr>
          <a:xfrm rot="-519052">
            <a:off x="1258101" y="749474"/>
            <a:ext cx="1649575" cy="1649575"/>
          </a:xfrm>
          <a:prstGeom prst="rect">
            <a:avLst/>
          </a:prstGeom>
          <a:noFill/>
          <a:ln>
            <a:noFill/>
          </a:ln>
        </p:spPr>
      </p:pic>
      <p:pic>
        <p:nvPicPr>
          <p:cNvPr id="611" name="Google Shape;611;p35"/>
          <p:cNvPicPr preferRelativeResize="0"/>
          <p:nvPr/>
        </p:nvPicPr>
        <p:blipFill>
          <a:blip r:embed="rId3">
            <a:alphaModFix/>
          </a:blip>
          <a:stretch>
            <a:fillRect/>
          </a:stretch>
        </p:blipFill>
        <p:spPr>
          <a:xfrm rot="-288413">
            <a:off x="2963923" y="822796"/>
            <a:ext cx="2678631" cy="2678608"/>
          </a:xfrm>
          <a:prstGeom prst="rect">
            <a:avLst/>
          </a:prstGeom>
          <a:noFill/>
          <a:ln>
            <a:noFill/>
          </a:ln>
        </p:spPr>
      </p:pic>
      <p:grpSp>
        <p:nvGrpSpPr>
          <p:cNvPr id="612" name="Google Shape;612;p35"/>
          <p:cNvGrpSpPr/>
          <p:nvPr/>
        </p:nvGrpSpPr>
        <p:grpSpPr>
          <a:xfrm>
            <a:off x="106116" y="-336619"/>
            <a:ext cx="8863612" cy="5480201"/>
            <a:chOff x="426437" y="1181225"/>
            <a:chExt cx="6383588" cy="3946850"/>
          </a:xfrm>
        </p:grpSpPr>
        <p:sp>
          <p:nvSpPr>
            <p:cNvPr id="613" name="Google Shape;613;p35"/>
            <p:cNvSpPr/>
            <p:nvPr/>
          </p:nvSpPr>
          <p:spPr>
            <a:xfrm>
              <a:off x="2344956" y="3756025"/>
              <a:ext cx="172625" cy="173350"/>
            </a:xfrm>
            <a:custGeom>
              <a:avLst/>
              <a:gdLst/>
              <a:ahLst/>
              <a:cxnLst/>
              <a:rect l="l" t="t" r="r" b="b"/>
              <a:pathLst>
                <a:path w="6905" h="6934" extrusionOk="0">
                  <a:moveTo>
                    <a:pt x="609" y="4555"/>
                  </a:moveTo>
                  <a:cubicBezTo>
                    <a:pt x="0" y="2974"/>
                    <a:pt x="798" y="1204"/>
                    <a:pt x="2364" y="609"/>
                  </a:cubicBezTo>
                  <a:cubicBezTo>
                    <a:pt x="3946" y="0"/>
                    <a:pt x="5701" y="812"/>
                    <a:pt x="6310" y="2394"/>
                  </a:cubicBezTo>
                  <a:cubicBezTo>
                    <a:pt x="6905" y="3975"/>
                    <a:pt x="6121" y="5744"/>
                    <a:pt x="4540" y="6339"/>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3006050" y="1490200"/>
              <a:ext cx="172275" cy="173350"/>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5407746" y="2063919"/>
              <a:ext cx="172650" cy="173375"/>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633050" y="1181225"/>
              <a:ext cx="172625" cy="173375"/>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426437" y="1536826"/>
              <a:ext cx="172625" cy="173350"/>
            </a:xfrm>
            <a:custGeom>
              <a:avLst/>
              <a:gdLst/>
              <a:ahLst/>
              <a:cxnLst/>
              <a:rect l="l" t="t" r="r" b="b"/>
              <a:pathLst>
                <a:path w="6905" h="6934" extrusionOk="0">
                  <a:moveTo>
                    <a:pt x="595" y="4540"/>
                  </a:moveTo>
                  <a:cubicBezTo>
                    <a:pt x="0" y="2959"/>
                    <a:pt x="784" y="1190"/>
                    <a:pt x="2365" y="595"/>
                  </a:cubicBezTo>
                  <a:cubicBezTo>
                    <a:pt x="3946" y="0"/>
                    <a:pt x="5701" y="798"/>
                    <a:pt x="6310" y="2379"/>
                  </a:cubicBezTo>
                  <a:cubicBezTo>
                    <a:pt x="6905" y="3975"/>
                    <a:pt x="6121" y="5744"/>
                    <a:pt x="4540" y="6339"/>
                  </a:cubicBezTo>
                  <a:cubicBezTo>
                    <a:pt x="2959" y="6934"/>
                    <a:pt x="1204" y="6136"/>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832825" y="4816925"/>
              <a:ext cx="172625" cy="173375"/>
            </a:xfrm>
            <a:custGeom>
              <a:avLst/>
              <a:gdLst/>
              <a:ahLst/>
              <a:cxnLst/>
              <a:rect l="l" t="t" r="r" b="b"/>
              <a:pathLst>
                <a:path w="6905" h="6935" extrusionOk="0">
                  <a:moveTo>
                    <a:pt x="610" y="4555"/>
                  </a:moveTo>
                  <a:cubicBezTo>
                    <a:pt x="0" y="2960"/>
                    <a:pt x="798" y="1190"/>
                    <a:pt x="2365" y="595"/>
                  </a:cubicBezTo>
                  <a:cubicBezTo>
                    <a:pt x="3946" y="1"/>
                    <a:pt x="5715" y="798"/>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487600" y="3482100"/>
              <a:ext cx="172625" cy="173350"/>
            </a:xfrm>
            <a:custGeom>
              <a:avLst/>
              <a:gdLst/>
              <a:ahLst/>
              <a:cxnLst/>
              <a:rect l="l" t="t" r="r" b="b"/>
              <a:pathLst>
                <a:path w="6905" h="6934" extrusionOk="0">
                  <a:moveTo>
                    <a:pt x="610" y="4541"/>
                  </a:moveTo>
                  <a:cubicBezTo>
                    <a:pt x="0" y="2960"/>
                    <a:pt x="798" y="1190"/>
                    <a:pt x="2365" y="595"/>
                  </a:cubicBezTo>
                  <a:cubicBezTo>
                    <a:pt x="3946" y="0"/>
                    <a:pt x="5715" y="798"/>
                    <a:pt x="6310" y="2379"/>
                  </a:cubicBezTo>
                  <a:cubicBezTo>
                    <a:pt x="6905" y="3975"/>
                    <a:pt x="6122" y="5744"/>
                    <a:pt x="4541" y="6339"/>
                  </a:cubicBezTo>
                  <a:cubicBezTo>
                    <a:pt x="2974" y="6934"/>
                    <a:pt x="1204" y="6136"/>
                    <a:pt x="610"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4728657" y="4592450"/>
              <a:ext cx="172650" cy="173375"/>
            </a:xfrm>
            <a:custGeom>
              <a:avLst/>
              <a:gdLst/>
              <a:ahLst/>
              <a:cxnLst/>
              <a:rect l="l" t="t" r="r" b="b"/>
              <a:pathLst>
                <a:path w="6906" h="6935" extrusionOk="0">
                  <a:moveTo>
                    <a:pt x="610" y="4556"/>
                  </a:moveTo>
                  <a:cubicBezTo>
                    <a:pt x="1" y="2960"/>
                    <a:pt x="799" y="1190"/>
                    <a:pt x="2365" y="596"/>
                  </a:cubicBezTo>
                  <a:cubicBezTo>
                    <a:pt x="3946" y="1"/>
                    <a:pt x="5716" y="799"/>
                    <a:pt x="6311" y="2394"/>
                  </a:cubicBezTo>
                  <a:cubicBezTo>
                    <a:pt x="6905" y="3975"/>
                    <a:pt x="6122" y="5745"/>
                    <a:pt x="4541" y="6340"/>
                  </a:cubicBezTo>
                  <a:cubicBezTo>
                    <a:pt x="2974" y="6934"/>
                    <a:pt x="1205" y="6137"/>
                    <a:pt x="610" y="4556"/>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3484583" y="4344075"/>
              <a:ext cx="172625" cy="173350"/>
            </a:xfrm>
            <a:custGeom>
              <a:avLst/>
              <a:gdLst/>
              <a:ahLst/>
              <a:cxnLst/>
              <a:rect l="l" t="t" r="r" b="b"/>
              <a:pathLst>
                <a:path w="6905" h="6934" extrusionOk="0">
                  <a:moveTo>
                    <a:pt x="595" y="4540"/>
                  </a:moveTo>
                  <a:cubicBezTo>
                    <a:pt x="1" y="2959"/>
                    <a:pt x="784" y="1189"/>
                    <a:pt x="2365" y="595"/>
                  </a:cubicBezTo>
                  <a:cubicBezTo>
                    <a:pt x="3931" y="0"/>
                    <a:pt x="5701" y="798"/>
                    <a:pt x="6296" y="2379"/>
                  </a:cubicBezTo>
                  <a:cubicBezTo>
                    <a:pt x="6905" y="3960"/>
                    <a:pt x="6107" y="5730"/>
                    <a:pt x="4541" y="6324"/>
                  </a:cubicBezTo>
                  <a:cubicBezTo>
                    <a:pt x="2960" y="6933"/>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5066616" y="3275503"/>
              <a:ext cx="172625" cy="173375"/>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6380663" y="4004973"/>
              <a:ext cx="172625" cy="173375"/>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6440850" y="4667163"/>
              <a:ext cx="172625" cy="173375"/>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1345575" y="4504350"/>
              <a:ext cx="172625" cy="173350"/>
            </a:xfrm>
            <a:custGeom>
              <a:avLst/>
              <a:gdLst/>
              <a:ahLst/>
              <a:cxnLst/>
              <a:rect l="l" t="t" r="r" b="b"/>
              <a:pathLst>
                <a:path w="6905" h="6934" extrusionOk="0">
                  <a:moveTo>
                    <a:pt x="610" y="4555"/>
                  </a:moveTo>
                  <a:cubicBezTo>
                    <a:pt x="1" y="2959"/>
                    <a:pt x="798" y="1190"/>
                    <a:pt x="2365" y="595"/>
                  </a:cubicBezTo>
                  <a:cubicBezTo>
                    <a:pt x="3946" y="0"/>
                    <a:pt x="5716" y="798"/>
                    <a:pt x="6310" y="2394"/>
                  </a:cubicBezTo>
                  <a:cubicBezTo>
                    <a:pt x="6905" y="3975"/>
                    <a:pt x="6122" y="5744"/>
                    <a:pt x="4541"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889750" y="4954725"/>
              <a:ext cx="172650" cy="173350"/>
            </a:xfrm>
            <a:custGeom>
              <a:avLst/>
              <a:gdLst/>
              <a:ahLst/>
              <a:cxnLst/>
              <a:rect l="l" t="t" r="r" b="b"/>
              <a:pathLst>
                <a:path w="6906" h="6934" extrusionOk="0">
                  <a:moveTo>
                    <a:pt x="595" y="4541"/>
                  </a:moveTo>
                  <a:cubicBezTo>
                    <a:pt x="1" y="2960"/>
                    <a:pt x="784" y="1190"/>
                    <a:pt x="2365" y="595"/>
                  </a:cubicBezTo>
                  <a:cubicBezTo>
                    <a:pt x="3931" y="1"/>
                    <a:pt x="5701" y="798"/>
                    <a:pt x="6296" y="2379"/>
                  </a:cubicBezTo>
                  <a:cubicBezTo>
                    <a:pt x="6905" y="3960"/>
                    <a:pt x="6107" y="5730"/>
                    <a:pt x="4541" y="6325"/>
                  </a:cubicBezTo>
                  <a:cubicBezTo>
                    <a:pt x="2960" y="6934"/>
                    <a:pt x="1205" y="6122"/>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837175" y="2561976"/>
              <a:ext cx="172625" cy="153400"/>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5229887" y="2287553"/>
              <a:ext cx="172625" cy="153450"/>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1909450" y="3034775"/>
              <a:ext cx="172650" cy="153475"/>
            </a:xfrm>
            <a:custGeom>
              <a:avLst/>
              <a:gdLst/>
              <a:ahLst/>
              <a:cxnLst/>
              <a:rect l="l" t="t" r="r" b="b"/>
              <a:pathLst>
                <a:path w="6906" h="6139" extrusionOk="0">
                  <a:moveTo>
                    <a:pt x="3436" y="0"/>
                  </a:moveTo>
                  <a:cubicBezTo>
                    <a:pt x="3079" y="0"/>
                    <a:pt x="2717" y="64"/>
                    <a:pt x="2365" y="197"/>
                  </a:cubicBezTo>
                  <a:cubicBezTo>
                    <a:pt x="784" y="792"/>
                    <a:pt x="1" y="2562"/>
                    <a:pt x="596" y="4143"/>
                  </a:cubicBezTo>
                  <a:cubicBezTo>
                    <a:pt x="1068" y="5380"/>
                    <a:pt x="2230" y="6138"/>
                    <a:pt x="3466" y="6138"/>
                  </a:cubicBezTo>
                  <a:cubicBezTo>
                    <a:pt x="3823" y="6138"/>
                    <a:pt x="4186" y="6075"/>
                    <a:pt x="4541" y="5941"/>
                  </a:cubicBezTo>
                  <a:cubicBezTo>
                    <a:pt x="6108" y="5332"/>
                    <a:pt x="6905" y="3562"/>
                    <a:pt x="6296" y="1981"/>
                  </a:cubicBezTo>
                  <a:cubicBezTo>
                    <a:pt x="5835" y="755"/>
                    <a:pt x="4667" y="0"/>
                    <a:pt x="343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1252025" y="3671900"/>
              <a:ext cx="172625" cy="153475"/>
            </a:xfrm>
            <a:custGeom>
              <a:avLst/>
              <a:gdLst/>
              <a:ahLst/>
              <a:cxnLst/>
              <a:rect l="l" t="t" r="r" b="b"/>
              <a:pathLst>
                <a:path w="6905" h="6139" extrusionOk="0">
                  <a:moveTo>
                    <a:pt x="3434" y="1"/>
                  </a:moveTo>
                  <a:cubicBezTo>
                    <a:pt x="3077" y="1"/>
                    <a:pt x="2716" y="64"/>
                    <a:pt x="2365" y="198"/>
                  </a:cubicBezTo>
                  <a:cubicBezTo>
                    <a:pt x="783" y="807"/>
                    <a:pt x="0" y="2577"/>
                    <a:pt x="595" y="4158"/>
                  </a:cubicBezTo>
                  <a:cubicBezTo>
                    <a:pt x="1056" y="5384"/>
                    <a:pt x="2224" y="6139"/>
                    <a:pt x="3462" y="6139"/>
                  </a:cubicBezTo>
                  <a:cubicBezTo>
                    <a:pt x="3821" y="6139"/>
                    <a:pt x="4185" y="6075"/>
                    <a:pt x="4540" y="5942"/>
                  </a:cubicBezTo>
                  <a:cubicBezTo>
                    <a:pt x="6107" y="5347"/>
                    <a:pt x="6905" y="3577"/>
                    <a:pt x="6295" y="1996"/>
                  </a:cubicBezTo>
                  <a:cubicBezTo>
                    <a:pt x="5834" y="759"/>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3010025" y="4778275"/>
              <a:ext cx="172650" cy="153250"/>
            </a:xfrm>
            <a:custGeom>
              <a:avLst/>
              <a:gdLst/>
              <a:ahLst/>
              <a:cxnLst/>
              <a:rect l="l" t="t" r="r" b="b"/>
              <a:pathLst>
                <a:path w="6906" h="6130" extrusionOk="0">
                  <a:moveTo>
                    <a:pt x="3442" y="1"/>
                  </a:moveTo>
                  <a:cubicBezTo>
                    <a:pt x="3084" y="1"/>
                    <a:pt x="2720" y="64"/>
                    <a:pt x="2365" y="198"/>
                  </a:cubicBezTo>
                  <a:cubicBezTo>
                    <a:pt x="784" y="792"/>
                    <a:pt x="1" y="2562"/>
                    <a:pt x="596" y="4143"/>
                  </a:cubicBezTo>
                  <a:cubicBezTo>
                    <a:pt x="1067" y="5367"/>
                    <a:pt x="2225" y="6130"/>
                    <a:pt x="3457" y="6130"/>
                  </a:cubicBezTo>
                  <a:cubicBezTo>
                    <a:pt x="3817" y="6130"/>
                    <a:pt x="4184" y="6065"/>
                    <a:pt x="4541" y="5927"/>
                  </a:cubicBezTo>
                  <a:cubicBezTo>
                    <a:pt x="6122" y="5332"/>
                    <a:pt x="6905" y="3563"/>
                    <a:pt x="6311" y="1982"/>
                  </a:cubicBezTo>
                  <a:cubicBezTo>
                    <a:pt x="5838" y="756"/>
                    <a:pt x="4677" y="1"/>
                    <a:pt x="3442"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4973820" y="4804731"/>
              <a:ext cx="172625" cy="153275"/>
            </a:xfrm>
            <a:custGeom>
              <a:avLst/>
              <a:gdLst/>
              <a:ahLst/>
              <a:cxnLst/>
              <a:rect l="l" t="t" r="r" b="b"/>
              <a:pathLst>
                <a:path w="6905" h="6131" extrusionOk="0">
                  <a:moveTo>
                    <a:pt x="3448" y="1"/>
                  </a:moveTo>
                  <a:cubicBezTo>
                    <a:pt x="3088" y="1"/>
                    <a:pt x="2722" y="66"/>
                    <a:pt x="2364" y="204"/>
                  </a:cubicBezTo>
                  <a:cubicBezTo>
                    <a:pt x="798" y="798"/>
                    <a:pt x="0" y="2568"/>
                    <a:pt x="609" y="4149"/>
                  </a:cubicBezTo>
                  <a:cubicBezTo>
                    <a:pt x="1070" y="5375"/>
                    <a:pt x="2238" y="6130"/>
                    <a:pt x="3470" y="6130"/>
                  </a:cubicBezTo>
                  <a:cubicBezTo>
                    <a:pt x="3826" y="6130"/>
                    <a:pt x="4188" y="6067"/>
                    <a:pt x="4540" y="5933"/>
                  </a:cubicBezTo>
                  <a:cubicBezTo>
                    <a:pt x="6121" y="5338"/>
                    <a:pt x="6904" y="3569"/>
                    <a:pt x="6310" y="1988"/>
                  </a:cubicBezTo>
                  <a:cubicBezTo>
                    <a:pt x="5838" y="764"/>
                    <a:pt x="4680" y="1"/>
                    <a:pt x="3448"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4019575" y="2008400"/>
              <a:ext cx="172650" cy="153250"/>
            </a:xfrm>
            <a:custGeom>
              <a:avLst/>
              <a:gdLst/>
              <a:ahLst/>
              <a:cxnLst/>
              <a:rect l="l" t="t" r="r" b="b"/>
              <a:pathLst>
                <a:path w="6906" h="6130" extrusionOk="0">
                  <a:moveTo>
                    <a:pt x="3443" y="0"/>
                  </a:moveTo>
                  <a:cubicBezTo>
                    <a:pt x="3084" y="0"/>
                    <a:pt x="2719" y="65"/>
                    <a:pt x="2365" y="203"/>
                  </a:cubicBezTo>
                  <a:cubicBezTo>
                    <a:pt x="784" y="798"/>
                    <a:pt x="1" y="2567"/>
                    <a:pt x="596" y="4148"/>
                  </a:cubicBezTo>
                  <a:cubicBezTo>
                    <a:pt x="1068" y="5374"/>
                    <a:pt x="2229" y="6129"/>
                    <a:pt x="3464" y="6129"/>
                  </a:cubicBezTo>
                  <a:cubicBezTo>
                    <a:pt x="3822" y="6129"/>
                    <a:pt x="4186" y="6066"/>
                    <a:pt x="4541" y="5932"/>
                  </a:cubicBezTo>
                  <a:cubicBezTo>
                    <a:pt x="6108" y="5338"/>
                    <a:pt x="6905" y="3568"/>
                    <a:pt x="6296" y="1987"/>
                  </a:cubicBezTo>
                  <a:cubicBezTo>
                    <a:pt x="5836" y="763"/>
                    <a:pt x="4672" y="0"/>
                    <a:pt x="3443"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3708100" y="1924413"/>
              <a:ext cx="172625" cy="153475"/>
            </a:xfrm>
            <a:custGeom>
              <a:avLst/>
              <a:gdLst/>
              <a:ahLst/>
              <a:cxnLst/>
              <a:rect l="l" t="t" r="r" b="b"/>
              <a:pathLst>
                <a:path w="6905" h="6139" extrusionOk="0">
                  <a:moveTo>
                    <a:pt x="3441" y="1"/>
                  </a:moveTo>
                  <a:cubicBezTo>
                    <a:pt x="3083" y="1"/>
                    <a:pt x="2719" y="64"/>
                    <a:pt x="2364" y="197"/>
                  </a:cubicBezTo>
                  <a:cubicBezTo>
                    <a:pt x="783" y="792"/>
                    <a:pt x="0" y="2562"/>
                    <a:pt x="595" y="4143"/>
                  </a:cubicBezTo>
                  <a:cubicBezTo>
                    <a:pt x="1067" y="5381"/>
                    <a:pt x="2229" y="6138"/>
                    <a:pt x="3465" y="6138"/>
                  </a:cubicBezTo>
                  <a:cubicBezTo>
                    <a:pt x="3822" y="6138"/>
                    <a:pt x="4186" y="6075"/>
                    <a:pt x="4540" y="5941"/>
                  </a:cubicBezTo>
                  <a:cubicBezTo>
                    <a:pt x="6121" y="5332"/>
                    <a:pt x="6904" y="3563"/>
                    <a:pt x="6310" y="1982"/>
                  </a:cubicBezTo>
                  <a:cubicBezTo>
                    <a:pt x="5837" y="756"/>
                    <a:pt x="4676" y="1"/>
                    <a:pt x="3441"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6000858" y="1914612"/>
              <a:ext cx="172625" cy="153475"/>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5878400" y="2978187"/>
              <a:ext cx="172650" cy="153475"/>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6637400" y="4469325"/>
              <a:ext cx="172625" cy="153475"/>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6225308" y="1753462"/>
              <a:ext cx="172650" cy="153400"/>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511525" y="4286550"/>
              <a:ext cx="172650" cy="153475"/>
            </a:xfrm>
            <a:custGeom>
              <a:avLst/>
              <a:gdLst/>
              <a:ahLst/>
              <a:cxnLst/>
              <a:rect l="l" t="t" r="r" b="b"/>
              <a:pathLst>
                <a:path w="6906" h="6139" extrusionOk="0">
                  <a:moveTo>
                    <a:pt x="3443" y="1"/>
                  </a:moveTo>
                  <a:cubicBezTo>
                    <a:pt x="3085" y="1"/>
                    <a:pt x="2720" y="64"/>
                    <a:pt x="2365" y="198"/>
                  </a:cubicBezTo>
                  <a:cubicBezTo>
                    <a:pt x="799" y="792"/>
                    <a:pt x="1" y="2562"/>
                    <a:pt x="610" y="4143"/>
                  </a:cubicBezTo>
                  <a:cubicBezTo>
                    <a:pt x="1071" y="5381"/>
                    <a:pt x="2240" y="6139"/>
                    <a:pt x="3472" y="6139"/>
                  </a:cubicBezTo>
                  <a:cubicBezTo>
                    <a:pt x="3828" y="6139"/>
                    <a:pt x="4190" y="6075"/>
                    <a:pt x="4541" y="5942"/>
                  </a:cubicBezTo>
                  <a:cubicBezTo>
                    <a:pt x="6122" y="5333"/>
                    <a:pt x="6905" y="3563"/>
                    <a:pt x="6311" y="1982"/>
                  </a:cubicBezTo>
                  <a:cubicBezTo>
                    <a:pt x="5849" y="756"/>
                    <a:pt x="4682" y="1"/>
                    <a:pt x="3443"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1421609" y="3412016"/>
              <a:ext cx="172625" cy="153250"/>
            </a:xfrm>
            <a:custGeom>
              <a:avLst/>
              <a:gdLst/>
              <a:ahLst/>
              <a:cxnLst/>
              <a:rect l="l" t="t" r="r" b="b"/>
              <a:pathLst>
                <a:path w="6905" h="6130" extrusionOk="0">
                  <a:moveTo>
                    <a:pt x="3441" y="1"/>
                  </a:moveTo>
                  <a:cubicBezTo>
                    <a:pt x="3084" y="1"/>
                    <a:pt x="2720" y="64"/>
                    <a:pt x="2365" y="198"/>
                  </a:cubicBezTo>
                  <a:cubicBezTo>
                    <a:pt x="784" y="792"/>
                    <a:pt x="1" y="2562"/>
                    <a:pt x="595" y="4143"/>
                  </a:cubicBezTo>
                  <a:cubicBezTo>
                    <a:pt x="1067" y="5367"/>
                    <a:pt x="2225" y="6130"/>
                    <a:pt x="3457" y="6130"/>
                  </a:cubicBezTo>
                  <a:cubicBezTo>
                    <a:pt x="3817" y="6130"/>
                    <a:pt x="4183" y="6065"/>
                    <a:pt x="4541" y="5927"/>
                  </a:cubicBezTo>
                  <a:cubicBezTo>
                    <a:pt x="6107" y="5332"/>
                    <a:pt x="6905" y="3563"/>
                    <a:pt x="6310" y="1982"/>
                  </a:cubicBezTo>
                  <a:cubicBezTo>
                    <a:pt x="5838" y="756"/>
                    <a:pt x="4676" y="1"/>
                    <a:pt x="3441"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1349925" y="1920275"/>
              <a:ext cx="172625" cy="153250"/>
            </a:xfrm>
            <a:custGeom>
              <a:avLst/>
              <a:gdLst/>
              <a:ahLst/>
              <a:cxnLst/>
              <a:rect l="l" t="t" r="r" b="b"/>
              <a:pathLst>
                <a:path w="6905" h="6130" extrusionOk="0">
                  <a:moveTo>
                    <a:pt x="3442" y="0"/>
                  </a:moveTo>
                  <a:cubicBezTo>
                    <a:pt x="3083" y="0"/>
                    <a:pt x="2719" y="66"/>
                    <a:pt x="2365" y="203"/>
                  </a:cubicBezTo>
                  <a:cubicBezTo>
                    <a:pt x="784" y="798"/>
                    <a:pt x="1" y="2568"/>
                    <a:pt x="595" y="4149"/>
                  </a:cubicBezTo>
                  <a:cubicBezTo>
                    <a:pt x="1056" y="5375"/>
                    <a:pt x="2224" y="6130"/>
                    <a:pt x="3462" y="6130"/>
                  </a:cubicBezTo>
                  <a:cubicBezTo>
                    <a:pt x="3821" y="6130"/>
                    <a:pt x="4186" y="6066"/>
                    <a:pt x="4541" y="5933"/>
                  </a:cubicBezTo>
                  <a:cubicBezTo>
                    <a:pt x="6107" y="5338"/>
                    <a:pt x="6905" y="3568"/>
                    <a:pt x="6296" y="1987"/>
                  </a:cubicBezTo>
                  <a:cubicBezTo>
                    <a:pt x="5835" y="764"/>
                    <a:pt x="4671" y="0"/>
                    <a:pt x="3442"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893750" y="2699726"/>
              <a:ext cx="172625" cy="153450"/>
            </a:xfrm>
            <a:custGeom>
              <a:avLst/>
              <a:gdLst/>
              <a:ahLst/>
              <a:cxnLst/>
              <a:rect l="l" t="t" r="r" b="b"/>
              <a:pathLst>
                <a:path w="6905" h="6138" extrusionOk="0">
                  <a:moveTo>
                    <a:pt x="3441" y="0"/>
                  </a:moveTo>
                  <a:cubicBezTo>
                    <a:pt x="3083" y="0"/>
                    <a:pt x="2720" y="63"/>
                    <a:pt x="2365" y="197"/>
                  </a:cubicBezTo>
                  <a:cubicBezTo>
                    <a:pt x="783" y="792"/>
                    <a:pt x="0" y="2561"/>
                    <a:pt x="595" y="4142"/>
                  </a:cubicBezTo>
                  <a:cubicBezTo>
                    <a:pt x="1067" y="5380"/>
                    <a:pt x="2238" y="6138"/>
                    <a:pt x="3471" y="6138"/>
                  </a:cubicBezTo>
                  <a:cubicBezTo>
                    <a:pt x="3827" y="6138"/>
                    <a:pt x="4189" y="6074"/>
                    <a:pt x="4540" y="5941"/>
                  </a:cubicBezTo>
                  <a:cubicBezTo>
                    <a:pt x="6121" y="5332"/>
                    <a:pt x="6905" y="3562"/>
                    <a:pt x="6310" y="1981"/>
                  </a:cubicBezTo>
                  <a:cubicBezTo>
                    <a:pt x="5837" y="755"/>
                    <a:pt x="4676" y="0"/>
                    <a:pt x="3441"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5"/>
          <p:cNvSpPr/>
          <p:nvPr/>
        </p:nvSpPr>
        <p:spPr>
          <a:xfrm>
            <a:off x="4902408" y="2812018"/>
            <a:ext cx="239204" cy="240696"/>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3687908" y="1339843"/>
            <a:ext cx="239204" cy="240696"/>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3927108" y="868468"/>
            <a:ext cx="239204" cy="240696"/>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6040180" y="179354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647"/>
        <p:cNvGrpSpPr/>
        <p:nvPr/>
      </p:nvGrpSpPr>
      <p:grpSpPr>
        <a:xfrm>
          <a:off x="0" y="0"/>
          <a:ext cx="0" cy="0"/>
          <a:chOff x="0" y="0"/>
          <a:chExt cx="0" cy="0"/>
        </a:xfrm>
      </p:grpSpPr>
      <p:pic>
        <p:nvPicPr>
          <p:cNvPr id="648" name="Google Shape;648;p36"/>
          <p:cNvPicPr preferRelativeResize="0"/>
          <p:nvPr/>
        </p:nvPicPr>
        <p:blipFill>
          <a:blip r:embed="rId2">
            <a:alphaModFix/>
          </a:blip>
          <a:stretch>
            <a:fillRect/>
          </a:stretch>
        </p:blipFill>
        <p:spPr>
          <a:xfrm>
            <a:off x="-843600" y="-825375"/>
            <a:ext cx="2307100" cy="2307100"/>
          </a:xfrm>
          <a:prstGeom prst="rect">
            <a:avLst/>
          </a:prstGeom>
          <a:noFill/>
          <a:ln>
            <a:noFill/>
          </a:ln>
        </p:spPr>
      </p:pic>
      <p:pic>
        <p:nvPicPr>
          <p:cNvPr id="649" name="Google Shape;649;p36"/>
          <p:cNvPicPr preferRelativeResize="0"/>
          <p:nvPr/>
        </p:nvPicPr>
        <p:blipFill>
          <a:blip r:embed="rId2">
            <a:alphaModFix/>
          </a:blip>
          <a:stretch>
            <a:fillRect/>
          </a:stretch>
        </p:blipFill>
        <p:spPr>
          <a:xfrm>
            <a:off x="1072750" y="3493850"/>
            <a:ext cx="3829649" cy="3829649"/>
          </a:xfrm>
          <a:prstGeom prst="rect">
            <a:avLst/>
          </a:prstGeom>
          <a:noFill/>
          <a:ln>
            <a:noFill/>
          </a:ln>
        </p:spPr>
      </p:pic>
      <p:pic>
        <p:nvPicPr>
          <p:cNvPr id="650" name="Google Shape;650;p36"/>
          <p:cNvPicPr preferRelativeResize="0"/>
          <p:nvPr/>
        </p:nvPicPr>
        <p:blipFill>
          <a:blip r:embed="rId3">
            <a:alphaModFix/>
          </a:blip>
          <a:stretch>
            <a:fillRect/>
          </a:stretch>
        </p:blipFill>
        <p:spPr>
          <a:xfrm>
            <a:off x="5506287" y="-1059825"/>
            <a:ext cx="2355026" cy="2355026"/>
          </a:xfrm>
          <a:prstGeom prst="rect">
            <a:avLst/>
          </a:prstGeom>
          <a:noFill/>
          <a:ln>
            <a:noFill/>
          </a:ln>
        </p:spPr>
      </p:pic>
      <p:pic>
        <p:nvPicPr>
          <p:cNvPr id="651" name="Google Shape;651;p36"/>
          <p:cNvPicPr preferRelativeResize="0"/>
          <p:nvPr/>
        </p:nvPicPr>
        <p:blipFill>
          <a:blip r:embed="rId4">
            <a:alphaModFix/>
          </a:blip>
          <a:stretch>
            <a:fillRect/>
          </a:stretch>
        </p:blipFill>
        <p:spPr>
          <a:xfrm rot="-4319117">
            <a:off x="-1000900" y="2064927"/>
            <a:ext cx="2080500" cy="2078598"/>
          </a:xfrm>
          <a:prstGeom prst="rect">
            <a:avLst/>
          </a:prstGeom>
          <a:noFill/>
          <a:ln>
            <a:noFill/>
          </a:ln>
        </p:spPr>
      </p:pic>
      <p:pic>
        <p:nvPicPr>
          <p:cNvPr id="652" name="Google Shape;652;p36"/>
          <p:cNvPicPr preferRelativeResize="0"/>
          <p:nvPr/>
        </p:nvPicPr>
        <p:blipFill>
          <a:blip r:embed="rId5">
            <a:alphaModFix/>
          </a:blip>
          <a:stretch>
            <a:fillRect/>
          </a:stretch>
        </p:blipFill>
        <p:spPr>
          <a:xfrm rot="-6667788">
            <a:off x="7839228" y="4027859"/>
            <a:ext cx="2005518" cy="2005508"/>
          </a:xfrm>
          <a:prstGeom prst="rect">
            <a:avLst/>
          </a:prstGeom>
          <a:noFill/>
          <a:ln>
            <a:noFill/>
          </a:ln>
        </p:spPr>
      </p:pic>
      <p:pic>
        <p:nvPicPr>
          <p:cNvPr id="653" name="Google Shape;653;p36"/>
          <p:cNvPicPr preferRelativeResize="0"/>
          <p:nvPr/>
        </p:nvPicPr>
        <p:blipFill>
          <a:blip r:embed="rId6">
            <a:alphaModFix/>
          </a:blip>
          <a:stretch>
            <a:fillRect/>
          </a:stretch>
        </p:blipFill>
        <p:spPr>
          <a:xfrm>
            <a:off x="8056200" y="722550"/>
            <a:ext cx="2355026" cy="2355026"/>
          </a:xfrm>
          <a:prstGeom prst="rect">
            <a:avLst/>
          </a:prstGeom>
          <a:noFill/>
          <a:ln>
            <a:noFill/>
          </a:ln>
        </p:spPr>
      </p:pic>
      <p:grpSp>
        <p:nvGrpSpPr>
          <p:cNvPr id="654" name="Google Shape;654;p36"/>
          <p:cNvGrpSpPr/>
          <p:nvPr/>
        </p:nvGrpSpPr>
        <p:grpSpPr>
          <a:xfrm>
            <a:off x="106116" y="-336619"/>
            <a:ext cx="8863612" cy="5480201"/>
            <a:chOff x="426437" y="1181225"/>
            <a:chExt cx="6383588" cy="3946850"/>
          </a:xfrm>
        </p:grpSpPr>
        <p:sp>
          <p:nvSpPr>
            <p:cNvPr id="655" name="Google Shape;655;p36"/>
            <p:cNvSpPr/>
            <p:nvPr/>
          </p:nvSpPr>
          <p:spPr>
            <a:xfrm>
              <a:off x="2344956" y="3756025"/>
              <a:ext cx="172625" cy="173350"/>
            </a:xfrm>
            <a:custGeom>
              <a:avLst/>
              <a:gdLst/>
              <a:ahLst/>
              <a:cxnLst/>
              <a:rect l="l" t="t" r="r" b="b"/>
              <a:pathLst>
                <a:path w="6905" h="6934" extrusionOk="0">
                  <a:moveTo>
                    <a:pt x="609" y="4555"/>
                  </a:moveTo>
                  <a:cubicBezTo>
                    <a:pt x="0" y="2974"/>
                    <a:pt x="798" y="1204"/>
                    <a:pt x="2364" y="609"/>
                  </a:cubicBezTo>
                  <a:cubicBezTo>
                    <a:pt x="3946" y="0"/>
                    <a:pt x="5701" y="812"/>
                    <a:pt x="6310" y="2394"/>
                  </a:cubicBezTo>
                  <a:cubicBezTo>
                    <a:pt x="6905" y="3975"/>
                    <a:pt x="6121" y="5744"/>
                    <a:pt x="4540" y="6339"/>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006050" y="1490200"/>
              <a:ext cx="172275" cy="173350"/>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407746" y="2063919"/>
              <a:ext cx="172650" cy="173375"/>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6633050" y="1181225"/>
              <a:ext cx="172625" cy="173375"/>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426437" y="1536826"/>
              <a:ext cx="172625" cy="173350"/>
            </a:xfrm>
            <a:custGeom>
              <a:avLst/>
              <a:gdLst/>
              <a:ahLst/>
              <a:cxnLst/>
              <a:rect l="l" t="t" r="r" b="b"/>
              <a:pathLst>
                <a:path w="6905" h="6934" extrusionOk="0">
                  <a:moveTo>
                    <a:pt x="595" y="4540"/>
                  </a:moveTo>
                  <a:cubicBezTo>
                    <a:pt x="0" y="2959"/>
                    <a:pt x="784" y="1190"/>
                    <a:pt x="2365" y="595"/>
                  </a:cubicBezTo>
                  <a:cubicBezTo>
                    <a:pt x="3946" y="0"/>
                    <a:pt x="5701" y="798"/>
                    <a:pt x="6310" y="2379"/>
                  </a:cubicBezTo>
                  <a:cubicBezTo>
                    <a:pt x="6905" y="3975"/>
                    <a:pt x="6121" y="5744"/>
                    <a:pt x="4540" y="6339"/>
                  </a:cubicBezTo>
                  <a:cubicBezTo>
                    <a:pt x="2959" y="6934"/>
                    <a:pt x="1204" y="6136"/>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832825" y="4816925"/>
              <a:ext cx="172625" cy="173375"/>
            </a:xfrm>
            <a:custGeom>
              <a:avLst/>
              <a:gdLst/>
              <a:ahLst/>
              <a:cxnLst/>
              <a:rect l="l" t="t" r="r" b="b"/>
              <a:pathLst>
                <a:path w="6905" h="6935" extrusionOk="0">
                  <a:moveTo>
                    <a:pt x="610" y="4555"/>
                  </a:moveTo>
                  <a:cubicBezTo>
                    <a:pt x="0" y="2960"/>
                    <a:pt x="798" y="1190"/>
                    <a:pt x="2365" y="595"/>
                  </a:cubicBezTo>
                  <a:cubicBezTo>
                    <a:pt x="3946" y="1"/>
                    <a:pt x="5715" y="798"/>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487600" y="3482100"/>
              <a:ext cx="172625" cy="173350"/>
            </a:xfrm>
            <a:custGeom>
              <a:avLst/>
              <a:gdLst/>
              <a:ahLst/>
              <a:cxnLst/>
              <a:rect l="l" t="t" r="r" b="b"/>
              <a:pathLst>
                <a:path w="6905" h="6934" extrusionOk="0">
                  <a:moveTo>
                    <a:pt x="610" y="4541"/>
                  </a:moveTo>
                  <a:cubicBezTo>
                    <a:pt x="0" y="2960"/>
                    <a:pt x="798" y="1190"/>
                    <a:pt x="2365" y="595"/>
                  </a:cubicBezTo>
                  <a:cubicBezTo>
                    <a:pt x="3946" y="0"/>
                    <a:pt x="5715" y="798"/>
                    <a:pt x="6310" y="2379"/>
                  </a:cubicBezTo>
                  <a:cubicBezTo>
                    <a:pt x="6905" y="3975"/>
                    <a:pt x="6122" y="5744"/>
                    <a:pt x="4541" y="6339"/>
                  </a:cubicBezTo>
                  <a:cubicBezTo>
                    <a:pt x="2974" y="6934"/>
                    <a:pt x="1204" y="6136"/>
                    <a:pt x="610"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4728657" y="4592450"/>
              <a:ext cx="172650" cy="173375"/>
            </a:xfrm>
            <a:custGeom>
              <a:avLst/>
              <a:gdLst/>
              <a:ahLst/>
              <a:cxnLst/>
              <a:rect l="l" t="t" r="r" b="b"/>
              <a:pathLst>
                <a:path w="6906" h="6935" extrusionOk="0">
                  <a:moveTo>
                    <a:pt x="610" y="4556"/>
                  </a:moveTo>
                  <a:cubicBezTo>
                    <a:pt x="1" y="2960"/>
                    <a:pt x="799" y="1190"/>
                    <a:pt x="2365" y="596"/>
                  </a:cubicBezTo>
                  <a:cubicBezTo>
                    <a:pt x="3946" y="1"/>
                    <a:pt x="5716" y="799"/>
                    <a:pt x="6311" y="2394"/>
                  </a:cubicBezTo>
                  <a:cubicBezTo>
                    <a:pt x="6905" y="3975"/>
                    <a:pt x="6122" y="5745"/>
                    <a:pt x="4541" y="6340"/>
                  </a:cubicBezTo>
                  <a:cubicBezTo>
                    <a:pt x="2974" y="6934"/>
                    <a:pt x="1205" y="6137"/>
                    <a:pt x="610" y="4556"/>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484583" y="4344075"/>
              <a:ext cx="172625" cy="173350"/>
            </a:xfrm>
            <a:custGeom>
              <a:avLst/>
              <a:gdLst/>
              <a:ahLst/>
              <a:cxnLst/>
              <a:rect l="l" t="t" r="r" b="b"/>
              <a:pathLst>
                <a:path w="6905" h="6934" extrusionOk="0">
                  <a:moveTo>
                    <a:pt x="595" y="4540"/>
                  </a:moveTo>
                  <a:cubicBezTo>
                    <a:pt x="1" y="2959"/>
                    <a:pt x="784" y="1189"/>
                    <a:pt x="2365" y="595"/>
                  </a:cubicBezTo>
                  <a:cubicBezTo>
                    <a:pt x="3931" y="0"/>
                    <a:pt x="5701" y="798"/>
                    <a:pt x="6296" y="2379"/>
                  </a:cubicBezTo>
                  <a:cubicBezTo>
                    <a:pt x="6905" y="3960"/>
                    <a:pt x="6107" y="5730"/>
                    <a:pt x="4541" y="6324"/>
                  </a:cubicBezTo>
                  <a:cubicBezTo>
                    <a:pt x="2960" y="6933"/>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066616" y="3275503"/>
              <a:ext cx="172625" cy="173375"/>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380663" y="4004973"/>
              <a:ext cx="172625" cy="173375"/>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440850" y="4667163"/>
              <a:ext cx="172625" cy="173375"/>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1345575" y="4504350"/>
              <a:ext cx="172625" cy="173350"/>
            </a:xfrm>
            <a:custGeom>
              <a:avLst/>
              <a:gdLst/>
              <a:ahLst/>
              <a:cxnLst/>
              <a:rect l="l" t="t" r="r" b="b"/>
              <a:pathLst>
                <a:path w="6905" h="6934" extrusionOk="0">
                  <a:moveTo>
                    <a:pt x="610" y="4555"/>
                  </a:moveTo>
                  <a:cubicBezTo>
                    <a:pt x="1" y="2959"/>
                    <a:pt x="798" y="1190"/>
                    <a:pt x="2365" y="595"/>
                  </a:cubicBezTo>
                  <a:cubicBezTo>
                    <a:pt x="3946" y="0"/>
                    <a:pt x="5716" y="798"/>
                    <a:pt x="6310" y="2394"/>
                  </a:cubicBezTo>
                  <a:cubicBezTo>
                    <a:pt x="6905" y="3975"/>
                    <a:pt x="6122" y="5744"/>
                    <a:pt x="4541"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889750" y="4954725"/>
              <a:ext cx="172650" cy="173350"/>
            </a:xfrm>
            <a:custGeom>
              <a:avLst/>
              <a:gdLst/>
              <a:ahLst/>
              <a:cxnLst/>
              <a:rect l="l" t="t" r="r" b="b"/>
              <a:pathLst>
                <a:path w="6906" h="6934" extrusionOk="0">
                  <a:moveTo>
                    <a:pt x="595" y="4541"/>
                  </a:moveTo>
                  <a:cubicBezTo>
                    <a:pt x="1" y="2960"/>
                    <a:pt x="784" y="1190"/>
                    <a:pt x="2365" y="595"/>
                  </a:cubicBezTo>
                  <a:cubicBezTo>
                    <a:pt x="3931" y="1"/>
                    <a:pt x="5701" y="798"/>
                    <a:pt x="6296" y="2379"/>
                  </a:cubicBezTo>
                  <a:cubicBezTo>
                    <a:pt x="6905" y="3960"/>
                    <a:pt x="6107" y="5730"/>
                    <a:pt x="4541" y="6325"/>
                  </a:cubicBezTo>
                  <a:cubicBezTo>
                    <a:pt x="2960" y="6934"/>
                    <a:pt x="1205" y="6122"/>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837175" y="2561976"/>
              <a:ext cx="172625" cy="153400"/>
            </a:xfrm>
            <a:custGeom>
              <a:avLst/>
              <a:gdLst/>
              <a:ahLst/>
              <a:cxnLst/>
              <a:rect l="l" t="t" r="r" b="b"/>
              <a:pathLst>
                <a:path w="6905" h="6136" extrusionOk="0">
                  <a:moveTo>
                    <a:pt x="3426" y="0"/>
                  </a:moveTo>
                  <a:cubicBezTo>
                    <a:pt x="3072" y="0"/>
                    <a:pt x="2713" y="63"/>
                    <a:pt x="2365" y="195"/>
                  </a:cubicBezTo>
                  <a:cubicBezTo>
                    <a:pt x="784" y="804"/>
                    <a:pt x="0" y="2574"/>
                    <a:pt x="595" y="4155"/>
                  </a:cubicBezTo>
                  <a:cubicBezTo>
                    <a:pt x="1067" y="5381"/>
                    <a:pt x="2229" y="6136"/>
                    <a:pt x="3464" y="6136"/>
                  </a:cubicBezTo>
                  <a:cubicBezTo>
                    <a:pt x="3822" y="6136"/>
                    <a:pt x="4185" y="6073"/>
                    <a:pt x="4540" y="5939"/>
                  </a:cubicBezTo>
                  <a:cubicBezTo>
                    <a:pt x="6107" y="5344"/>
                    <a:pt x="6905" y="3575"/>
                    <a:pt x="6296" y="1994"/>
                  </a:cubicBezTo>
                  <a:cubicBezTo>
                    <a:pt x="5833" y="765"/>
                    <a:pt x="4661" y="0"/>
                    <a:pt x="342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5229887" y="2287553"/>
              <a:ext cx="172625" cy="153450"/>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909450" y="3034775"/>
              <a:ext cx="172650" cy="153475"/>
            </a:xfrm>
            <a:custGeom>
              <a:avLst/>
              <a:gdLst/>
              <a:ahLst/>
              <a:cxnLst/>
              <a:rect l="l" t="t" r="r" b="b"/>
              <a:pathLst>
                <a:path w="6906" h="6139" extrusionOk="0">
                  <a:moveTo>
                    <a:pt x="3436" y="0"/>
                  </a:moveTo>
                  <a:cubicBezTo>
                    <a:pt x="3079" y="0"/>
                    <a:pt x="2717" y="64"/>
                    <a:pt x="2365" y="197"/>
                  </a:cubicBezTo>
                  <a:cubicBezTo>
                    <a:pt x="784" y="792"/>
                    <a:pt x="1" y="2562"/>
                    <a:pt x="596" y="4143"/>
                  </a:cubicBezTo>
                  <a:cubicBezTo>
                    <a:pt x="1068" y="5380"/>
                    <a:pt x="2230" y="6138"/>
                    <a:pt x="3466" y="6138"/>
                  </a:cubicBezTo>
                  <a:cubicBezTo>
                    <a:pt x="3823" y="6138"/>
                    <a:pt x="4186" y="6075"/>
                    <a:pt x="4541" y="5941"/>
                  </a:cubicBezTo>
                  <a:cubicBezTo>
                    <a:pt x="6108" y="5332"/>
                    <a:pt x="6905" y="3562"/>
                    <a:pt x="6296" y="1981"/>
                  </a:cubicBezTo>
                  <a:cubicBezTo>
                    <a:pt x="5835" y="755"/>
                    <a:pt x="4667" y="0"/>
                    <a:pt x="3436"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252025" y="3671900"/>
              <a:ext cx="172625" cy="153475"/>
            </a:xfrm>
            <a:custGeom>
              <a:avLst/>
              <a:gdLst/>
              <a:ahLst/>
              <a:cxnLst/>
              <a:rect l="l" t="t" r="r" b="b"/>
              <a:pathLst>
                <a:path w="6905" h="6139" extrusionOk="0">
                  <a:moveTo>
                    <a:pt x="3434" y="1"/>
                  </a:moveTo>
                  <a:cubicBezTo>
                    <a:pt x="3077" y="1"/>
                    <a:pt x="2716" y="64"/>
                    <a:pt x="2365" y="198"/>
                  </a:cubicBezTo>
                  <a:cubicBezTo>
                    <a:pt x="783" y="807"/>
                    <a:pt x="0" y="2577"/>
                    <a:pt x="595" y="4158"/>
                  </a:cubicBezTo>
                  <a:cubicBezTo>
                    <a:pt x="1056" y="5384"/>
                    <a:pt x="2224" y="6139"/>
                    <a:pt x="3462" y="6139"/>
                  </a:cubicBezTo>
                  <a:cubicBezTo>
                    <a:pt x="3821" y="6139"/>
                    <a:pt x="4185" y="6075"/>
                    <a:pt x="4540" y="5942"/>
                  </a:cubicBezTo>
                  <a:cubicBezTo>
                    <a:pt x="6107" y="5347"/>
                    <a:pt x="6905" y="3577"/>
                    <a:pt x="6295" y="1996"/>
                  </a:cubicBezTo>
                  <a:cubicBezTo>
                    <a:pt x="5834" y="759"/>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3010025" y="4778275"/>
              <a:ext cx="172650" cy="153250"/>
            </a:xfrm>
            <a:custGeom>
              <a:avLst/>
              <a:gdLst/>
              <a:ahLst/>
              <a:cxnLst/>
              <a:rect l="l" t="t" r="r" b="b"/>
              <a:pathLst>
                <a:path w="6906" h="6130" extrusionOk="0">
                  <a:moveTo>
                    <a:pt x="3442" y="1"/>
                  </a:moveTo>
                  <a:cubicBezTo>
                    <a:pt x="3084" y="1"/>
                    <a:pt x="2720" y="64"/>
                    <a:pt x="2365" y="198"/>
                  </a:cubicBezTo>
                  <a:cubicBezTo>
                    <a:pt x="784" y="792"/>
                    <a:pt x="1" y="2562"/>
                    <a:pt x="596" y="4143"/>
                  </a:cubicBezTo>
                  <a:cubicBezTo>
                    <a:pt x="1067" y="5367"/>
                    <a:pt x="2225" y="6130"/>
                    <a:pt x="3457" y="6130"/>
                  </a:cubicBezTo>
                  <a:cubicBezTo>
                    <a:pt x="3817" y="6130"/>
                    <a:pt x="4184" y="6065"/>
                    <a:pt x="4541" y="5927"/>
                  </a:cubicBezTo>
                  <a:cubicBezTo>
                    <a:pt x="6122" y="5332"/>
                    <a:pt x="6905" y="3563"/>
                    <a:pt x="6311" y="1982"/>
                  </a:cubicBezTo>
                  <a:cubicBezTo>
                    <a:pt x="5838" y="756"/>
                    <a:pt x="4677" y="1"/>
                    <a:pt x="3442"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973820" y="4804731"/>
              <a:ext cx="172625" cy="153275"/>
            </a:xfrm>
            <a:custGeom>
              <a:avLst/>
              <a:gdLst/>
              <a:ahLst/>
              <a:cxnLst/>
              <a:rect l="l" t="t" r="r" b="b"/>
              <a:pathLst>
                <a:path w="6905" h="6131" extrusionOk="0">
                  <a:moveTo>
                    <a:pt x="3448" y="1"/>
                  </a:moveTo>
                  <a:cubicBezTo>
                    <a:pt x="3088" y="1"/>
                    <a:pt x="2722" y="66"/>
                    <a:pt x="2364" y="204"/>
                  </a:cubicBezTo>
                  <a:cubicBezTo>
                    <a:pt x="798" y="798"/>
                    <a:pt x="0" y="2568"/>
                    <a:pt x="609" y="4149"/>
                  </a:cubicBezTo>
                  <a:cubicBezTo>
                    <a:pt x="1070" y="5375"/>
                    <a:pt x="2238" y="6130"/>
                    <a:pt x="3470" y="6130"/>
                  </a:cubicBezTo>
                  <a:cubicBezTo>
                    <a:pt x="3826" y="6130"/>
                    <a:pt x="4188" y="6067"/>
                    <a:pt x="4540" y="5933"/>
                  </a:cubicBezTo>
                  <a:cubicBezTo>
                    <a:pt x="6121" y="5338"/>
                    <a:pt x="6904" y="3569"/>
                    <a:pt x="6310" y="1988"/>
                  </a:cubicBezTo>
                  <a:cubicBezTo>
                    <a:pt x="5838" y="764"/>
                    <a:pt x="4680" y="1"/>
                    <a:pt x="3448"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4019575" y="2008400"/>
              <a:ext cx="172650" cy="153250"/>
            </a:xfrm>
            <a:custGeom>
              <a:avLst/>
              <a:gdLst/>
              <a:ahLst/>
              <a:cxnLst/>
              <a:rect l="l" t="t" r="r" b="b"/>
              <a:pathLst>
                <a:path w="6906" h="6130" extrusionOk="0">
                  <a:moveTo>
                    <a:pt x="3443" y="0"/>
                  </a:moveTo>
                  <a:cubicBezTo>
                    <a:pt x="3084" y="0"/>
                    <a:pt x="2719" y="65"/>
                    <a:pt x="2365" y="203"/>
                  </a:cubicBezTo>
                  <a:cubicBezTo>
                    <a:pt x="784" y="798"/>
                    <a:pt x="1" y="2567"/>
                    <a:pt x="596" y="4148"/>
                  </a:cubicBezTo>
                  <a:cubicBezTo>
                    <a:pt x="1068" y="5374"/>
                    <a:pt x="2229" y="6129"/>
                    <a:pt x="3464" y="6129"/>
                  </a:cubicBezTo>
                  <a:cubicBezTo>
                    <a:pt x="3822" y="6129"/>
                    <a:pt x="4186" y="6066"/>
                    <a:pt x="4541" y="5932"/>
                  </a:cubicBezTo>
                  <a:cubicBezTo>
                    <a:pt x="6108" y="5338"/>
                    <a:pt x="6905" y="3568"/>
                    <a:pt x="6296" y="1987"/>
                  </a:cubicBezTo>
                  <a:cubicBezTo>
                    <a:pt x="5836" y="763"/>
                    <a:pt x="4672" y="0"/>
                    <a:pt x="3443"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3708100" y="1924413"/>
              <a:ext cx="172625" cy="153475"/>
            </a:xfrm>
            <a:custGeom>
              <a:avLst/>
              <a:gdLst/>
              <a:ahLst/>
              <a:cxnLst/>
              <a:rect l="l" t="t" r="r" b="b"/>
              <a:pathLst>
                <a:path w="6905" h="6139" extrusionOk="0">
                  <a:moveTo>
                    <a:pt x="3441" y="1"/>
                  </a:moveTo>
                  <a:cubicBezTo>
                    <a:pt x="3083" y="1"/>
                    <a:pt x="2719" y="64"/>
                    <a:pt x="2364" y="197"/>
                  </a:cubicBezTo>
                  <a:cubicBezTo>
                    <a:pt x="783" y="792"/>
                    <a:pt x="0" y="2562"/>
                    <a:pt x="595" y="4143"/>
                  </a:cubicBezTo>
                  <a:cubicBezTo>
                    <a:pt x="1067" y="5381"/>
                    <a:pt x="2229" y="6138"/>
                    <a:pt x="3465" y="6138"/>
                  </a:cubicBezTo>
                  <a:cubicBezTo>
                    <a:pt x="3822" y="6138"/>
                    <a:pt x="4186" y="6075"/>
                    <a:pt x="4540" y="5941"/>
                  </a:cubicBezTo>
                  <a:cubicBezTo>
                    <a:pt x="6121" y="5332"/>
                    <a:pt x="6904" y="3563"/>
                    <a:pt x="6310" y="1982"/>
                  </a:cubicBezTo>
                  <a:cubicBezTo>
                    <a:pt x="5837" y="756"/>
                    <a:pt x="4676" y="1"/>
                    <a:pt x="3441"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000858" y="1914612"/>
              <a:ext cx="172625" cy="153475"/>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878400" y="2978187"/>
              <a:ext cx="172650" cy="153475"/>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6637400" y="4469325"/>
              <a:ext cx="172625" cy="153475"/>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225308" y="1753462"/>
              <a:ext cx="172650" cy="153400"/>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511525" y="4286550"/>
              <a:ext cx="172650" cy="153475"/>
            </a:xfrm>
            <a:custGeom>
              <a:avLst/>
              <a:gdLst/>
              <a:ahLst/>
              <a:cxnLst/>
              <a:rect l="l" t="t" r="r" b="b"/>
              <a:pathLst>
                <a:path w="6906" h="6139" extrusionOk="0">
                  <a:moveTo>
                    <a:pt x="3443" y="1"/>
                  </a:moveTo>
                  <a:cubicBezTo>
                    <a:pt x="3085" y="1"/>
                    <a:pt x="2720" y="64"/>
                    <a:pt x="2365" y="198"/>
                  </a:cubicBezTo>
                  <a:cubicBezTo>
                    <a:pt x="799" y="792"/>
                    <a:pt x="1" y="2562"/>
                    <a:pt x="610" y="4143"/>
                  </a:cubicBezTo>
                  <a:cubicBezTo>
                    <a:pt x="1071" y="5381"/>
                    <a:pt x="2240" y="6139"/>
                    <a:pt x="3472" y="6139"/>
                  </a:cubicBezTo>
                  <a:cubicBezTo>
                    <a:pt x="3828" y="6139"/>
                    <a:pt x="4190" y="6075"/>
                    <a:pt x="4541" y="5942"/>
                  </a:cubicBezTo>
                  <a:cubicBezTo>
                    <a:pt x="6122" y="5333"/>
                    <a:pt x="6905" y="3563"/>
                    <a:pt x="6311" y="1982"/>
                  </a:cubicBezTo>
                  <a:cubicBezTo>
                    <a:pt x="5849" y="756"/>
                    <a:pt x="4682" y="1"/>
                    <a:pt x="3443"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421609" y="3412016"/>
              <a:ext cx="172625" cy="153250"/>
            </a:xfrm>
            <a:custGeom>
              <a:avLst/>
              <a:gdLst/>
              <a:ahLst/>
              <a:cxnLst/>
              <a:rect l="l" t="t" r="r" b="b"/>
              <a:pathLst>
                <a:path w="6905" h="6130" extrusionOk="0">
                  <a:moveTo>
                    <a:pt x="3441" y="1"/>
                  </a:moveTo>
                  <a:cubicBezTo>
                    <a:pt x="3084" y="1"/>
                    <a:pt x="2720" y="64"/>
                    <a:pt x="2365" y="198"/>
                  </a:cubicBezTo>
                  <a:cubicBezTo>
                    <a:pt x="784" y="792"/>
                    <a:pt x="1" y="2562"/>
                    <a:pt x="595" y="4143"/>
                  </a:cubicBezTo>
                  <a:cubicBezTo>
                    <a:pt x="1067" y="5367"/>
                    <a:pt x="2225" y="6130"/>
                    <a:pt x="3457" y="6130"/>
                  </a:cubicBezTo>
                  <a:cubicBezTo>
                    <a:pt x="3817" y="6130"/>
                    <a:pt x="4183" y="6065"/>
                    <a:pt x="4541" y="5927"/>
                  </a:cubicBezTo>
                  <a:cubicBezTo>
                    <a:pt x="6107" y="5332"/>
                    <a:pt x="6905" y="3563"/>
                    <a:pt x="6310" y="1982"/>
                  </a:cubicBezTo>
                  <a:cubicBezTo>
                    <a:pt x="5838" y="756"/>
                    <a:pt x="4676" y="1"/>
                    <a:pt x="3441"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349925" y="1920275"/>
              <a:ext cx="172625" cy="153250"/>
            </a:xfrm>
            <a:custGeom>
              <a:avLst/>
              <a:gdLst/>
              <a:ahLst/>
              <a:cxnLst/>
              <a:rect l="l" t="t" r="r" b="b"/>
              <a:pathLst>
                <a:path w="6905" h="6130" extrusionOk="0">
                  <a:moveTo>
                    <a:pt x="3442" y="0"/>
                  </a:moveTo>
                  <a:cubicBezTo>
                    <a:pt x="3083" y="0"/>
                    <a:pt x="2719" y="66"/>
                    <a:pt x="2365" y="203"/>
                  </a:cubicBezTo>
                  <a:cubicBezTo>
                    <a:pt x="784" y="798"/>
                    <a:pt x="1" y="2568"/>
                    <a:pt x="595" y="4149"/>
                  </a:cubicBezTo>
                  <a:cubicBezTo>
                    <a:pt x="1056" y="5375"/>
                    <a:pt x="2224" y="6130"/>
                    <a:pt x="3462" y="6130"/>
                  </a:cubicBezTo>
                  <a:cubicBezTo>
                    <a:pt x="3821" y="6130"/>
                    <a:pt x="4186" y="6066"/>
                    <a:pt x="4541" y="5933"/>
                  </a:cubicBezTo>
                  <a:cubicBezTo>
                    <a:pt x="6107" y="5338"/>
                    <a:pt x="6905" y="3568"/>
                    <a:pt x="6296" y="1987"/>
                  </a:cubicBezTo>
                  <a:cubicBezTo>
                    <a:pt x="5835" y="764"/>
                    <a:pt x="4671" y="0"/>
                    <a:pt x="3442"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893750" y="2699726"/>
              <a:ext cx="172625" cy="153450"/>
            </a:xfrm>
            <a:custGeom>
              <a:avLst/>
              <a:gdLst/>
              <a:ahLst/>
              <a:cxnLst/>
              <a:rect l="l" t="t" r="r" b="b"/>
              <a:pathLst>
                <a:path w="6905" h="6138" extrusionOk="0">
                  <a:moveTo>
                    <a:pt x="3441" y="0"/>
                  </a:moveTo>
                  <a:cubicBezTo>
                    <a:pt x="3083" y="0"/>
                    <a:pt x="2720" y="63"/>
                    <a:pt x="2365" y="197"/>
                  </a:cubicBezTo>
                  <a:cubicBezTo>
                    <a:pt x="783" y="792"/>
                    <a:pt x="0" y="2561"/>
                    <a:pt x="595" y="4142"/>
                  </a:cubicBezTo>
                  <a:cubicBezTo>
                    <a:pt x="1067" y="5380"/>
                    <a:pt x="2238" y="6138"/>
                    <a:pt x="3471" y="6138"/>
                  </a:cubicBezTo>
                  <a:cubicBezTo>
                    <a:pt x="3827" y="6138"/>
                    <a:pt x="4189" y="6074"/>
                    <a:pt x="4540" y="5941"/>
                  </a:cubicBezTo>
                  <a:cubicBezTo>
                    <a:pt x="6121" y="5332"/>
                    <a:pt x="6905" y="3562"/>
                    <a:pt x="6310" y="1981"/>
                  </a:cubicBezTo>
                  <a:cubicBezTo>
                    <a:pt x="5837" y="755"/>
                    <a:pt x="4676" y="0"/>
                    <a:pt x="3441"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6"/>
          <p:cNvSpPr/>
          <p:nvPr/>
        </p:nvSpPr>
        <p:spPr>
          <a:xfrm>
            <a:off x="4902408" y="2812018"/>
            <a:ext cx="239204" cy="240696"/>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3687908" y="1339843"/>
            <a:ext cx="239204" cy="240696"/>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3927108" y="868468"/>
            <a:ext cx="239204" cy="240696"/>
          </a:xfrm>
          <a:custGeom>
            <a:avLst/>
            <a:gdLst/>
            <a:ahLst/>
            <a:cxnLst/>
            <a:rect l="l" t="t" r="r" b="b"/>
            <a:pathLst>
              <a:path w="6891" h="6934" extrusionOk="0">
                <a:moveTo>
                  <a:pt x="595" y="4540"/>
                </a:moveTo>
                <a:cubicBezTo>
                  <a:pt x="0" y="2959"/>
                  <a:pt x="784" y="1190"/>
                  <a:pt x="2365" y="595"/>
                </a:cubicBezTo>
                <a:cubicBezTo>
                  <a:pt x="3931" y="0"/>
                  <a:pt x="5701" y="798"/>
                  <a:pt x="6295" y="2379"/>
                </a:cubicBezTo>
                <a:cubicBezTo>
                  <a:pt x="6890" y="3960"/>
                  <a:pt x="6107" y="5730"/>
                  <a:pt x="4540" y="6324"/>
                </a:cubicBezTo>
                <a:cubicBezTo>
                  <a:pt x="2959" y="6934"/>
                  <a:pt x="1190" y="6121"/>
                  <a:pt x="595" y="454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040180" y="1793543"/>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1">
  <p:cSld name="CUSTOM_3">
    <p:spTree>
      <p:nvGrpSpPr>
        <p:cNvPr id="1" name="Shape 705"/>
        <p:cNvGrpSpPr/>
        <p:nvPr/>
      </p:nvGrpSpPr>
      <p:grpSpPr>
        <a:xfrm>
          <a:off x="0" y="0"/>
          <a:ext cx="0" cy="0"/>
          <a:chOff x="0" y="0"/>
          <a:chExt cx="0" cy="0"/>
        </a:xfrm>
      </p:grpSpPr>
      <p:pic>
        <p:nvPicPr>
          <p:cNvPr id="706" name="Google Shape;706;p38"/>
          <p:cNvPicPr preferRelativeResize="0"/>
          <p:nvPr/>
        </p:nvPicPr>
        <p:blipFill>
          <a:blip r:embed="rId2">
            <a:alphaModFix/>
          </a:blip>
          <a:stretch>
            <a:fillRect/>
          </a:stretch>
        </p:blipFill>
        <p:spPr>
          <a:xfrm rot="-6667787">
            <a:off x="3889241" y="-958909"/>
            <a:ext cx="3611440" cy="3611424"/>
          </a:xfrm>
          <a:prstGeom prst="rect">
            <a:avLst/>
          </a:prstGeom>
          <a:noFill/>
          <a:ln>
            <a:noFill/>
          </a:ln>
        </p:spPr>
      </p:pic>
      <p:pic>
        <p:nvPicPr>
          <p:cNvPr id="707" name="Google Shape;707;p38"/>
          <p:cNvPicPr preferRelativeResize="0"/>
          <p:nvPr/>
        </p:nvPicPr>
        <p:blipFill>
          <a:blip r:embed="rId2">
            <a:alphaModFix/>
          </a:blip>
          <a:stretch>
            <a:fillRect/>
          </a:stretch>
        </p:blipFill>
        <p:spPr>
          <a:xfrm rot="-6667784">
            <a:off x="5978116" y="2731456"/>
            <a:ext cx="2545944" cy="2545931"/>
          </a:xfrm>
          <a:prstGeom prst="rect">
            <a:avLst/>
          </a:prstGeom>
          <a:noFill/>
          <a:ln>
            <a:noFill/>
          </a:ln>
        </p:spPr>
      </p:pic>
      <p:sp>
        <p:nvSpPr>
          <p:cNvPr id="708" name="Google Shape;708;p38"/>
          <p:cNvSpPr/>
          <p:nvPr/>
        </p:nvSpPr>
        <p:spPr>
          <a:xfrm rot="10800000">
            <a:off x="2040552" y="126440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rot="10800000">
            <a:off x="2280252" y="443970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rot="10800000">
            <a:off x="701602" y="357373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rot="10800000">
            <a:off x="519202" y="8182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rot="10800000">
            <a:off x="5745677" y="419895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rot="10800000">
            <a:off x="3434927" y="57753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4" name="Google Shape;714;p38"/>
          <p:cNvPicPr preferRelativeResize="0"/>
          <p:nvPr/>
        </p:nvPicPr>
        <p:blipFill>
          <a:blip r:embed="rId2">
            <a:alphaModFix/>
          </a:blip>
          <a:stretch>
            <a:fillRect/>
          </a:stretch>
        </p:blipFill>
        <p:spPr>
          <a:xfrm rot="8374080">
            <a:off x="7493021" y="907258"/>
            <a:ext cx="1556632" cy="1556639"/>
          </a:xfrm>
          <a:prstGeom prst="rect">
            <a:avLst/>
          </a:prstGeom>
          <a:noFill/>
          <a:ln>
            <a:noFill/>
          </a:ln>
        </p:spPr>
      </p:pic>
      <p:pic>
        <p:nvPicPr>
          <p:cNvPr id="715" name="Google Shape;715;p38"/>
          <p:cNvPicPr preferRelativeResize="0"/>
          <p:nvPr/>
        </p:nvPicPr>
        <p:blipFill>
          <a:blip r:embed="rId2">
            <a:alphaModFix/>
          </a:blip>
          <a:stretch>
            <a:fillRect/>
          </a:stretch>
        </p:blipFill>
        <p:spPr>
          <a:xfrm rot="966941">
            <a:off x="3348283" y="3541008"/>
            <a:ext cx="1556631" cy="1556639"/>
          </a:xfrm>
          <a:prstGeom prst="rect">
            <a:avLst/>
          </a:prstGeom>
          <a:noFill/>
          <a:ln>
            <a:noFill/>
          </a:ln>
        </p:spPr>
      </p:pic>
      <p:sp>
        <p:nvSpPr>
          <p:cNvPr id="716" name="Google Shape;716;p38"/>
          <p:cNvSpPr/>
          <p:nvPr/>
        </p:nvSpPr>
        <p:spPr>
          <a:xfrm rot="10800000">
            <a:off x="6860977" y="24513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rot="10800000">
            <a:off x="8474877" y="342235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rot="10800000">
            <a:off x="7690702" y="3367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txBox="1">
            <a:spLocks noGrp="1"/>
          </p:cNvSpPr>
          <p:nvPr>
            <p:ph type="title"/>
          </p:nvPr>
        </p:nvSpPr>
        <p:spPr>
          <a:xfrm>
            <a:off x="2106800" y="2164613"/>
            <a:ext cx="3805200" cy="60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20" name="Google Shape;720;p38"/>
          <p:cNvSpPr txBox="1">
            <a:spLocks noGrp="1"/>
          </p:cNvSpPr>
          <p:nvPr>
            <p:ph type="title" idx="2" hasCustomPrompt="1"/>
          </p:nvPr>
        </p:nvSpPr>
        <p:spPr>
          <a:xfrm>
            <a:off x="1049700" y="2138350"/>
            <a:ext cx="10572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200"/>
              <a:buNone/>
              <a:defRPr sz="72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721" name="Google Shape;721;p38"/>
          <p:cNvSpPr txBox="1">
            <a:spLocks noGrp="1"/>
          </p:cNvSpPr>
          <p:nvPr>
            <p:ph type="subTitle" idx="1"/>
          </p:nvPr>
        </p:nvSpPr>
        <p:spPr>
          <a:xfrm>
            <a:off x="2106800" y="2716859"/>
            <a:ext cx="3805200" cy="3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2">
  <p:cSld name="CUSTOM_3_1">
    <p:spTree>
      <p:nvGrpSpPr>
        <p:cNvPr id="1" name="Shape 722"/>
        <p:cNvGrpSpPr/>
        <p:nvPr/>
      </p:nvGrpSpPr>
      <p:grpSpPr>
        <a:xfrm>
          <a:off x="0" y="0"/>
          <a:ext cx="0" cy="0"/>
          <a:chOff x="0" y="0"/>
          <a:chExt cx="0" cy="0"/>
        </a:xfrm>
      </p:grpSpPr>
      <p:pic>
        <p:nvPicPr>
          <p:cNvPr id="723" name="Google Shape;723;p39"/>
          <p:cNvPicPr preferRelativeResize="0"/>
          <p:nvPr/>
        </p:nvPicPr>
        <p:blipFill>
          <a:blip r:embed="rId2">
            <a:alphaModFix/>
          </a:blip>
          <a:stretch>
            <a:fillRect/>
          </a:stretch>
        </p:blipFill>
        <p:spPr>
          <a:xfrm rot="952216">
            <a:off x="7081949" y="-347555"/>
            <a:ext cx="3175028" cy="3175035"/>
          </a:xfrm>
          <a:prstGeom prst="rect">
            <a:avLst/>
          </a:prstGeom>
          <a:noFill/>
          <a:ln>
            <a:noFill/>
          </a:ln>
        </p:spPr>
      </p:pic>
      <p:sp>
        <p:nvSpPr>
          <p:cNvPr id="724" name="Google Shape;724;p39"/>
          <p:cNvSpPr/>
          <p:nvPr/>
        </p:nvSpPr>
        <p:spPr>
          <a:xfrm rot="10800000">
            <a:off x="6708327" y="7588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5" name="Google Shape;725;p39"/>
          <p:cNvPicPr preferRelativeResize="0"/>
          <p:nvPr/>
        </p:nvPicPr>
        <p:blipFill>
          <a:blip r:embed="rId2">
            <a:alphaModFix/>
          </a:blip>
          <a:stretch>
            <a:fillRect/>
          </a:stretch>
        </p:blipFill>
        <p:spPr>
          <a:xfrm rot="-2458978">
            <a:off x="5875445" y="3645861"/>
            <a:ext cx="2165662" cy="2165677"/>
          </a:xfrm>
          <a:prstGeom prst="rect">
            <a:avLst/>
          </a:prstGeom>
          <a:noFill/>
          <a:ln>
            <a:noFill/>
          </a:ln>
        </p:spPr>
      </p:pic>
      <p:pic>
        <p:nvPicPr>
          <p:cNvPr id="726" name="Google Shape;726;p39"/>
          <p:cNvPicPr preferRelativeResize="0"/>
          <p:nvPr/>
        </p:nvPicPr>
        <p:blipFill>
          <a:blip r:embed="rId2">
            <a:alphaModFix/>
          </a:blip>
          <a:stretch>
            <a:fillRect/>
          </a:stretch>
        </p:blipFill>
        <p:spPr>
          <a:xfrm rot="-2459007">
            <a:off x="4946619" y="325752"/>
            <a:ext cx="921738" cy="921748"/>
          </a:xfrm>
          <a:prstGeom prst="rect">
            <a:avLst/>
          </a:prstGeom>
          <a:noFill/>
          <a:ln>
            <a:noFill/>
          </a:ln>
        </p:spPr>
      </p:pic>
      <p:sp>
        <p:nvSpPr>
          <p:cNvPr id="727" name="Google Shape;727;p39"/>
          <p:cNvSpPr/>
          <p:nvPr/>
        </p:nvSpPr>
        <p:spPr>
          <a:xfrm rot="10800000">
            <a:off x="8485877" y="364404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rot="10800000">
            <a:off x="4945727" y="407134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rot="10800000">
            <a:off x="4217702" y="13644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txBox="1">
            <a:spLocks noGrp="1"/>
          </p:cNvSpPr>
          <p:nvPr>
            <p:ph type="title"/>
          </p:nvPr>
        </p:nvSpPr>
        <p:spPr>
          <a:xfrm>
            <a:off x="5239825" y="2527138"/>
            <a:ext cx="2584500" cy="60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1" name="Google Shape;731;p39"/>
          <p:cNvSpPr txBox="1">
            <a:spLocks noGrp="1"/>
          </p:cNvSpPr>
          <p:nvPr>
            <p:ph type="title" idx="2" hasCustomPrompt="1"/>
          </p:nvPr>
        </p:nvSpPr>
        <p:spPr>
          <a:xfrm>
            <a:off x="5239825" y="1545863"/>
            <a:ext cx="1130400" cy="981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7200"/>
              <a:buNone/>
              <a:defRPr sz="72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732" name="Google Shape;732;p39"/>
          <p:cNvSpPr txBox="1">
            <a:spLocks noGrp="1"/>
          </p:cNvSpPr>
          <p:nvPr>
            <p:ph type="subTitle" idx="1"/>
          </p:nvPr>
        </p:nvSpPr>
        <p:spPr>
          <a:xfrm>
            <a:off x="5239825" y="3133438"/>
            <a:ext cx="2584500" cy="4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pic>
        <p:nvPicPr>
          <p:cNvPr id="733" name="Google Shape;733;p39"/>
          <p:cNvPicPr preferRelativeResize="0"/>
          <p:nvPr/>
        </p:nvPicPr>
        <p:blipFill>
          <a:blip r:embed="rId2">
            <a:alphaModFix/>
          </a:blip>
          <a:stretch>
            <a:fillRect/>
          </a:stretch>
        </p:blipFill>
        <p:spPr>
          <a:xfrm rot="5400014">
            <a:off x="187339" y="1179840"/>
            <a:ext cx="913475" cy="913494"/>
          </a:xfrm>
          <a:prstGeom prst="rect">
            <a:avLst/>
          </a:prstGeom>
          <a:noFill/>
          <a:ln>
            <a:noFill/>
          </a:ln>
        </p:spPr>
      </p:pic>
      <p:pic>
        <p:nvPicPr>
          <p:cNvPr id="734" name="Google Shape;734;p39"/>
          <p:cNvPicPr preferRelativeResize="0"/>
          <p:nvPr/>
        </p:nvPicPr>
        <p:blipFill>
          <a:blip r:embed="rId2">
            <a:alphaModFix/>
          </a:blip>
          <a:stretch>
            <a:fillRect/>
          </a:stretch>
        </p:blipFill>
        <p:spPr>
          <a:xfrm rot="9166466">
            <a:off x="1890986" y="-950470"/>
            <a:ext cx="1727328" cy="1727389"/>
          </a:xfrm>
          <a:prstGeom prst="rect">
            <a:avLst/>
          </a:prstGeom>
          <a:noFill/>
          <a:ln>
            <a:noFill/>
          </a:ln>
        </p:spPr>
      </p:pic>
      <p:sp>
        <p:nvSpPr>
          <p:cNvPr id="735" name="Google Shape;735;p39"/>
          <p:cNvSpPr/>
          <p:nvPr/>
        </p:nvSpPr>
        <p:spPr>
          <a:xfrm rot="10800000">
            <a:off x="390877" y="26208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rot="10800000">
            <a:off x="2976202" y="48244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713225" y="54705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5"/>
          <p:cNvSpPr txBox="1">
            <a:spLocks noGrp="1"/>
          </p:cNvSpPr>
          <p:nvPr>
            <p:ph type="title" idx="2"/>
          </p:nvPr>
        </p:nvSpPr>
        <p:spPr>
          <a:xfrm>
            <a:off x="2070363" y="2529425"/>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3" name="Google Shape;103;p5"/>
          <p:cNvSpPr txBox="1">
            <a:spLocks noGrp="1"/>
          </p:cNvSpPr>
          <p:nvPr>
            <p:ph type="subTitle" idx="1"/>
          </p:nvPr>
        </p:nvSpPr>
        <p:spPr>
          <a:xfrm>
            <a:off x="1542663" y="3033125"/>
            <a:ext cx="28359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 name="Google Shape;104;p5"/>
          <p:cNvSpPr txBox="1">
            <a:spLocks noGrp="1"/>
          </p:cNvSpPr>
          <p:nvPr>
            <p:ph type="title" idx="3"/>
          </p:nvPr>
        </p:nvSpPr>
        <p:spPr>
          <a:xfrm>
            <a:off x="5293138" y="2529425"/>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 name="Google Shape;105;p5"/>
          <p:cNvSpPr txBox="1">
            <a:spLocks noGrp="1"/>
          </p:cNvSpPr>
          <p:nvPr>
            <p:ph type="subTitle" idx="4"/>
          </p:nvPr>
        </p:nvSpPr>
        <p:spPr>
          <a:xfrm>
            <a:off x="4765438" y="3033125"/>
            <a:ext cx="28359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pic>
        <p:nvPicPr>
          <p:cNvPr id="106" name="Google Shape;106;p5"/>
          <p:cNvPicPr preferRelativeResize="0"/>
          <p:nvPr/>
        </p:nvPicPr>
        <p:blipFill>
          <a:blip r:embed="rId2">
            <a:alphaModFix/>
          </a:blip>
          <a:stretch>
            <a:fillRect/>
          </a:stretch>
        </p:blipFill>
        <p:spPr>
          <a:xfrm>
            <a:off x="7507775" y="-440925"/>
            <a:ext cx="1133801" cy="1133801"/>
          </a:xfrm>
          <a:prstGeom prst="rect">
            <a:avLst/>
          </a:prstGeom>
          <a:noFill/>
          <a:ln>
            <a:noFill/>
          </a:ln>
        </p:spPr>
      </p:pic>
      <p:pic>
        <p:nvPicPr>
          <p:cNvPr id="107" name="Google Shape;107;p5"/>
          <p:cNvPicPr preferRelativeResize="0"/>
          <p:nvPr/>
        </p:nvPicPr>
        <p:blipFill>
          <a:blip r:embed="rId3">
            <a:alphaModFix/>
          </a:blip>
          <a:stretch>
            <a:fillRect/>
          </a:stretch>
        </p:blipFill>
        <p:spPr>
          <a:xfrm rot="-5400024">
            <a:off x="7507774" y="2767090"/>
            <a:ext cx="2736902" cy="2736898"/>
          </a:xfrm>
          <a:prstGeom prst="rect">
            <a:avLst/>
          </a:prstGeom>
          <a:noFill/>
          <a:ln>
            <a:noFill/>
          </a:ln>
        </p:spPr>
      </p:pic>
      <p:pic>
        <p:nvPicPr>
          <p:cNvPr id="108" name="Google Shape;108;p5"/>
          <p:cNvPicPr preferRelativeResize="0"/>
          <p:nvPr/>
        </p:nvPicPr>
        <p:blipFill>
          <a:blip r:embed="rId2">
            <a:alphaModFix/>
          </a:blip>
          <a:stretch>
            <a:fillRect/>
          </a:stretch>
        </p:blipFill>
        <p:spPr>
          <a:xfrm>
            <a:off x="-77125" y="1479937"/>
            <a:ext cx="1696198" cy="1696175"/>
          </a:xfrm>
          <a:prstGeom prst="rect">
            <a:avLst/>
          </a:prstGeom>
          <a:noFill/>
          <a:ln>
            <a:noFill/>
          </a:ln>
        </p:spPr>
      </p:pic>
      <p:sp>
        <p:nvSpPr>
          <p:cNvPr id="109" name="Google Shape;109;p5"/>
          <p:cNvSpPr/>
          <p:nvPr/>
        </p:nvSpPr>
        <p:spPr>
          <a:xfrm rot="10800000">
            <a:off x="1106525" y="428332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rot="10800000">
            <a:off x="4572000" y="4552248"/>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rot="10800000">
            <a:off x="1265900" y="47977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rot="10800000">
            <a:off x="8430725" y="116977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rot="10800000">
            <a:off x="7073650" y="26667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3">
  <p:cSld name="CUSTOM_3_1_1">
    <p:spTree>
      <p:nvGrpSpPr>
        <p:cNvPr id="1" name="Shape 737"/>
        <p:cNvGrpSpPr/>
        <p:nvPr/>
      </p:nvGrpSpPr>
      <p:grpSpPr>
        <a:xfrm>
          <a:off x="0" y="0"/>
          <a:ext cx="0" cy="0"/>
          <a:chOff x="0" y="0"/>
          <a:chExt cx="0" cy="0"/>
        </a:xfrm>
      </p:grpSpPr>
      <p:sp>
        <p:nvSpPr>
          <p:cNvPr id="738" name="Google Shape;738;p40"/>
          <p:cNvSpPr/>
          <p:nvPr/>
        </p:nvSpPr>
        <p:spPr>
          <a:xfrm rot="10800000">
            <a:off x="461902" y="413702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9" name="Google Shape;739;p40"/>
          <p:cNvPicPr preferRelativeResize="0"/>
          <p:nvPr/>
        </p:nvPicPr>
        <p:blipFill>
          <a:blip r:embed="rId2">
            <a:alphaModFix/>
          </a:blip>
          <a:stretch>
            <a:fillRect/>
          </a:stretch>
        </p:blipFill>
        <p:spPr>
          <a:xfrm rot="-2458971">
            <a:off x="1019280" y="3442387"/>
            <a:ext cx="1892690" cy="1892701"/>
          </a:xfrm>
          <a:prstGeom prst="rect">
            <a:avLst/>
          </a:prstGeom>
          <a:noFill/>
          <a:ln>
            <a:noFill/>
          </a:ln>
        </p:spPr>
      </p:pic>
      <p:pic>
        <p:nvPicPr>
          <p:cNvPr id="740" name="Google Shape;740;p40"/>
          <p:cNvPicPr preferRelativeResize="0"/>
          <p:nvPr/>
        </p:nvPicPr>
        <p:blipFill>
          <a:blip r:embed="rId2">
            <a:alphaModFix/>
          </a:blip>
          <a:stretch>
            <a:fillRect/>
          </a:stretch>
        </p:blipFill>
        <p:spPr>
          <a:xfrm rot="-2458969">
            <a:off x="236582" y="2302880"/>
            <a:ext cx="1027685" cy="1027690"/>
          </a:xfrm>
          <a:prstGeom prst="rect">
            <a:avLst/>
          </a:prstGeom>
          <a:noFill/>
          <a:ln>
            <a:noFill/>
          </a:ln>
        </p:spPr>
      </p:pic>
      <p:pic>
        <p:nvPicPr>
          <p:cNvPr id="741" name="Google Shape;741;p40"/>
          <p:cNvPicPr preferRelativeResize="0"/>
          <p:nvPr/>
        </p:nvPicPr>
        <p:blipFill>
          <a:blip r:embed="rId2">
            <a:alphaModFix/>
          </a:blip>
          <a:stretch>
            <a:fillRect/>
          </a:stretch>
        </p:blipFill>
        <p:spPr>
          <a:xfrm rot="4638324">
            <a:off x="6410621" y="4335307"/>
            <a:ext cx="1256635" cy="1256639"/>
          </a:xfrm>
          <a:prstGeom prst="rect">
            <a:avLst/>
          </a:prstGeom>
          <a:noFill/>
          <a:ln>
            <a:noFill/>
          </a:ln>
        </p:spPr>
      </p:pic>
      <p:sp>
        <p:nvSpPr>
          <p:cNvPr id="742" name="Google Shape;742;p40"/>
          <p:cNvSpPr/>
          <p:nvPr/>
        </p:nvSpPr>
        <p:spPr>
          <a:xfrm rot="10800000">
            <a:off x="4452152" y="45090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rot="10800000">
            <a:off x="7550290" y="426835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rot="10800000">
            <a:off x="1559402" y="31588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rot="10800000">
            <a:off x="6517502" y="33008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rot="10800000">
            <a:off x="8540315" y="45090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txBox="1">
            <a:spLocks noGrp="1"/>
          </p:cNvSpPr>
          <p:nvPr>
            <p:ph type="title"/>
          </p:nvPr>
        </p:nvSpPr>
        <p:spPr>
          <a:xfrm>
            <a:off x="2626500" y="3221550"/>
            <a:ext cx="38910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48" name="Google Shape;748;p40"/>
          <p:cNvSpPr txBox="1">
            <a:spLocks noGrp="1"/>
          </p:cNvSpPr>
          <p:nvPr>
            <p:ph type="title" idx="2" hasCustomPrompt="1"/>
          </p:nvPr>
        </p:nvSpPr>
        <p:spPr>
          <a:xfrm>
            <a:off x="3856200" y="1275550"/>
            <a:ext cx="1431600" cy="8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200"/>
              <a:buNone/>
              <a:defRPr sz="7200">
                <a:solidFill>
                  <a:schemeClr val="accent4"/>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749" name="Google Shape;749;p40"/>
          <p:cNvSpPr txBox="1">
            <a:spLocks noGrp="1"/>
          </p:cNvSpPr>
          <p:nvPr>
            <p:ph type="subTitle" idx="1"/>
          </p:nvPr>
        </p:nvSpPr>
        <p:spPr>
          <a:xfrm>
            <a:off x="2626500" y="3827850"/>
            <a:ext cx="3891000" cy="4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4">
  <p:cSld name="CUSTOM_10">
    <p:spTree>
      <p:nvGrpSpPr>
        <p:cNvPr id="1" name="Shape 750"/>
        <p:cNvGrpSpPr/>
        <p:nvPr/>
      </p:nvGrpSpPr>
      <p:grpSpPr>
        <a:xfrm>
          <a:off x="0" y="0"/>
          <a:ext cx="0" cy="0"/>
          <a:chOff x="0" y="0"/>
          <a:chExt cx="0" cy="0"/>
        </a:xfrm>
      </p:grpSpPr>
      <p:sp>
        <p:nvSpPr>
          <p:cNvPr id="751" name="Google Shape;751;p41"/>
          <p:cNvSpPr txBox="1">
            <a:spLocks noGrp="1"/>
          </p:cNvSpPr>
          <p:nvPr>
            <p:ph type="title"/>
          </p:nvPr>
        </p:nvSpPr>
        <p:spPr>
          <a:xfrm>
            <a:off x="2626500" y="1084850"/>
            <a:ext cx="38910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52" name="Google Shape;752;p41"/>
          <p:cNvSpPr txBox="1">
            <a:spLocks noGrp="1"/>
          </p:cNvSpPr>
          <p:nvPr>
            <p:ph type="title" idx="2" hasCustomPrompt="1"/>
          </p:nvPr>
        </p:nvSpPr>
        <p:spPr>
          <a:xfrm>
            <a:off x="3856200" y="3020963"/>
            <a:ext cx="1431600" cy="8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200"/>
              <a:buNone/>
              <a:defRPr sz="7200">
                <a:solidFill>
                  <a:schemeClr val="accen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753" name="Google Shape;753;p41"/>
          <p:cNvSpPr txBox="1">
            <a:spLocks noGrp="1"/>
          </p:cNvSpPr>
          <p:nvPr>
            <p:ph type="subTitle" idx="1"/>
          </p:nvPr>
        </p:nvSpPr>
        <p:spPr>
          <a:xfrm>
            <a:off x="2626500" y="1691150"/>
            <a:ext cx="3891000" cy="60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1">
  <p:cSld name="CUSTOM_7">
    <p:spTree>
      <p:nvGrpSpPr>
        <p:cNvPr id="1" name="Shape 754"/>
        <p:cNvGrpSpPr/>
        <p:nvPr/>
      </p:nvGrpSpPr>
      <p:grpSpPr>
        <a:xfrm>
          <a:off x="0" y="0"/>
          <a:ext cx="0" cy="0"/>
          <a:chOff x="0" y="0"/>
          <a:chExt cx="0" cy="0"/>
        </a:xfrm>
      </p:grpSpPr>
      <p:sp>
        <p:nvSpPr>
          <p:cNvPr id="755" name="Google Shape;755;p42"/>
          <p:cNvSpPr txBox="1">
            <a:spLocks noGrp="1"/>
          </p:cNvSpPr>
          <p:nvPr>
            <p:ph type="title"/>
          </p:nvPr>
        </p:nvSpPr>
        <p:spPr>
          <a:xfrm>
            <a:off x="4781200" y="2057100"/>
            <a:ext cx="3441900" cy="1284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3000"/>
              <a:buNone/>
              <a:defRPr>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pic>
        <p:nvPicPr>
          <p:cNvPr id="756" name="Google Shape;756;p42"/>
          <p:cNvPicPr preferRelativeResize="0"/>
          <p:nvPr/>
        </p:nvPicPr>
        <p:blipFill>
          <a:blip r:embed="rId2">
            <a:alphaModFix/>
          </a:blip>
          <a:stretch>
            <a:fillRect/>
          </a:stretch>
        </p:blipFill>
        <p:spPr>
          <a:xfrm rot="-5400024">
            <a:off x="7438598" y="-1123387"/>
            <a:ext cx="2736902" cy="2736898"/>
          </a:xfrm>
          <a:prstGeom prst="rect">
            <a:avLst/>
          </a:prstGeom>
          <a:noFill/>
          <a:ln>
            <a:noFill/>
          </a:ln>
        </p:spPr>
      </p:pic>
      <p:sp>
        <p:nvSpPr>
          <p:cNvPr id="757" name="Google Shape;757;p42"/>
          <p:cNvSpPr/>
          <p:nvPr/>
        </p:nvSpPr>
        <p:spPr>
          <a:xfrm>
            <a:off x="7288472" y="61478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8751647" y="2465257"/>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8256472" y="457043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6109572" y="435743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1" name="Google Shape;761;p42"/>
          <p:cNvPicPr preferRelativeResize="0"/>
          <p:nvPr/>
        </p:nvPicPr>
        <p:blipFill>
          <a:blip r:embed="rId2">
            <a:alphaModFix/>
          </a:blip>
          <a:stretch>
            <a:fillRect/>
          </a:stretch>
        </p:blipFill>
        <p:spPr>
          <a:xfrm rot="5399969">
            <a:off x="5722287" y="238067"/>
            <a:ext cx="1284000" cy="1283989"/>
          </a:xfrm>
          <a:prstGeom prst="rect">
            <a:avLst/>
          </a:prstGeom>
          <a:noFill/>
          <a:ln>
            <a:noFill/>
          </a:ln>
        </p:spPr>
      </p:pic>
      <p:sp>
        <p:nvSpPr>
          <p:cNvPr id="762" name="Google Shape;762;p42"/>
          <p:cNvSpPr/>
          <p:nvPr/>
        </p:nvSpPr>
        <p:spPr>
          <a:xfrm>
            <a:off x="4643322" y="728507"/>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763"/>
        <p:cNvGrpSpPr/>
        <p:nvPr/>
      </p:nvGrpSpPr>
      <p:grpSpPr>
        <a:xfrm>
          <a:off x="0" y="0"/>
          <a:ext cx="0" cy="0"/>
          <a:chOff x="0" y="0"/>
          <a:chExt cx="0" cy="0"/>
        </a:xfrm>
      </p:grpSpPr>
      <p:sp>
        <p:nvSpPr>
          <p:cNvPr id="764" name="Google Shape;764;p43"/>
          <p:cNvSpPr txBox="1">
            <a:spLocks noGrp="1"/>
          </p:cNvSpPr>
          <p:nvPr>
            <p:ph type="title"/>
          </p:nvPr>
        </p:nvSpPr>
        <p:spPr>
          <a:xfrm>
            <a:off x="4965550" y="1548613"/>
            <a:ext cx="3333000" cy="629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5" name="Google Shape;765;p43"/>
          <p:cNvSpPr txBox="1">
            <a:spLocks noGrp="1"/>
          </p:cNvSpPr>
          <p:nvPr>
            <p:ph type="subTitle" idx="1"/>
          </p:nvPr>
        </p:nvSpPr>
        <p:spPr>
          <a:xfrm>
            <a:off x="4965625" y="2365213"/>
            <a:ext cx="3333000" cy="15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pic>
        <p:nvPicPr>
          <p:cNvPr id="766" name="Google Shape;766;p43"/>
          <p:cNvPicPr preferRelativeResize="0"/>
          <p:nvPr/>
        </p:nvPicPr>
        <p:blipFill>
          <a:blip r:embed="rId2">
            <a:alphaModFix/>
          </a:blip>
          <a:stretch>
            <a:fillRect/>
          </a:stretch>
        </p:blipFill>
        <p:spPr>
          <a:xfrm rot="-8100008">
            <a:off x="6267680" y="-1703157"/>
            <a:ext cx="4578989" cy="4578968"/>
          </a:xfrm>
          <a:prstGeom prst="rect">
            <a:avLst/>
          </a:prstGeom>
          <a:noFill/>
          <a:ln>
            <a:noFill/>
          </a:ln>
        </p:spPr>
      </p:pic>
      <p:pic>
        <p:nvPicPr>
          <p:cNvPr id="767" name="Google Shape;767;p43"/>
          <p:cNvPicPr preferRelativeResize="0"/>
          <p:nvPr/>
        </p:nvPicPr>
        <p:blipFill>
          <a:blip r:embed="rId2">
            <a:alphaModFix/>
          </a:blip>
          <a:stretch>
            <a:fillRect/>
          </a:stretch>
        </p:blipFill>
        <p:spPr>
          <a:xfrm rot="8100007">
            <a:off x="5085067" y="3974876"/>
            <a:ext cx="1248141" cy="1248125"/>
          </a:xfrm>
          <a:prstGeom prst="rect">
            <a:avLst/>
          </a:prstGeom>
          <a:noFill/>
          <a:ln>
            <a:noFill/>
          </a:ln>
        </p:spPr>
      </p:pic>
      <p:pic>
        <p:nvPicPr>
          <p:cNvPr id="768" name="Google Shape;768;p43"/>
          <p:cNvPicPr preferRelativeResize="0"/>
          <p:nvPr/>
        </p:nvPicPr>
        <p:blipFill>
          <a:blip r:embed="rId2">
            <a:alphaModFix/>
          </a:blip>
          <a:stretch>
            <a:fillRect/>
          </a:stretch>
        </p:blipFill>
        <p:spPr>
          <a:xfrm rot="-6667766">
            <a:off x="7948445" y="3869265"/>
            <a:ext cx="1042685" cy="1042669"/>
          </a:xfrm>
          <a:prstGeom prst="rect">
            <a:avLst/>
          </a:prstGeom>
          <a:noFill/>
          <a:ln>
            <a:noFill/>
          </a:ln>
        </p:spPr>
      </p:pic>
      <p:sp>
        <p:nvSpPr>
          <p:cNvPr id="769" name="Google Shape;769;p43"/>
          <p:cNvSpPr/>
          <p:nvPr/>
        </p:nvSpPr>
        <p:spPr>
          <a:xfrm rot="10800000">
            <a:off x="6193327" y="9934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rot="10800000">
            <a:off x="8509952" y="290635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1" name="Google Shape;771;p43"/>
          <p:cNvPicPr preferRelativeResize="0"/>
          <p:nvPr/>
        </p:nvPicPr>
        <p:blipFill>
          <a:blip r:embed="rId2">
            <a:alphaModFix/>
          </a:blip>
          <a:stretch>
            <a:fillRect/>
          </a:stretch>
        </p:blipFill>
        <p:spPr>
          <a:xfrm rot="7771461">
            <a:off x="4790841" y="218842"/>
            <a:ext cx="1073420" cy="1073411"/>
          </a:xfrm>
          <a:prstGeom prst="rect">
            <a:avLst/>
          </a:prstGeom>
          <a:noFill/>
          <a:ln>
            <a:noFill/>
          </a:ln>
        </p:spPr>
      </p:pic>
      <p:sp>
        <p:nvSpPr>
          <p:cNvPr id="772" name="Google Shape;772;p43"/>
          <p:cNvSpPr/>
          <p:nvPr/>
        </p:nvSpPr>
        <p:spPr>
          <a:xfrm rot="10800000">
            <a:off x="7119002" y="44092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s 1">
  <p:cSld name="CUSTOM_5">
    <p:spTree>
      <p:nvGrpSpPr>
        <p:cNvPr id="1" name="Shape 773"/>
        <p:cNvGrpSpPr/>
        <p:nvPr/>
      </p:nvGrpSpPr>
      <p:grpSpPr>
        <a:xfrm>
          <a:off x="0" y="0"/>
          <a:ext cx="0" cy="0"/>
          <a:chOff x="0" y="0"/>
          <a:chExt cx="0" cy="0"/>
        </a:xfrm>
      </p:grpSpPr>
      <p:sp>
        <p:nvSpPr>
          <p:cNvPr id="774" name="Google Shape;774;p44"/>
          <p:cNvSpPr txBox="1">
            <a:spLocks noGrp="1"/>
          </p:cNvSpPr>
          <p:nvPr>
            <p:ph type="title" hasCustomPrompt="1"/>
          </p:nvPr>
        </p:nvSpPr>
        <p:spPr>
          <a:xfrm>
            <a:off x="1306331" y="572000"/>
            <a:ext cx="2321700" cy="5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Char char="+"/>
              <a:defRPr sz="3600">
                <a:solidFill>
                  <a:schemeClr val="lt1"/>
                </a:solidFill>
              </a:defRPr>
            </a:lvl1pPr>
            <a:lvl2pPr lvl="1" algn="ctr" rtl="0">
              <a:spcBef>
                <a:spcPts val="0"/>
              </a:spcBef>
              <a:spcAft>
                <a:spcPts val="0"/>
              </a:spcAft>
              <a:buSzPts val="12000"/>
              <a:buChar char="+"/>
              <a:defRPr sz="12000"/>
            </a:lvl2pPr>
            <a:lvl3pPr lvl="2" algn="ctr" rtl="0">
              <a:spcBef>
                <a:spcPts val="0"/>
              </a:spcBef>
              <a:spcAft>
                <a:spcPts val="0"/>
              </a:spcAft>
              <a:buSzPts val="12000"/>
              <a:buChar char="+"/>
              <a:defRPr sz="12000"/>
            </a:lvl3pPr>
            <a:lvl4pPr lvl="3" algn="ctr" rtl="0">
              <a:spcBef>
                <a:spcPts val="0"/>
              </a:spcBef>
              <a:spcAft>
                <a:spcPts val="0"/>
              </a:spcAft>
              <a:buSzPts val="12000"/>
              <a:buChar char="+"/>
              <a:defRPr sz="12000"/>
            </a:lvl4pPr>
            <a:lvl5pPr lvl="4" algn="ctr" rtl="0">
              <a:spcBef>
                <a:spcPts val="0"/>
              </a:spcBef>
              <a:spcAft>
                <a:spcPts val="0"/>
              </a:spcAft>
              <a:buSzPts val="12000"/>
              <a:buChar char="+"/>
              <a:defRPr sz="12000"/>
            </a:lvl5pPr>
            <a:lvl6pPr lvl="5" algn="ctr" rtl="0">
              <a:spcBef>
                <a:spcPts val="0"/>
              </a:spcBef>
              <a:spcAft>
                <a:spcPts val="0"/>
              </a:spcAft>
              <a:buSzPts val="12000"/>
              <a:buChar char="+"/>
              <a:defRPr sz="12000"/>
            </a:lvl6pPr>
            <a:lvl7pPr lvl="6" algn="ctr" rtl="0">
              <a:spcBef>
                <a:spcPts val="0"/>
              </a:spcBef>
              <a:spcAft>
                <a:spcPts val="0"/>
              </a:spcAft>
              <a:buSzPts val="12000"/>
              <a:buChar char="+"/>
              <a:defRPr sz="12000"/>
            </a:lvl7pPr>
            <a:lvl8pPr lvl="7" algn="ctr" rtl="0">
              <a:spcBef>
                <a:spcPts val="0"/>
              </a:spcBef>
              <a:spcAft>
                <a:spcPts val="0"/>
              </a:spcAft>
              <a:buSzPts val="12000"/>
              <a:buChar char="+"/>
              <a:defRPr sz="12000"/>
            </a:lvl8pPr>
            <a:lvl9pPr lvl="8" algn="ctr" rtl="0">
              <a:spcBef>
                <a:spcPts val="0"/>
              </a:spcBef>
              <a:spcAft>
                <a:spcPts val="0"/>
              </a:spcAft>
              <a:buSzPts val="12000"/>
              <a:buChar char="+"/>
              <a:defRPr sz="12000"/>
            </a:lvl9pPr>
          </a:lstStyle>
          <a:p>
            <a:r>
              <a:t>xx%</a:t>
            </a:r>
          </a:p>
        </p:txBody>
      </p:sp>
      <p:sp>
        <p:nvSpPr>
          <p:cNvPr id="775" name="Google Shape;775;p44"/>
          <p:cNvSpPr txBox="1">
            <a:spLocks noGrp="1"/>
          </p:cNvSpPr>
          <p:nvPr>
            <p:ph type="subTitle" idx="1"/>
          </p:nvPr>
        </p:nvSpPr>
        <p:spPr>
          <a:xfrm>
            <a:off x="1306300" y="1131875"/>
            <a:ext cx="2321700" cy="29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6" name="Google Shape;776;p44"/>
          <p:cNvSpPr txBox="1">
            <a:spLocks noGrp="1"/>
          </p:cNvSpPr>
          <p:nvPr>
            <p:ph type="title" idx="2" hasCustomPrompt="1"/>
          </p:nvPr>
        </p:nvSpPr>
        <p:spPr>
          <a:xfrm>
            <a:off x="1306331" y="2018738"/>
            <a:ext cx="2321700" cy="73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Char char="+"/>
              <a:defRPr sz="3600">
                <a:solidFill>
                  <a:schemeClr val="lt1"/>
                </a:solidFill>
              </a:defRPr>
            </a:lvl1pPr>
            <a:lvl2pPr lvl="1" algn="ctr" rtl="0">
              <a:spcBef>
                <a:spcPts val="0"/>
              </a:spcBef>
              <a:spcAft>
                <a:spcPts val="0"/>
              </a:spcAft>
              <a:buSzPts val="12000"/>
              <a:buChar char="+"/>
              <a:defRPr sz="12000"/>
            </a:lvl2pPr>
            <a:lvl3pPr lvl="2" algn="ctr" rtl="0">
              <a:spcBef>
                <a:spcPts val="0"/>
              </a:spcBef>
              <a:spcAft>
                <a:spcPts val="0"/>
              </a:spcAft>
              <a:buSzPts val="12000"/>
              <a:buChar char="+"/>
              <a:defRPr sz="12000"/>
            </a:lvl3pPr>
            <a:lvl4pPr lvl="3" algn="ctr" rtl="0">
              <a:spcBef>
                <a:spcPts val="0"/>
              </a:spcBef>
              <a:spcAft>
                <a:spcPts val="0"/>
              </a:spcAft>
              <a:buSzPts val="12000"/>
              <a:buChar char="+"/>
              <a:defRPr sz="12000"/>
            </a:lvl4pPr>
            <a:lvl5pPr lvl="4" algn="ctr" rtl="0">
              <a:spcBef>
                <a:spcPts val="0"/>
              </a:spcBef>
              <a:spcAft>
                <a:spcPts val="0"/>
              </a:spcAft>
              <a:buSzPts val="12000"/>
              <a:buChar char="+"/>
              <a:defRPr sz="12000"/>
            </a:lvl5pPr>
            <a:lvl6pPr lvl="5" algn="ctr" rtl="0">
              <a:spcBef>
                <a:spcPts val="0"/>
              </a:spcBef>
              <a:spcAft>
                <a:spcPts val="0"/>
              </a:spcAft>
              <a:buSzPts val="12000"/>
              <a:buChar char="+"/>
              <a:defRPr sz="12000"/>
            </a:lvl6pPr>
            <a:lvl7pPr lvl="6" algn="ctr" rtl="0">
              <a:spcBef>
                <a:spcPts val="0"/>
              </a:spcBef>
              <a:spcAft>
                <a:spcPts val="0"/>
              </a:spcAft>
              <a:buSzPts val="12000"/>
              <a:buChar char="+"/>
              <a:defRPr sz="12000"/>
            </a:lvl7pPr>
            <a:lvl8pPr lvl="7" algn="ctr" rtl="0">
              <a:spcBef>
                <a:spcPts val="0"/>
              </a:spcBef>
              <a:spcAft>
                <a:spcPts val="0"/>
              </a:spcAft>
              <a:buSzPts val="12000"/>
              <a:buChar char="+"/>
              <a:defRPr sz="12000"/>
            </a:lvl8pPr>
            <a:lvl9pPr lvl="8" algn="ctr" rtl="0">
              <a:spcBef>
                <a:spcPts val="0"/>
              </a:spcBef>
              <a:spcAft>
                <a:spcPts val="0"/>
              </a:spcAft>
              <a:buSzPts val="12000"/>
              <a:buChar char="+"/>
              <a:defRPr sz="12000"/>
            </a:lvl9pPr>
          </a:lstStyle>
          <a:p>
            <a:r>
              <a:t>xx%</a:t>
            </a:r>
          </a:p>
        </p:txBody>
      </p:sp>
      <p:sp>
        <p:nvSpPr>
          <p:cNvPr id="777" name="Google Shape;777;p44"/>
          <p:cNvSpPr txBox="1">
            <a:spLocks noGrp="1"/>
          </p:cNvSpPr>
          <p:nvPr>
            <p:ph type="subTitle" idx="3"/>
          </p:nvPr>
        </p:nvSpPr>
        <p:spPr>
          <a:xfrm>
            <a:off x="1306300" y="2752263"/>
            <a:ext cx="2321700" cy="29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8" name="Google Shape;778;p44"/>
          <p:cNvSpPr txBox="1">
            <a:spLocks noGrp="1"/>
          </p:cNvSpPr>
          <p:nvPr>
            <p:ph type="title" idx="4" hasCustomPrompt="1"/>
          </p:nvPr>
        </p:nvSpPr>
        <p:spPr>
          <a:xfrm>
            <a:off x="1306331" y="3465600"/>
            <a:ext cx="2321700" cy="73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Char char="+"/>
              <a:defRPr sz="3600">
                <a:solidFill>
                  <a:schemeClr val="lt1"/>
                </a:solidFill>
              </a:defRPr>
            </a:lvl1pPr>
            <a:lvl2pPr lvl="1" algn="ctr" rtl="0">
              <a:spcBef>
                <a:spcPts val="0"/>
              </a:spcBef>
              <a:spcAft>
                <a:spcPts val="0"/>
              </a:spcAft>
              <a:buSzPts val="12000"/>
              <a:buChar char="+"/>
              <a:defRPr sz="12000"/>
            </a:lvl2pPr>
            <a:lvl3pPr lvl="2" algn="ctr" rtl="0">
              <a:spcBef>
                <a:spcPts val="0"/>
              </a:spcBef>
              <a:spcAft>
                <a:spcPts val="0"/>
              </a:spcAft>
              <a:buSzPts val="12000"/>
              <a:buChar char="+"/>
              <a:defRPr sz="12000"/>
            </a:lvl3pPr>
            <a:lvl4pPr lvl="3" algn="ctr" rtl="0">
              <a:spcBef>
                <a:spcPts val="0"/>
              </a:spcBef>
              <a:spcAft>
                <a:spcPts val="0"/>
              </a:spcAft>
              <a:buSzPts val="12000"/>
              <a:buChar char="+"/>
              <a:defRPr sz="12000"/>
            </a:lvl4pPr>
            <a:lvl5pPr lvl="4" algn="ctr" rtl="0">
              <a:spcBef>
                <a:spcPts val="0"/>
              </a:spcBef>
              <a:spcAft>
                <a:spcPts val="0"/>
              </a:spcAft>
              <a:buSzPts val="12000"/>
              <a:buChar char="+"/>
              <a:defRPr sz="12000"/>
            </a:lvl5pPr>
            <a:lvl6pPr lvl="5" algn="ctr" rtl="0">
              <a:spcBef>
                <a:spcPts val="0"/>
              </a:spcBef>
              <a:spcAft>
                <a:spcPts val="0"/>
              </a:spcAft>
              <a:buSzPts val="12000"/>
              <a:buChar char="+"/>
              <a:defRPr sz="12000"/>
            </a:lvl6pPr>
            <a:lvl7pPr lvl="6" algn="ctr" rtl="0">
              <a:spcBef>
                <a:spcPts val="0"/>
              </a:spcBef>
              <a:spcAft>
                <a:spcPts val="0"/>
              </a:spcAft>
              <a:buSzPts val="12000"/>
              <a:buChar char="+"/>
              <a:defRPr sz="12000"/>
            </a:lvl7pPr>
            <a:lvl8pPr lvl="7" algn="ctr" rtl="0">
              <a:spcBef>
                <a:spcPts val="0"/>
              </a:spcBef>
              <a:spcAft>
                <a:spcPts val="0"/>
              </a:spcAft>
              <a:buSzPts val="12000"/>
              <a:buChar char="+"/>
              <a:defRPr sz="12000"/>
            </a:lvl8pPr>
            <a:lvl9pPr lvl="8" algn="ctr" rtl="0">
              <a:spcBef>
                <a:spcPts val="0"/>
              </a:spcBef>
              <a:spcAft>
                <a:spcPts val="0"/>
              </a:spcAft>
              <a:buSzPts val="12000"/>
              <a:buChar char="+"/>
              <a:defRPr sz="12000"/>
            </a:lvl9pPr>
          </a:lstStyle>
          <a:p>
            <a:r>
              <a:t>xx%</a:t>
            </a:r>
          </a:p>
        </p:txBody>
      </p:sp>
      <p:sp>
        <p:nvSpPr>
          <p:cNvPr id="779" name="Google Shape;779;p44"/>
          <p:cNvSpPr txBox="1">
            <a:spLocks noGrp="1"/>
          </p:cNvSpPr>
          <p:nvPr>
            <p:ph type="subTitle" idx="5"/>
          </p:nvPr>
        </p:nvSpPr>
        <p:spPr>
          <a:xfrm>
            <a:off x="1306300" y="4199000"/>
            <a:ext cx="2321700" cy="29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780"/>
        <p:cNvGrpSpPr/>
        <p:nvPr/>
      </p:nvGrpSpPr>
      <p:grpSpPr>
        <a:xfrm>
          <a:off x="0" y="0"/>
          <a:ext cx="0" cy="0"/>
          <a:chOff x="0" y="0"/>
          <a:chExt cx="0" cy="0"/>
        </a:xfrm>
      </p:grpSpPr>
      <p:pic>
        <p:nvPicPr>
          <p:cNvPr id="781" name="Google Shape;781;p45"/>
          <p:cNvPicPr preferRelativeResize="0"/>
          <p:nvPr/>
        </p:nvPicPr>
        <p:blipFill>
          <a:blip r:embed="rId2">
            <a:alphaModFix/>
          </a:blip>
          <a:stretch>
            <a:fillRect/>
          </a:stretch>
        </p:blipFill>
        <p:spPr>
          <a:xfrm rot="-5400024">
            <a:off x="-222401" y="-1124085"/>
            <a:ext cx="2736902" cy="2736898"/>
          </a:xfrm>
          <a:prstGeom prst="rect">
            <a:avLst/>
          </a:prstGeom>
          <a:noFill/>
          <a:ln>
            <a:noFill/>
          </a:ln>
        </p:spPr>
      </p:pic>
      <p:pic>
        <p:nvPicPr>
          <p:cNvPr id="782" name="Google Shape;782;p45"/>
          <p:cNvPicPr preferRelativeResize="0"/>
          <p:nvPr/>
        </p:nvPicPr>
        <p:blipFill>
          <a:blip r:embed="rId2">
            <a:alphaModFix/>
          </a:blip>
          <a:stretch>
            <a:fillRect/>
          </a:stretch>
        </p:blipFill>
        <p:spPr>
          <a:xfrm rot="9899970">
            <a:off x="7766497" y="330826"/>
            <a:ext cx="1489207" cy="1489223"/>
          </a:xfrm>
          <a:prstGeom prst="rect">
            <a:avLst/>
          </a:prstGeom>
          <a:noFill/>
          <a:ln>
            <a:noFill/>
          </a:ln>
        </p:spPr>
      </p:pic>
      <p:pic>
        <p:nvPicPr>
          <p:cNvPr id="783" name="Google Shape;783;p45"/>
          <p:cNvPicPr preferRelativeResize="0"/>
          <p:nvPr/>
        </p:nvPicPr>
        <p:blipFill>
          <a:blip r:embed="rId3">
            <a:alphaModFix/>
          </a:blip>
          <a:stretch>
            <a:fillRect/>
          </a:stretch>
        </p:blipFill>
        <p:spPr>
          <a:xfrm>
            <a:off x="1379000" y="4543325"/>
            <a:ext cx="1696198" cy="1696175"/>
          </a:xfrm>
          <a:prstGeom prst="rect">
            <a:avLst/>
          </a:prstGeom>
          <a:noFill/>
          <a:ln>
            <a:noFill/>
          </a:ln>
        </p:spPr>
      </p:pic>
      <p:sp>
        <p:nvSpPr>
          <p:cNvPr id="784" name="Google Shape;784;p45"/>
          <p:cNvSpPr/>
          <p:nvPr/>
        </p:nvSpPr>
        <p:spPr>
          <a:xfrm rot="10800000">
            <a:off x="4255552" y="3579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rot="10800000">
            <a:off x="318940" y="12718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rot="10800000">
            <a:off x="3157215" y="46912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rot="10800000">
            <a:off x="7684265" y="35798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rot="10800000">
            <a:off x="79265" y="2724159"/>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rot="10800000">
            <a:off x="8161065" y="4543334"/>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txBox="1">
            <a:spLocks noGrp="1"/>
          </p:cNvSpPr>
          <p:nvPr>
            <p:ph type="title"/>
          </p:nvPr>
        </p:nvSpPr>
        <p:spPr>
          <a:xfrm>
            <a:off x="713225" y="5467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791"/>
        <p:cNvGrpSpPr/>
        <p:nvPr/>
      </p:nvGrpSpPr>
      <p:grpSpPr>
        <a:xfrm>
          <a:off x="0" y="0"/>
          <a:ext cx="0" cy="0"/>
          <a:chOff x="0" y="0"/>
          <a:chExt cx="0" cy="0"/>
        </a:xfrm>
      </p:grpSpPr>
      <p:pic>
        <p:nvPicPr>
          <p:cNvPr id="792" name="Google Shape;792;p46"/>
          <p:cNvPicPr preferRelativeResize="0"/>
          <p:nvPr/>
        </p:nvPicPr>
        <p:blipFill>
          <a:blip r:embed="rId2">
            <a:alphaModFix/>
          </a:blip>
          <a:stretch>
            <a:fillRect/>
          </a:stretch>
        </p:blipFill>
        <p:spPr>
          <a:xfrm rot="952217">
            <a:off x="-233325" y="1624148"/>
            <a:ext cx="2445247" cy="2445248"/>
          </a:xfrm>
          <a:prstGeom prst="rect">
            <a:avLst/>
          </a:prstGeom>
          <a:noFill/>
          <a:ln>
            <a:noFill/>
          </a:ln>
        </p:spPr>
      </p:pic>
      <p:sp>
        <p:nvSpPr>
          <p:cNvPr id="793" name="Google Shape;793;p46"/>
          <p:cNvSpPr/>
          <p:nvPr/>
        </p:nvSpPr>
        <p:spPr>
          <a:xfrm rot="10800000">
            <a:off x="930702" y="10233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4" name="Google Shape;794;p46"/>
          <p:cNvPicPr preferRelativeResize="0"/>
          <p:nvPr/>
        </p:nvPicPr>
        <p:blipFill>
          <a:blip r:embed="rId2">
            <a:alphaModFix/>
          </a:blip>
          <a:stretch>
            <a:fillRect/>
          </a:stretch>
        </p:blipFill>
        <p:spPr>
          <a:xfrm rot="8756657">
            <a:off x="7505605" y="712436"/>
            <a:ext cx="1843613" cy="1843602"/>
          </a:xfrm>
          <a:prstGeom prst="rect">
            <a:avLst/>
          </a:prstGeom>
          <a:noFill/>
          <a:ln>
            <a:noFill/>
          </a:ln>
        </p:spPr>
      </p:pic>
      <p:sp>
        <p:nvSpPr>
          <p:cNvPr id="795" name="Google Shape;795;p46"/>
          <p:cNvSpPr/>
          <p:nvPr/>
        </p:nvSpPr>
        <p:spPr>
          <a:xfrm rot="10800000">
            <a:off x="7799940" y="292602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6" name="Google Shape;796;p46"/>
          <p:cNvPicPr preferRelativeResize="0"/>
          <p:nvPr/>
        </p:nvPicPr>
        <p:blipFill>
          <a:blip r:embed="rId2">
            <a:alphaModFix/>
          </a:blip>
          <a:stretch>
            <a:fillRect/>
          </a:stretch>
        </p:blipFill>
        <p:spPr>
          <a:xfrm rot="-6555078">
            <a:off x="3922483" y="-824211"/>
            <a:ext cx="1444801" cy="1444796"/>
          </a:xfrm>
          <a:prstGeom prst="rect">
            <a:avLst/>
          </a:prstGeom>
          <a:noFill/>
          <a:ln>
            <a:noFill/>
          </a:ln>
        </p:spPr>
      </p:pic>
      <p:pic>
        <p:nvPicPr>
          <p:cNvPr id="797" name="Google Shape;797;p46"/>
          <p:cNvPicPr preferRelativeResize="0"/>
          <p:nvPr/>
        </p:nvPicPr>
        <p:blipFill>
          <a:blip r:embed="rId2">
            <a:alphaModFix/>
          </a:blip>
          <a:stretch>
            <a:fillRect/>
          </a:stretch>
        </p:blipFill>
        <p:spPr>
          <a:xfrm rot="-6555078">
            <a:off x="7580408" y="3594414"/>
            <a:ext cx="1444801" cy="1444796"/>
          </a:xfrm>
          <a:prstGeom prst="rect">
            <a:avLst/>
          </a:prstGeom>
          <a:noFill/>
          <a:ln>
            <a:noFill/>
          </a:ln>
        </p:spPr>
      </p:pic>
      <p:sp>
        <p:nvSpPr>
          <p:cNvPr id="798" name="Google Shape;798;p46"/>
          <p:cNvSpPr/>
          <p:nvPr/>
        </p:nvSpPr>
        <p:spPr>
          <a:xfrm rot="10800000">
            <a:off x="1058427" y="442944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rot="10800000">
            <a:off x="2327702" y="16142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rot="10800000">
            <a:off x="7231302" y="3542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txBox="1">
            <a:spLocks noGrp="1"/>
          </p:cNvSpPr>
          <p:nvPr>
            <p:ph type="title"/>
          </p:nvPr>
        </p:nvSpPr>
        <p:spPr>
          <a:xfrm>
            <a:off x="713225" y="5467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802"/>
        <p:cNvGrpSpPr/>
        <p:nvPr/>
      </p:nvGrpSpPr>
      <p:grpSpPr>
        <a:xfrm>
          <a:off x="0" y="0"/>
          <a:ext cx="0" cy="0"/>
          <a:chOff x="0" y="0"/>
          <a:chExt cx="0" cy="0"/>
        </a:xfrm>
      </p:grpSpPr>
      <p:sp>
        <p:nvSpPr>
          <p:cNvPr id="803" name="Google Shape;803;p47"/>
          <p:cNvSpPr txBox="1">
            <a:spLocks noGrp="1"/>
          </p:cNvSpPr>
          <p:nvPr>
            <p:ph type="title"/>
          </p:nvPr>
        </p:nvSpPr>
        <p:spPr>
          <a:xfrm>
            <a:off x="713225" y="5467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04" name="Google Shape;804;p47"/>
          <p:cNvPicPr preferRelativeResize="0"/>
          <p:nvPr/>
        </p:nvPicPr>
        <p:blipFill>
          <a:blip r:embed="rId2">
            <a:alphaModFix/>
          </a:blip>
          <a:stretch>
            <a:fillRect/>
          </a:stretch>
        </p:blipFill>
        <p:spPr>
          <a:xfrm rot="952217">
            <a:off x="-918700" y="-1258302"/>
            <a:ext cx="2445247" cy="2445248"/>
          </a:xfrm>
          <a:prstGeom prst="rect">
            <a:avLst/>
          </a:prstGeom>
          <a:noFill/>
          <a:ln>
            <a:noFill/>
          </a:ln>
        </p:spPr>
      </p:pic>
      <p:pic>
        <p:nvPicPr>
          <p:cNvPr id="805" name="Google Shape;805;p47"/>
          <p:cNvPicPr preferRelativeResize="0"/>
          <p:nvPr/>
        </p:nvPicPr>
        <p:blipFill>
          <a:blip r:embed="rId2">
            <a:alphaModFix/>
          </a:blip>
          <a:stretch>
            <a:fillRect/>
          </a:stretch>
        </p:blipFill>
        <p:spPr>
          <a:xfrm rot="952217">
            <a:off x="7932800" y="2859473"/>
            <a:ext cx="2445247" cy="2445248"/>
          </a:xfrm>
          <a:prstGeom prst="rect">
            <a:avLst/>
          </a:prstGeom>
          <a:noFill/>
          <a:ln>
            <a:noFill/>
          </a:ln>
        </p:spPr>
      </p:pic>
      <p:pic>
        <p:nvPicPr>
          <p:cNvPr id="806" name="Google Shape;806;p47"/>
          <p:cNvPicPr preferRelativeResize="0"/>
          <p:nvPr/>
        </p:nvPicPr>
        <p:blipFill>
          <a:blip r:embed="rId2">
            <a:alphaModFix/>
          </a:blip>
          <a:stretch>
            <a:fillRect/>
          </a:stretch>
        </p:blipFill>
        <p:spPr>
          <a:xfrm rot="-1883025">
            <a:off x="-918700" y="3610824"/>
            <a:ext cx="2445247" cy="2445249"/>
          </a:xfrm>
          <a:prstGeom prst="rect">
            <a:avLst/>
          </a:prstGeom>
          <a:noFill/>
          <a:ln>
            <a:noFill/>
          </a:ln>
        </p:spPr>
      </p:pic>
      <p:pic>
        <p:nvPicPr>
          <p:cNvPr id="807" name="Google Shape;807;p47"/>
          <p:cNvPicPr preferRelativeResize="0"/>
          <p:nvPr/>
        </p:nvPicPr>
        <p:blipFill>
          <a:blip r:embed="rId2">
            <a:alphaModFix/>
          </a:blip>
          <a:stretch>
            <a:fillRect/>
          </a:stretch>
        </p:blipFill>
        <p:spPr>
          <a:xfrm rot="-3880794">
            <a:off x="7491045" y="86589"/>
            <a:ext cx="1493059" cy="1493066"/>
          </a:xfrm>
          <a:prstGeom prst="rect">
            <a:avLst/>
          </a:prstGeom>
          <a:noFill/>
          <a:ln>
            <a:noFill/>
          </a:ln>
        </p:spPr>
      </p:pic>
      <p:sp>
        <p:nvSpPr>
          <p:cNvPr id="808" name="Google Shape;808;p47"/>
          <p:cNvSpPr/>
          <p:nvPr/>
        </p:nvSpPr>
        <p:spPr>
          <a:xfrm rot="10800000">
            <a:off x="7405352" y="47023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rot="10800000">
            <a:off x="1714202" y="456942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7"/>
          <p:cNvSpPr/>
          <p:nvPr/>
        </p:nvSpPr>
        <p:spPr>
          <a:xfrm>
            <a:off x="473177" y="102772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1703627" y="3977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7"/>
          <p:cNvSpPr/>
          <p:nvPr/>
        </p:nvSpPr>
        <p:spPr>
          <a:xfrm rot="10800000">
            <a:off x="6174902" y="13234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7"/>
          <p:cNvSpPr/>
          <p:nvPr/>
        </p:nvSpPr>
        <p:spPr>
          <a:xfrm rot="10800000">
            <a:off x="184077" y="312632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825"/>
        <p:cNvGrpSpPr/>
        <p:nvPr/>
      </p:nvGrpSpPr>
      <p:grpSpPr>
        <a:xfrm>
          <a:off x="0" y="0"/>
          <a:ext cx="0" cy="0"/>
          <a:chOff x="0" y="0"/>
          <a:chExt cx="0" cy="0"/>
        </a:xfrm>
      </p:grpSpPr>
      <p:pic>
        <p:nvPicPr>
          <p:cNvPr id="826" name="Google Shape;826;p49"/>
          <p:cNvPicPr preferRelativeResize="0"/>
          <p:nvPr/>
        </p:nvPicPr>
        <p:blipFill>
          <a:blip r:embed="rId2">
            <a:alphaModFix/>
          </a:blip>
          <a:stretch>
            <a:fillRect/>
          </a:stretch>
        </p:blipFill>
        <p:spPr>
          <a:xfrm rot="-5400024">
            <a:off x="-401715" y="987418"/>
            <a:ext cx="1659677" cy="1659638"/>
          </a:xfrm>
          <a:prstGeom prst="rect">
            <a:avLst/>
          </a:prstGeom>
          <a:noFill/>
          <a:ln>
            <a:noFill/>
          </a:ln>
        </p:spPr>
      </p:pic>
      <p:pic>
        <p:nvPicPr>
          <p:cNvPr id="827" name="Google Shape;827;p49"/>
          <p:cNvPicPr preferRelativeResize="0"/>
          <p:nvPr/>
        </p:nvPicPr>
        <p:blipFill>
          <a:blip r:embed="rId3">
            <a:alphaModFix/>
          </a:blip>
          <a:stretch>
            <a:fillRect/>
          </a:stretch>
        </p:blipFill>
        <p:spPr>
          <a:xfrm>
            <a:off x="7400275" y="306050"/>
            <a:ext cx="2928801" cy="2928801"/>
          </a:xfrm>
          <a:prstGeom prst="rect">
            <a:avLst/>
          </a:prstGeom>
          <a:noFill/>
          <a:ln>
            <a:noFill/>
          </a:ln>
        </p:spPr>
      </p:pic>
      <p:pic>
        <p:nvPicPr>
          <p:cNvPr id="828" name="Google Shape;828;p49"/>
          <p:cNvPicPr preferRelativeResize="0"/>
          <p:nvPr/>
        </p:nvPicPr>
        <p:blipFill>
          <a:blip r:embed="rId3">
            <a:alphaModFix/>
          </a:blip>
          <a:stretch>
            <a:fillRect/>
          </a:stretch>
        </p:blipFill>
        <p:spPr>
          <a:xfrm>
            <a:off x="4035254" y="4586500"/>
            <a:ext cx="1073496" cy="1073475"/>
          </a:xfrm>
          <a:prstGeom prst="rect">
            <a:avLst/>
          </a:prstGeom>
          <a:noFill/>
          <a:ln>
            <a:noFill/>
          </a:ln>
        </p:spPr>
      </p:pic>
      <p:sp>
        <p:nvSpPr>
          <p:cNvPr id="829" name="Google Shape;829;p49"/>
          <p:cNvSpPr/>
          <p:nvPr/>
        </p:nvSpPr>
        <p:spPr>
          <a:xfrm>
            <a:off x="971452" y="30604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404152" y="35618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7865227" y="2089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6957827" y="4715472"/>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2454827" y="47752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8430727" y="3561897"/>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txBox="1">
            <a:spLocks noGrp="1"/>
          </p:cNvSpPr>
          <p:nvPr>
            <p:ph type="title"/>
          </p:nvPr>
        </p:nvSpPr>
        <p:spPr>
          <a:xfrm>
            <a:off x="713225" y="5467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13225" y="5467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16" name="Google Shape;116;p6"/>
          <p:cNvPicPr preferRelativeResize="0"/>
          <p:nvPr/>
        </p:nvPicPr>
        <p:blipFill>
          <a:blip r:embed="rId2">
            <a:alphaModFix/>
          </a:blip>
          <a:stretch>
            <a:fillRect/>
          </a:stretch>
        </p:blipFill>
        <p:spPr>
          <a:xfrm rot="-5400024">
            <a:off x="7507774" y="-1093510"/>
            <a:ext cx="2736902" cy="2736898"/>
          </a:xfrm>
          <a:prstGeom prst="rect">
            <a:avLst/>
          </a:prstGeom>
          <a:noFill/>
          <a:ln>
            <a:noFill/>
          </a:ln>
        </p:spPr>
      </p:pic>
      <p:grpSp>
        <p:nvGrpSpPr>
          <p:cNvPr id="117" name="Google Shape;117;p6"/>
          <p:cNvGrpSpPr/>
          <p:nvPr/>
        </p:nvGrpSpPr>
        <p:grpSpPr>
          <a:xfrm>
            <a:off x="7431925" y="145581"/>
            <a:ext cx="1541987" cy="4747481"/>
            <a:chOff x="7431925" y="145581"/>
            <a:chExt cx="1541987" cy="4747481"/>
          </a:xfrm>
        </p:grpSpPr>
        <p:sp>
          <p:nvSpPr>
            <p:cNvPr id="118" name="Google Shape;118;p6"/>
            <p:cNvSpPr/>
            <p:nvPr/>
          </p:nvSpPr>
          <p:spPr>
            <a:xfrm>
              <a:off x="8734222" y="145581"/>
              <a:ext cx="239690" cy="240731"/>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8558779" y="1923586"/>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8603208" y="4087430"/>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74378" y="465233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7431925" y="159395"/>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8168072" y="94013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6"/>
          <p:cNvGrpSpPr/>
          <p:nvPr/>
        </p:nvGrpSpPr>
        <p:grpSpPr>
          <a:xfrm rot="10800000">
            <a:off x="384742" y="196781"/>
            <a:ext cx="841858" cy="4763192"/>
            <a:chOff x="8001040" y="78670"/>
            <a:chExt cx="841858" cy="4763192"/>
          </a:xfrm>
        </p:grpSpPr>
        <p:sp>
          <p:nvSpPr>
            <p:cNvPr id="125" name="Google Shape;125;p6"/>
            <p:cNvSpPr/>
            <p:nvPr/>
          </p:nvSpPr>
          <p:spPr>
            <a:xfrm>
              <a:off x="8603208" y="4087430"/>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8001040" y="460113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45650" y="78670"/>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6"/>
          <p:cNvPicPr preferRelativeResize="0"/>
          <p:nvPr/>
        </p:nvPicPr>
        <p:blipFill>
          <a:blip r:embed="rId3">
            <a:alphaModFix/>
          </a:blip>
          <a:stretch>
            <a:fillRect/>
          </a:stretch>
        </p:blipFill>
        <p:spPr>
          <a:xfrm>
            <a:off x="-901900" y="3447325"/>
            <a:ext cx="1696198" cy="1696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3"/>
        <p:cNvGrpSpPr/>
        <p:nvPr/>
      </p:nvGrpSpPr>
      <p:grpSpPr>
        <a:xfrm>
          <a:off x="0" y="0"/>
          <a:ext cx="0" cy="0"/>
          <a:chOff x="0" y="0"/>
          <a:chExt cx="0" cy="0"/>
        </a:xfrm>
      </p:grpSpPr>
      <p:sp>
        <p:nvSpPr>
          <p:cNvPr id="164" name="Google Shape;164;p9"/>
          <p:cNvSpPr txBox="1">
            <a:spLocks noGrp="1"/>
          </p:cNvSpPr>
          <p:nvPr>
            <p:ph type="subTitle" idx="1"/>
          </p:nvPr>
        </p:nvSpPr>
        <p:spPr>
          <a:xfrm>
            <a:off x="559350" y="1619200"/>
            <a:ext cx="30042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nton"/>
              <a:buNone/>
              <a:defRPr>
                <a:latin typeface="Anton"/>
                <a:ea typeface="Anton"/>
                <a:cs typeface="Anton"/>
                <a:sym typeface="Anton"/>
              </a:defRPr>
            </a:lvl1pPr>
            <a:lvl2pPr lvl="1">
              <a:lnSpc>
                <a:spcPct val="100000"/>
              </a:lnSpc>
              <a:spcBef>
                <a:spcPts val="0"/>
              </a:spcBef>
              <a:spcAft>
                <a:spcPts val="0"/>
              </a:spcAft>
              <a:buSzPts val="1800"/>
              <a:buFont typeface="Anton"/>
              <a:buNone/>
              <a:defRPr sz="1800">
                <a:latin typeface="Anton"/>
                <a:ea typeface="Anton"/>
                <a:cs typeface="Anton"/>
                <a:sym typeface="Anton"/>
              </a:defRPr>
            </a:lvl2pPr>
            <a:lvl3pPr lvl="2">
              <a:lnSpc>
                <a:spcPct val="100000"/>
              </a:lnSpc>
              <a:spcBef>
                <a:spcPts val="0"/>
              </a:spcBef>
              <a:spcAft>
                <a:spcPts val="0"/>
              </a:spcAft>
              <a:buSzPts val="1800"/>
              <a:buFont typeface="Anton"/>
              <a:buNone/>
              <a:defRPr sz="1800">
                <a:latin typeface="Anton"/>
                <a:ea typeface="Anton"/>
                <a:cs typeface="Anton"/>
                <a:sym typeface="Anton"/>
              </a:defRPr>
            </a:lvl3pPr>
            <a:lvl4pPr lvl="3">
              <a:lnSpc>
                <a:spcPct val="100000"/>
              </a:lnSpc>
              <a:spcBef>
                <a:spcPts val="0"/>
              </a:spcBef>
              <a:spcAft>
                <a:spcPts val="0"/>
              </a:spcAft>
              <a:buSzPts val="1800"/>
              <a:buFont typeface="Anton"/>
              <a:buNone/>
              <a:defRPr sz="1800">
                <a:latin typeface="Anton"/>
                <a:ea typeface="Anton"/>
                <a:cs typeface="Anton"/>
                <a:sym typeface="Anton"/>
              </a:defRPr>
            </a:lvl4pPr>
            <a:lvl5pPr lvl="4">
              <a:lnSpc>
                <a:spcPct val="100000"/>
              </a:lnSpc>
              <a:spcBef>
                <a:spcPts val="0"/>
              </a:spcBef>
              <a:spcAft>
                <a:spcPts val="0"/>
              </a:spcAft>
              <a:buSzPts val="1800"/>
              <a:buFont typeface="Anton"/>
              <a:buNone/>
              <a:defRPr sz="1800">
                <a:latin typeface="Anton"/>
                <a:ea typeface="Anton"/>
                <a:cs typeface="Anton"/>
                <a:sym typeface="Anton"/>
              </a:defRPr>
            </a:lvl5pPr>
            <a:lvl6pPr lvl="5">
              <a:lnSpc>
                <a:spcPct val="100000"/>
              </a:lnSpc>
              <a:spcBef>
                <a:spcPts val="0"/>
              </a:spcBef>
              <a:spcAft>
                <a:spcPts val="0"/>
              </a:spcAft>
              <a:buSzPts val="1800"/>
              <a:buFont typeface="Anton"/>
              <a:buNone/>
              <a:defRPr sz="1800">
                <a:latin typeface="Anton"/>
                <a:ea typeface="Anton"/>
                <a:cs typeface="Anton"/>
                <a:sym typeface="Anton"/>
              </a:defRPr>
            </a:lvl6pPr>
            <a:lvl7pPr lvl="6">
              <a:lnSpc>
                <a:spcPct val="100000"/>
              </a:lnSpc>
              <a:spcBef>
                <a:spcPts val="0"/>
              </a:spcBef>
              <a:spcAft>
                <a:spcPts val="0"/>
              </a:spcAft>
              <a:buSzPts val="1800"/>
              <a:buFont typeface="Anton"/>
              <a:buNone/>
              <a:defRPr sz="1800">
                <a:latin typeface="Anton"/>
                <a:ea typeface="Anton"/>
                <a:cs typeface="Anton"/>
                <a:sym typeface="Anton"/>
              </a:defRPr>
            </a:lvl7pPr>
            <a:lvl8pPr lvl="7">
              <a:lnSpc>
                <a:spcPct val="100000"/>
              </a:lnSpc>
              <a:spcBef>
                <a:spcPts val="0"/>
              </a:spcBef>
              <a:spcAft>
                <a:spcPts val="0"/>
              </a:spcAft>
              <a:buSzPts val="1800"/>
              <a:buFont typeface="Anton"/>
              <a:buNone/>
              <a:defRPr sz="1800">
                <a:latin typeface="Anton"/>
                <a:ea typeface="Anton"/>
                <a:cs typeface="Anton"/>
                <a:sym typeface="Anton"/>
              </a:defRPr>
            </a:lvl8pPr>
            <a:lvl9pPr lvl="8">
              <a:lnSpc>
                <a:spcPct val="100000"/>
              </a:lnSpc>
              <a:spcBef>
                <a:spcPts val="0"/>
              </a:spcBef>
              <a:spcAft>
                <a:spcPts val="0"/>
              </a:spcAft>
              <a:buSzPts val="1800"/>
              <a:buFont typeface="Anton"/>
              <a:buNone/>
              <a:defRPr sz="1800">
                <a:latin typeface="Anton"/>
                <a:ea typeface="Anton"/>
                <a:cs typeface="Anton"/>
                <a:sym typeface="Anton"/>
              </a:defRPr>
            </a:lvl9pPr>
          </a:lstStyle>
          <a:p>
            <a:endParaRPr/>
          </a:p>
        </p:txBody>
      </p:sp>
      <p:sp>
        <p:nvSpPr>
          <p:cNvPr id="165" name="Google Shape;165;p9"/>
          <p:cNvSpPr txBox="1">
            <a:spLocks noGrp="1"/>
          </p:cNvSpPr>
          <p:nvPr>
            <p:ph type="body" idx="2"/>
          </p:nvPr>
        </p:nvSpPr>
        <p:spPr>
          <a:xfrm>
            <a:off x="559350" y="2129000"/>
            <a:ext cx="3201600" cy="2198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6" name="Google Shape;166;p9"/>
          <p:cNvSpPr txBox="1">
            <a:spLocks noGrp="1"/>
          </p:cNvSpPr>
          <p:nvPr>
            <p:ph type="title"/>
          </p:nvPr>
        </p:nvSpPr>
        <p:spPr>
          <a:xfrm>
            <a:off x="559350" y="445025"/>
            <a:ext cx="802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7"/>
        <p:cNvGrpSpPr/>
        <p:nvPr/>
      </p:nvGrpSpPr>
      <p:grpSpPr>
        <a:xfrm>
          <a:off x="0" y="0"/>
          <a:ext cx="0" cy="0"/>
          <a:chOff x="0" y="0"/>
          <a:chExt cx="0" cy="0"/>
        </a:xfrm>
      </p:grpSpPr>
      <p:pic>
        <p:nvPicPr>
          <p:cNvPr id="168" name="Google Shape;168;p10"/>
          <p:cNvPicPr preferRelativeResize="0"/>
          <p:nvPr/>
        </p:nvPicPr>
        <p:blipFill>
          <a:blip r:embed="rId2">
            <a:alphaModFix/>
          </a:blip>
          <a:stretch>
            <a:fillRect/>
          </a:stretch>
        </p:blipFill>
        <p:spPr>
          <a:xfrm>
            <a:off x="5848424" y="2110373"/>
            <a:ext cx="3595527" cy="3595527"/>
          </a:xfrm>
          <a:prstGeom prst="rect">
            <a:avLst/>
          </a:prstGeom>
          <a:noFill/>
          <a:ln>
            <a:noFill/>
          </a:ln>
        </p:spPr>
      </p:pic>
      <p:sp>
        <p:nvSpPr>
          <p:cNvPr id="169" name="Google Shape;169;p10"/>
          <p:cNvSpPr txBox="1">
            <a:spLocks noGrp="1"/>
          </p:cNvSpPr>
          <p:nvPr>
            <p:ph type="title"/>
          </p:nvPr>
        </p:nvSpPr>
        <p:spPr>
          <a:xfrm>
            <a:off x="1960500" y="541775"/>
            <a:ext cx="5223000" cy="116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pic>
        <p:nvPicPr>
          <p:cNvPr id="170" name="Google Shape;170;p10"/>
          <p:cNvPicPr preferRelativeResize="0"/>
          <p:nvPr/>
        </p:nvPicPr>
        <p:blipFill>
          <a:blip r:embed="rId2">
            <a:alphaModFix/>
          </a:blip>
          <a:stretch>
            <a:fillRect/>
          </a:stretch>
        </p:blipFill>
        <p:spPr>
          <a:xfrm>
            <a:off x="2005190" y="3093176"/>
            <a:ext cx="1849661" cy="1849650"/>
          </a:xfrm>
          <a:prstGeom prst="rect">
            <a:avLst/>
          </a:prstGeom>
          <a:noFill/>
          <a:ln>
            <a:noFill/>
          </a:ln>
        </p:spPr>
      </p:pic>
      <p:pic>
        <p:nvPicPr>
          <p:cNvPr id="171" name="Google Shape;171;p10"/>
          <p:cNvPicPr preferRelativeResize="0"/>
          <p:nvPr/>
        </p:nvPicPr>
        <p:blipFill>
          <a:blip r:embed="rId3">
            <a:alphaModFix/>
          </a:blip>
          <a:stretch>
            <a:fillRect/>
          </a:stretch>
        </p:blipFill>
        <p:spPr>
          <a:xfrm rot="904467">
            <a:off x="4342826" y="3703875"/>
            <a:ext cx="1507649" cy="1507649"/>
          </a:xfrm>
          <a:prstGeom prst="rect">
            <a:avLst/>
          </a:prstGeom>
          <a:noFill/>
          <a:ln>
            <a:noFill/>
          </a:ln>
        </p:spPr>
      </p:pic>
      <p:pic>
        <p:nvPicPr>
          <p:cNvPr id="172" name="Google Shape;172;p10"/>
          <p:cNvPicPr preferRelativeResize="0"/>
          <p:nvPr/>
        </p:nvPicPr>
        <p:blipFill>
          <a:blip r:embed="rId3">
            <a:alphaModFix/>
          </a:blip>
          <a:stretch>
            <a:fillRect/>
          </a:stretch>
        </p:blipFill>
        <p:spPr>
          <a:xfrm rot="2363067">
            <a:off x="-1613302" y="2968269"/>
            <a:ext cx="3971846" cy="3971831"/>
          </a:xfrm>
          <a:prstGeom prst="rect">
            <a:avLst/>
          </a:prstGeom>
          <a:noFill/>
          <a:ln>
            <a:noFill/>
          </a:ln>
        </p:spPr>
      </p:pic>
      <p:grpSp>
        <p:nvGrpSpPr>
          <p:cNvPr id="173" name="Google Shape;173;p10"/>
          <p:cNvGrpSpPr/>
          <p:nvPr/>
        </p:nvGrpSpPr>
        <p:grpSpPr>
          <a:xfrm rot="-5400000">
            <a:off x="3807650" y="-3234719"/>
            <a:ext cx="1541987" cy="8481281"/>
            <a:chOff x="7431925" y="145581"/>
            <a:chExt cx="1541987" cy="8481281"/>
          </a:xfrm>
        </p:grpSpPr>
        <p:sp>
          <p:nvSpPr>
            <p:cNvPr id="174" name="Google Shape;174;p10"/>
            <p:cNvSpPr/>
            <p:nvPr/>
          </p:nvSpPr>
          <p:spPr>
            <a:xfrm>
              <a:off x="8734222" y="145581"/>
              <a:ext cx="239690" cy="240731"/>
            </a:xfrm>
            <a:custGeom>
              <a:avLst/>
              <a:gdLst/>
              <a:ahLst/>
              <a:cxnLst/>
              <a:rect l="l" t="t" r="r" b="b"/>
              <a:pathLst>
                <a:path w="6905" h="6935" extrusionOk="0">
                  <a:moveTo>
                    <a:pt x="609" y="4555"/>
                  </a:moveTo>
                  <a:cubicBezTo>
                    <a:pt x="0" y="2974"/>
                    <a:pt x="798" y="1205"/>
                    <a:pt x="2364" y="596"/>
                  </a:cubicBezTo>
                  <a:cubicBezTo>
                    <a:pt x="3945" y="1"/>
                    <a:pt x="5715" y="799"/>
                    <a:pt x="6310" y="2394"/>
                  </a:cubicBezTo>
                  <a:cubicBezTo>
                    <a:pt x="6904" y="3975"/>
                    <a:pt x="6121" y="5745"/>
                    <a:pt x="4540" y="6340"/>
                  </a:cubicBezTo>
                  <a:cubicBezTo>
                    <a:pt x="2974" y="6934"/>
                    <a:pt x="1204" y="6136"/>
                    <a:pt x="609"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8558779" y="1923586"/>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03208" y="7821230"/>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8074378" y="838613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7431925" y="159395"/>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8168072" y="94013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0"/>
        <p:cNvGrpSpPr/>
        <p:nvPr/>
      </p:nvGrpSpPr>
      <p:grpSpPr>
        <a:xfrm>
          <a:off x="0" y="0"/>
          <a:ext cx="0" cy="0"/>
          <a:chOff x="0" y="0"/>
          <a:chExt cx="0" cy="0"/>
        </a:xfrm>
      </p:grpSpPr>
      <p:pic>
        <p:nvPicPr>
          <p:cNvPr id="181" name="Google Shape;181;p11"/>
          <p:cNvPicPr preferRelativeResize="0"/>
          <p:nvPr/>
        </p:nvPicPr>
        <p:blipFill>
          <a:blip r:embed="rId2">
            <a:alphaModFix/>
          </a:blip>
          <a:stretch>
            <a:fillRect/>
          </a:stretch>
        </p:blipFill>
        <p:spPr>
          <a:xfrm rot="2363074">
            <a:off x="2504889" y="4335366"/>
            <a:ext cx="1614598" cy="1614593"/>
          </a:xfrm>
          <a:prstGeom prst="rect">
            <a:avLst/>
          </a:prstGeom>
          <a:noFill/>
          <a:ln>
            <a:noFill/>
          </a:ln>
        </p:spPr>
      </p:pic>
      <p:sp>
        <p:nvSpPr>
          <p:cNvPr id="182" name="Google Shape;182;p11"/>
          <p:cNvSpPr txBox="1">
            <a:spLocks noGrp="1"/>
          </p:cNvSpPr>
          <p:nvPr>
            <p:ph type="title" hasCustomPrompt="1"/>
          </p:nvPr>
        </p:nvSpPr>
        <p:spPr>
          <a:xfrm>
            <a:off x="1713725" y="1198500"/>
            <a:ext cx="5716500" cy="22509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183" name="Google Shape;183;p11"/>
          <p:cNvSpPr txBox="1">
            <a:spLocks noGrp="1"/>
          </p:cNvSpPr>
          <p:nvPr>
            <p:ph type="subTitle" idx="1"/>
          </p:nvPr>
        </p:nvSpPr>
        <p:spPr>
          <a:xfrm>
            <a:off x="1713775" y="3385950"/>
            <a:ext cx="5716500" cy="3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pic>
        <p:nvPicPr>
          <p:cNvPr id="184" name="Google Shape;184;p11"/>
          <p:cNvPicPr preferRelativeResize="0"/>
          <p:nvPr/>
        </p:nvPicPr>
        <p:blipFill>
          <a:blip r:embed="rId3">
            <a:alphaModFix/>
          </a:blip>
          <a:stretch>
            <a:fillRect/>
          </a:stretch>
        </p:blipFill>
        <p:spPr>
          <a:xfrm>
            <a:off x="-1086177" y="2641800"/>
            <a:ext cx="2657099" cy="2657075"/>
          </a:xfrm>
          <a:prstGeom prst="rect">
            <a:avLst/>
          </a:prstGeom>
          <a:noFill/>
          <a:ln>
            <a:noFill/>
          </a:ln>
        </p:spPr>
      </p:pic>
      <p:grpSp>
        <p:nvGrpSpPr>
          <p:cNvPr id="185" name="Google Shape;185;p11"/>
          <p:cNvGrpSpPr/>
          <p:nvPr/>
        </p:nvGrpSpPr>
        <p:grpSpPr>
          <a:xfrm rot="10800000">
            <a:off x="-306319" y="1681884"/>
            <a:ext cx="2908581" cy="3323928"/>
            <a:chOff x="5889888" y="430808"/>
            <a:chExt cx="2908581" cy="3323928"/>
          </a:xfrm>
        </p:grpSpPr>
        <p:sp>
          <p:nvSpPr>
            <p:cNvPr id="186" name="Google Shape;186;p11"/>
            <p:cNvSpPr/>
            <p:nvPr/>
          </p:nvSpPr>
          <p:spPr>
            <a:xfrm>
              <a:off x="5889888" y="837802"/>
              <a:ext cx="239725" cy="240731"/>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8558779" y="1923586"/>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8434983" y="3514005"/>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6481130" y="114831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7686391" y="2869263"/>
              <a:ext cx="239725" cy="213100"/>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6641637" y="430808"/>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2" name="Google Shape;192;p11"/>
          <p:cNvPicPr preferRelativeResize="0"/>
          <p:nvPr/>
        </p:nvPicPr>
        <p:blipFill>
          <a:blip r:embed="rId2">
            <a:alphaModFix/>
          </a:blip>
          <a:stretch>
            <a:fillRect/>
          </a:stretch>
        </p:blipFill>
        <p:spPr>
          <a:xfrm rot="-8436926">
            <a:off x="5027862" y="-813899"/>
            <a:ext cx="1614598" cy="1614593"/>
          </a:xfrm>
          <a:prstGeom prst="rect">
            <a:avLst/>
          </a:prstGeom>
          <a:noFill/>
          <a:ln>
            <a:noFill/>
          </a:ln>
        </p:spPr>
      </p:pic>
      <p:pic>
        <p:nvPicPr>
          <p:cNvPr id="193" name="Google Shape;193;p11"/>
          <p:cNvPicPr preferRelativeResize="0"/>
          <p:nvPr/>
        </p:nvPicPr>
        <p:blipFill>
          <a:blip r:embed="rId3">
            <a:alphaModFix/>
          </a:blip>
          <a:stretch>
            <a:fillRect/>
          </a:stretch>
        </p:blipFill>
        <p:spPr>
          <a:xfrm rot="10800000">
            <a:off x="7576426" y="-162815"/>
            <a:ext cx="2657099" cy="2657075"/>
          </a:xfrm>
          <a:prstGeom prst="rect">
            <a:avLst/>
          </a:prstGeom>
          <a:noFill/>
          <a:ln>
            <a:noFill/>
          </a:ln>
        </p:spPr>
      </p:pic>
      <p:grpSp>
        <p:nvGrpSpPr>
          <p:cNvPr id="194" name="Google Shape;194;p11"/>
          <p:cNvGrpSpPr/>
          <p:nvPr/>
        </p:nvGrpSpPr>
        <p:grpSpPr>
          <a:xfrm>
            <a:off x="6545087" y="130247"/>
            <a:ext cx="2908581" cy="3323928"/>
            <a:chOff x="5889888" y="430808"/>
            <a:chExt cx="2908581" cy="3323928"/>
          </a:xfrm>
        </p:grpSpPr>
        <p:sp>
          <p:nvSpPr>
            <p:cNvPr id="195" name="Google Shape;195;p11"/>
            <p:cNvSpPr/>
            <p:nvPr/>
          </p:nvSpPr>
          <p:spPr>
            <a:xfrm>
              <a:off x="5889888" y="837802"/>
              <a:ext cx="239725" cy="240731"/>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8558779" y="1923586"/>
              <a:ext cx="239690" cy="240731"/>
            </a:xfrm>
            <a:custGeom>
              <a:avLst/>
              <a:gdLst/>
              <a:ahLst/>
              <a:cxnLst/>
              <a:rect l="l" t="t" r="r" b="b"/>
              <a:pathLst>
                <a:path w="6905" h="6935" extrusionOk="0">
                  <a:moveTo>
                    <a:pt x="595" y="4541"/>
                  </a:moveTo>
                  <a:cubicBezTo>
                    <a:pt x="0" y="2960"/>
                    <a:pt x="783" y="1190"/>
                    <a:pt x="2364" y="596"/>
                  </a:cubicBezTo>
                  <a:cubicBezTo>
                    <a:pt x="3931" y="1"/>
                    <a:pt x="5701" y="799"/>
                    <a:pt x="6295" y="2380"/>
                  </a:cubicBezTo>
                  <a:cubicBezTo>
                    <a:pt x="6905" y="3961"/>
                    <a:pt x="6107" y="5730"/>
                    <a:pt x="4540" y="6340"/>
                  </a:cubicBezTo>
                  <a:cubicBezTo>
                    <a:pt x="2959" y="6934"/>
                    <a:pt x="1204" y="6137"/>
                    <a:pt x="595"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8434983" y="3514005"/>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6481130" y="114831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7686391" y="2869263"/>
              <a:ext cx="239725" cy="213100"/>
            </a:xfrm>
            <a:custGeom>
              <a:avLst/>
              <a:gdLst/>
              <a:ahLst/>
              <a:cxnLst/>
              <a:rect l="l" t="t" r="r" b="b"/>
              <a:pathLst>
                <a:path w="6906" h="6139" extrusionOk="0">
                  <a:moveTo>
                    <a:pt x="3444" y="1"/>
                  </a:moveTo>
                  <a:cubicBezTo>
                    <a:pt x="3085" y="1"/>
                    <a:pt x="2720" y="64"/>
                    <a:pt x="2365" y="198"/>
                  </a:cubicBezTo>
                  <a:cubicBezTo>
                    <a:pt x="799" y="793"/>
                    <a:pt x="1" y="2562"/>
                    <a:pt x="610" y="4143"/>
                  </a:cubicBezTo>
                  <a:cubicBezTo>
                    <a:pt x="1072" y="5381"/>
                    <a:pt x="2240" y="6139"/>
                    <a:pt x="3472" y="6139"/>
                  </a:cubicBezTo>
                  <a:cubicBezTo>
                    <a:pt x="3828" y="6139"/>
                    <a:pt x="4190" y="6075"/>
                    <a:pt x="4541" y="5942"/>
                  </a:cubicBezTo>
                  <a:cubicBezTo>
                    <a:pt x="6122" y="5333"/>
                    <a:pt x="6905" y="3563"/>
                    <a:pt x="6311" y="1982"/>
                  </a:cubicBezTo>
                  <a:cubicBezTo>
                    <a:pt x="5850" y="756"/>
                    <a:pt x="4682" y="1"/>
                    <a:pt x="344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641637" y="430808"/>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619475" y="5495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4" name="Google Shape;204;p13"/>
          <p:cNvSpPr txBox="1">
            <a:spLocks noGrp="1"/>
          </p:cNvSpPr>
          <p:nvPr>
            <p:ph type="title" idx="2"/>
          </p:nvPr>
        </p:nvSpPr>
        <p:spPr>
          <a:xfrm>
            <a:off x="742794" y="2953957"/>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5" name="Google Shape;205;p13"/>
          <p:cNvSpPr txBox="1">
            <a:spLocks noGrp="1"/>
          </p:cNvSpPr>
          <p:nvPr>
            <p:ph type="subTitle" idx="1"/>
          </p:nvPr>
        </p:nvSpPr>
        <p:spPr>
          <a:xfrm>
            <a:off x="742775" y="3416575"/>
            <a:ext cx="1780500" cy="831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6" name="Google Shape;206;p13"/>
          <p:cNvSpPr txBox="1">
            <a:spLocks noGrp="1"/>
          </p:cNvSpPr>
          <p:nvPr>
            <p:ph type="title" idx="3"/>
          </p:nvPr>
        </p:nvSpPr>
        <p:spPr>
          <a:xfrm>
            <a:off x="2702098" y="2953957"/>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7" name="Google Shape;207;p13"/>
          <p:cNvSpPr txBox="1">
            <a:spLocks noGrp="1"/>
          </p:cNvSpPr>
          <p:nvPr>
            <p:ph type="subTitle" idx="4"/>
          </p:nvPr>
        </p:nvSpPr>
        <p:spPr>
          <a:xfrm>
            <a:off x="2702087" y="3416575"/>
            <a:ext cx="1780500" cy="831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8" name="Google Shape;208;p13"/>
          <p:cNvSpPr txBox="1">
            <a:spLocks noGrp="1"/>
          </p:cNvSpPr>
          <p:nvPr>
            <p:ph type="title" idx="5"/>
          </p:nvPr>
        </p:nvSpPr>
        <p:spPr>
          <a:xfrm>
            <a:off x="4622175" y="2953957"/>
            <a:ext cx="18591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9" name="Google Shape;209;p13"/>
          <p:cNvSpPr txBox="1">
            <a:spLocks noGrp="1"/>
          </p:cNvSpPr>
          <p:nvPr>
            <p:ph type="subTitle" idx="6"/>
          </p:nvPr>
        </p:nvSpPr>
        <p:spPr>
          <a:xfrm>
            <a:off x="4661462" y="3416575"/>
            <a:ext cx="1780500" cy="831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0" name="Google Shape;210;p13"/>
          <p:cNvSpPr txBox="1">
            <a:spLocks noGrp="1"/>
          </p:cNvSpPr>
          <p:nvPr>
            <p:ph type="title" idx="7"/>
          </p:nvPr>
        </p:nvSpPr>
        <p:spPr>
          <a:xfrm>
            <a:off x="6620707" y="2953957"/>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1" name="Google Shape;211;p13"/>
          <p:cNvSpPr txBox="1">
            <a:spLocks noGrp="1"/>
          </p:cNvSpPr>
          <p:nvPr>
            <p:ph type="subTitle" idx="8"/>
          </p:nvPr>
        </p:nvSpPr>
        <p:spPr>
          <a:xfrm>
            <a:off x="6620700" y="3416575"/>
            <a:ext cx="1780500" cy="831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2" name="Google Shape;212;p13"/>
          <p:cNvSpPr txBox="1">
            <a:spLocks noGrp="1"/>
          </p:cNvSpPr>
          <p:nvPr>
            <p:ph type="title" idx="9" hasCustomPrompt="1"/>
          </p:nvPr>
        </p:nvSpPr>
        <p:spPr>
          <a:xfrm>
            <a:off x="742794" y="2111287"/>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l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13" name="Google Shape;213;p13"/>
          <p:cNvSpPr txBox="1">
            <a:spLocks noGrp="1"/>
          </p:cNvSpPr>
          <p:nvPr>
            <p:ph type="title" idx="13" hasCustomPrompt="1"/>
          </p:nvPr>
        </p:nvSpPr>
        <p:spPr>
          <a:xfrm>
            <a:off x="2702098" y="2111287"/>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l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14" name="Google Shape;214;p13"/>
          <p:cNvSpPr txBox="1">
            <a:spLocks noGrp="1"/>
          </p:cNvSpPr>
          <p:nvPr>
            <p:ph type="title" idx="14" hasCustomPrompt="1"/>
          </p:nvPr>
        </p:nvSpPr>
        <p:spPr>
          <a:xfrm>
            <a:off x="4661475" y="2111287"/>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l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15" name="Google Shape;215;p13"/>
          <p:cNvSpPr txBox="1">
            <a:spLocks noGrp="1"/>
          </p:cNvSpPr>
          <p:nvPr>
            <p:ph type="title" idx="15" hasCustomPrompt="1"/>
          </p:nvPr>
        </p:nvSpPr>
        <p:spPr>
          <a:xfrm>
            <a:off x="6620707" y="2111287"/>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l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16" name="Google Shape;216;p13"/>
          <p:cNvSpPr/>
          <p:nvPr/>
        </p:nvSpPr>
        <p:spPr>
          <a:xfrm>
            <a:off x="17428113" y="2603625"/>
            <a:ext cx="4292825" cy="2726575"/>
          </a:xfrm>
          <a:custGeom>
            <a:avLst/>
            <a:gdLst/>
            <a:ahLst/>
            <a:cxnLst/>
            <a:rect l="l" t="t" r="r" b="b"/>
            <a:pathLst>
              <a:path w="171713" h="109063" extrusionOk="0">
                <a:moveTo>
                  <a:pt x="104963" y="0"/>
                </a:moveTo>
                <a:cubicBezTo>
                  <a:pt x="94846" y="0"/>
                  <a:pt x="84717" y="2175"/>
                  <a:pt x="75200" y="6766"/>
                </a:cubicBezTo>
                <a:cubicBezTo>
                  <a:pt x="53031" y="17470"/>
                  <a:pt x="35052" y="36055"/>
                  <a:pt x="18384" y="53760"/>
                </a:cubicBezTo>
                <a:cubicBezTo>
                  <a:pt x="10252" y="62404"/>
                  <a:pt x="0" y="71214"/>
                  <a:pt x="322" y="84323"/>
                </a:cubicBezTo>
                <a:cubicBezTo>
                  <a:pt x="643" y="97587"/>
                  <a:pt x="23241" y="99551"/>
                  <a:pt x="33374" y="101992"/>
                </a:cubicBezTo>
                <a:cubicBezTo>
                  <a:pt x="50596" y="106140"/>
                  <a:pt x="69232" y="109063"/>
                  <a:pt x="87686" y="109063"/>
                </a:cubicBezTo>
                <a:cubicBezTo>
                  <a:pt x="103447" y="109063"/>
                  <a:pt x="119075" y="106931"/>
                  <a:pt x="133577" y="101611"/>
                </a:cubicBezTo>
                <a:lnTo>
                  <a:pt x="134255" y="101361"/>
                </a:lnTo>
                <a:cubicBezTo>
                  <a:pt x="154198" y="93836"/>
                  <a:pt x="170867" y="77858"/>
                  <a:pt x="171331" y="55463"/>
                </a:cubicBezTo>
                <a:cubicBezTo>
                  <a:pt x="171712" y="36936"/>
                  <a:pt x="160782" y="21566"/>
                  <a:pt x="145364" y="11921"/>
                </a:cubicBezTo>
                <a:cubicBezTo>
                  <a:pt x="133031" y="4191"/>
                  <a:pt x="119008" y="0"/>
                  <a:pt x="104963" y="0"/>
                </a:cubicBezTo>
                <a:close/>
              </a:path>
            </a:pathLst>
          </a:custGeom>
          <a:solidFill>
            <a:srgbClr val="02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18307688" y="3179050"/>
            <a:ext cx="3032250" cy="1753225"/>
          </a:xfrm>
          <a:custGeom>
            <a:avLst/>
            <a:gdLst/>
            <a:ahLst/>
            <a:cxnLst/>
            <a:rect l="l" t="t" r="r" b="b"/>
            <a:pathLst>
              <a:path w="121290" h="70129" extrusionOk="0">
                <a:moveTo>
                  <a:pt x="71233" y="1"/>
                </a:moveTo>
                <a:cubicBezTo>
                  <a:pt x="59531" y="1"/>
                  <a:pt x="48529" y="4166"/>
                  <a:pt x="38255" y="12479"/>
                </a:cubicBezTo>
                <a:cubicBezTo>
                  <a:pt x="27063" y="21551"/>
                  <a:pt x="13228" y="34077"/>
                  <a:pt x="8097" y="48043"/>
                </a:cubicBezTo>
                <a:cubicBezTo>
                  <a:pt x="0" y="70129"/>
                  <a:pt x="33469" y="68069"/>
                  <a:pt x="46732" y="68438"/>
                </a:cubicBezTo>
                <a:cubicBezTo>
                  <a:pt x="48053" y="68474"/>
                  <a:pt x="49385" y="68493"/>
                  <a:pt x="50725" y="68493"/>
                </a:cubicBezTo>
                <a:cubicBezTo>
                  <a:pt x="70704" y="68493"/>
                  <a:pt x="92398" y="64259"/>
                  <a:pt x="105966" y="48626"/>
                </a:cubicBezTo>
                <a:cubicBezTo>
                  <a:pt x="121289" y="30957"/>
                  <a:pt x="111228" y="11074"/>
                  <a:pt x="91345" y="3799"/>
                </a:cubicBezTo>
                <a:cubicBezTo>
                  <a:pt x="85582" y="1692"/>
                  <a:pt x="79975" y="465"/>
                  <a:pt x="74510" y="108"/>
                </a:cubicBezTo>
                <a:cubicBezTo>
                  <a:pt x="73411" y="36"/>
                  <a:pt x="72319" y="1"/>
                  <a:pt x="7123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17886213" y="4302900"/>
            <a:ext cx="296475" cy="285600"/>
          </a:xfrm>
          <a:custGeom>
            <a:avLst/>
            <a:gdLst/>
            <a:ahLst/>
            <a:cxnLst/>
            <a:rect l="l" t="t" r="r" b="b"/>
            <a:pathLst>
              <a:path w="11859" h="11424" extrusionOk="0">
                <a:moveTo>
                  <a:pt x="6156" y="2148"/>
                </a:moveTo>
                <a:cubicBezTo>
                  <a:pt x="8120" y="2148"/>
                  <a:pt x="9716" y="3744"/>
                  <a:pt x="9716" y="5708"/>
                </a:cubicBezTo>
                <a:cubicBezTo>
                  <a:pt x="9707" y="7851"/>
                  <a:pt x="7956" y="9268"/>
                  <a:pt x="6130" y="9268"/>
                </a:cubicBezTo>
                <a:cubicBezTo>
                  <a:pt x="5257" y="9268"/>
                  <a:pt x="4367" y="8944"/>
                  <a:pt x="3643" y="8220"/>
                </a:cubicBezTo>
                <a:cubicBezTo>
                  <a:pt x="1405" y="5982"/>
                  <a:pt x="2988" y="2148"/>
                  <a:pt x="6156" y="2148"/>
                </a:cubicBezTo>
                <a:close/>
                <a:moveTo>
                  <a:pt x="6155" y="1"/>
                </a:moveTo>
                <a:cubicBezTo>
                  <a:pt x="4670" y="1"/>
                  <a:pt x="3211" y="580"/>
                  <a:pt x="2119" y="1672"/>
                </a:cubicBezTo>
                <a:cubicBezTo>
                  <a:pt x="488" y="3303"/>
                  <a:pt x="0" y="5756"/>
                  <a:pt x="881" y="7887"/>
                </a:cubicBezTo>
                <a:cubicBezTo>
                  <a:pt x="1762" y="10030"/>
                  <a:pt x="3846" y="11423"/>
                  <a:pt x="6156" y="11423"/>
                </a:cubicBezTo>
                <a:cubicBezTo>
                  <a:pt x="9311" y="11411"/>
                  <a:pt x="11859" y="8863"/>
                  <a:pt x="11859" y="5708"/>
                </a:cubicBezTo>
                <a:cubicBezTo>
                  <a:pt x="11859" y="3398"/>
                  <a:pt x="10478" y="1315"/>
                  <a:pt x="8334" y="434"/>
                </a:cubicBezTo>
                <a:cubicBezTo>
                  <a:pt x="7629" y="142"/>
                  <a:pt x="6889" y="1"/>
                  <a:pt x="6155"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7059613" y="5597400"/>
            <a:ext cx="296475" cy="285600"/>
          </a:xfrm>
          <a:custGeom>
            <a:avLst/>
            <a:gdLst/>
            <a:ahLst/>
            <a:cxnLst/>
            <a:rect l="l" t="t" r="r" b="b"/>
            <a:pathLst>
              <a:path w="11859" h="11424" extrusionOk="0">
                <a:moveTo>
                  <a:pt x="6156" y="2148"/>
                </a:moveTo>
                <a:cubicBezTo>
                  <a:pt x="8120" y="2160"/>
                  <a:pt x="9704" y="3744"/>
                  <a:pt x="9704" y="5708"/>
                </a:cubicBezTo>
                <a:cubicBezTo>
                  <a:pt x="9704" y="7851"/>
                  <a:pt x="7955" y="9269"/>
                  <a:pt x="6130" y="9269"/>
                </a:cubicBezTo>
                <a:cubicBezTo>
                  <a:pt x="5257" y="9269"/>
                  <a:pt x="4368" y="8945"/>
                  <a:pt x="3644" y="8220"/>
                </a:cubicBezTo>
                <a:cubicBezTo>
                  <a:pt x="1393" y="5982"/>
                  <a:pt x="2989" y="2148"/>
                  <a:pt x="6156" y="2148"/>
                </a:cubicBezTo>
                <a:close/>
                <a:moveTo>
                  <a:pt x="6156" y="1"/>
                </a:moveTo>
                <a:cubicBezTo>
                  <a:pt x="4671" y="1"/>
                  <a:pt x="3211" y="580"/>
                  <a:pt x="2120" y="1672"/>
                </a:cubicBezTo>
                <a:cubicBezTo>
                  <a:pt x="489" y="3303"/>
                  <a:pt x="0" y="5756"/>
                  <a:pt x="881" y="7887"/>
                </a:cubicBezTo>
                <a:cubicBezTo>
                  <a:pt x="1762" y="10030"/>
                  <a:pt x="3846" y="11423"/>
                  <a:pt x="6156" y="11423"/>
                </a:cubicBezTo>
                <a:cubicBezTo>
                  <a:pt x="9311" y="11411"/>
                  <a:pt x="11859" y="8863"/>
                  <a:pt x="11859" y="5708"/>
                </a:cubicBezTo>
                <a:cubicBezTo>
                  <a:pt x="11859" y="3398"/>
                  <a:pt x="10478" y="1315"/>
                  <a:pt x="8335" y="434"/>
                </a:cubicBezTo>
                <a:cubicBezTo>
                  <a:pt x="7630" y="142"/>
                  <a:pt x="6890" y="1"/>
                  <a:pt x="615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20209113" y="3662650"/>
            <a:ext cx="296775" cy="285575"/>
          </a:xfrm>
          <a:custGeom>
            <a:avLst/>
            <a:gdLst/>
            <a:ahLst/>
            <a:cxnLst/>
            <a:rect l="l" t="t" r="r" b="b"/>
            <a:pathLst>
              <a:path w="11871" h="11423" extrusionOk="0">
                <a:moveTo>
                  <a:pt x="6156" y="2148"/>
                </a:moveTo>
                <a:cubicBezTo>
                  <a:pt x="8120" y="2160"/>
                  <a:pt x="9704" y="3743"/>
                  <a:pt x="9716" y="5708"/>
                </a:cubicBezTo>
                <a:cubicBezTo>
                  <a:pt x="9716" y="7850"/>
                  <a:pt x="7961" y="9268"/>
                  <a:pt x="6133" y="9268"/>
                </a:cubicBezTo>
                <a:cubicBezTo>
                  <a:pt x="5259" y="9268"/>
                  <a:pt x="4368" y="8944"/>
                  <a:pt x="3644" y="8220"/>
                </a:cubicBezTo>
                <a:cubicBezTo>
                  <a:pt x="1405" y="5982"/>
                  <a:pt x="2989" y="2148"/>
                  <a:pt x="6156" y="2148"/>
                </a:cubicBezTo>
                <a:close/>
                <a:moveTo>
                  <a:pt x="6159" y="0"/>
                </a:moveTo>
                <a:cubicBezTo>
                  <a:pt x="4671" y="0"/>
                  <a:pt x="3211" y="580"/>
                  <a:pt x="2120" y="1672"/>
                </a:cubicBezTo>
                <a:cubicBezTo>
                  <a:pt x="489" y="3303"/>
                  <a:pt x="0" y="5755"/>
                  <a:pt x="881" y="7899"/>
                </a:cubicBezTo>
                <a:cubicBezTo>
                  <a:pt x="1763" y="10030"/>
                  <a:pt x="3846" y="11423"/>
                  <a:pt x="6156" y="11423"/>
                </a:cubicBezTo>
                <a:cubicBezTo>
                  <a:pt x="9311" y="11411"/>
                  <a:pt x="11859" y="8863"/>
                  <a:pt x="11859" y="5708"/>
                </a:cubicBezTo>
                <a:cubicBezTo>
                  <a:pt x="11871" y="3398"/>
                  <a:pt x="10478" y="1314"/>
                  <a:pt x="8347" y="433"/>
                </a:cubicBezTo>
                <a:cubicBezTo>
                  <a:pt x="7638" y="142"/>
                  <a:pt x="6895" y="0"/>
                  <a:pt x="6159"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18989913" y="3288525"/>
            <a:ext cx="660225" cy="635300"/>
          </a:xfrm>
          <a:custGeom>
            <a:avLst/>
            <a:gdLst/>
            <a:ahLst/>
            <a:cxnLst/>
            <a:rect l="l" t="t" r="r" b="b"/>
            <a:pathLst>
              <a:path w="26409" h="25412" extrusionOk="0">
                <a:moveTo>
                  <a:pt x="13704" y="3444"/>
                </a:moveTo>
                <a:cubicBezTo>
                  <a:pt x="18812" y="3456"/>
                  <a:pt x="22956" y="7588"/>
                  <a:pt x="22956" y="12708"/>
                </a:cubicBezTo>
                <a:cubicBezTo>
                  <a:pt x="22956" y="16446"/>
                  <a:pt x="20705" y="19816"/>
                  <a:pt x="17241" y="21256"/>
                </a:cubicBezTo>
                <a:cubicBezTo>
                  <a:pt x="16097" y="21729"/>
                  <a:pt x="14895" y="21960"/>
                  <a:pt x="13703" y="21960"/>
                </a:cubicBezTo>
                <a:cubicBezTo>
                  <a:pt x="11294" y="21960"/>
                  <a:pt x="8924" y="21020"/>
                  <a:pt x="7156" y="19244"/>
                </a:cubicBezTo>
                <a:cubicBezTo>
                  <a:pt x="4513" y="16601"/>
                  <a:pt x="3715" y="12612"/>
                  <a:pt x="5156" y="9159"/>
                </a:cubicBezTo>
                <a:cubicBezTo>
                  <a:pt x="6585" y="5695"/>
                  <a:pt x="9954" y="3444"/>
                  <a:pt x="13704" y="3444"/>
                </a:cubicBezTo>
                <a:close/>
                <a:moveTo>
                  <a:pt x="13706" y="1"/>
                </a:moveTo>
                <a:cubicBezTo>
                  <a:pt x="10403" y="1"/>
                  <a:pt x="7152" y="1290"/>
                  <a:pt x="4715" y="3718"/>
                </a:cubicBezTo>
                <a:cubicBezTo>
                  <a:pt x="1084" y="7350"/>
                  <a:pt x="0" y="12815"/>
                  <a:pt x="1965" y="17565"/>
                </a:cubicBezTo>
                <a:cubicBezTo>
                  <a:pt x="3929" y="22316"/>
                  <a:pt x="8561" y="25400"/>
                  <a:pt x="13704" y="25411"/>
                </a:cubicBezTo>
                <a:cubicBezTo>
                  <a:pt x="20717" y="25400"/>
                  <a:pt x="26397" y="19720"/>
                  <a:pt x="26408" y="12708"/>
                </a:cubicBezTo>
                <a:cubicBezTo>
                  <a:pt x="26408" y="7564"/>
                  <a:pt x="23313" y="2932"/>
                  <a:pt x="18562" y="968"/>
                </a:cubicBezTo>
                <a:cubicBezTo>
                  <a:pt x="16992" y="317"/>
                  <a:pt x="15343" y="1"/>
                  <a:pt x="137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20369838" y="1905025"/>
            <a:ext cx="660225" cy="635300"/>
          </a:xfrm>
          <a:custGeom>
            <a:avLst/>
            <a:gdLst/>
            <a:ahLst/>
            <a:cxnLst/>
            <a:rect l="l" t="t" r="r" b="b"/>
            <a:pathLst>
              <a:path w="26409" h="25412" extrusionOk="0">
                <a:moveTo>
                  <a:pt x="13675" y="3456"/>
                </a:moveTo>
                <a:cubicBezTo>
                  <a:pt x="13685" y="3456"/>
                  <a:pt x="13695" y="3456"/>
                  <a:pt x="13705" y="3456"/>
                </a:cubicBezTo>
                <a:cubicBezTo>
                  <a:pt x="18813" y="3456"/>
                  <a:pt x="22956" y="7600"/>
                  <a:pt x="22956" y="12707"/>
                </a:cubicBezTo>
                <a:cubicBezTo>
                  <a:pt x="22956" y="16446"/>
                  <a:pt x="20706" y="19827"/>
                  <a:pt x="17241" y="21256"/>
                </a:cubicBezTo>
                <a:cubicBezTo>
                  <a:pt x="16097" y="21734"/>
                  <a:pt x="14893" y="21965"/>
                  <a:pt x="13700" y="21965"/>
                </a:cubicBezTo>
                <a:cubicBezTo>
                  <a:pt x="11292" y="21965"/>
                  <a:pt x="8924" y="21023"/>
                  <a:pt x="7156" y="19256"/>
                </a:cubicBezTo>
                <a:cubicBezTo>
                  <a:pt x="4513" y="16601"/>
                  <a:pt x="3716" y="12624"/>
                  <a:pt x="5144" y="9159"/>
                </a:cubicBezTo>
                <a:cubicBezTo>
                  <a:pt x="6581" y="5716"/>
                  <a:pt x="9937" y="3456"/>
                  <a:pt x="13675" y="3456"/>
                </a:cubicBezTo>
                <a:close/>
                <a:moveTo>
                  <a:pt x="13699" y="1"/>
                </a:moveTo>
                <a:cubicBezTo>
                  <a:pt x="10392" y="1"/>
                  <a:pt x="7144" y="1290"/>
                  <a:pt x="4716" y="3718"/>
                </a:cubicBezTo>
                <a:cubicBezTo>
                  <a:pt x="1084" y="7361"/>
                  <a:pt x="1" y="12826"/>
                  <a:pt x="1965" y="17565"/>
                </a:cubicBezTo>
                <a:cubicBezTo>
                  <a:pt x="3930" y="22316"/>
                  <a:pt x="8561" y="25411"/>
                  <a:pt x="13705" y="25411"/>
                </a:cubicBezTo>
                <a:cubicBezTo>
                  <a:pt x="20718" y="25399"/>
                  <a:pt x="26397" y="19720"/>
                  <a:pt x="26409" y="12707"/>
                </a:cubicBezTo>
                <a:cubicBezTo>
                  <a:pt x="26409" y="7564"/>
                  <a:pt x="23313" y="2932"/>
                  <a:pt x="18563" y="968"/>
                </a:cubicBezTo>
                <a:cubicBezTo>
                  <a:pt x="16989" y="317"/>
                  <a:pt x="15337" y="1"/>
                  <a:pt x="13699"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18751488" y="5678775"/>
            <a:ext cx="1161775" cy="1161775"/>
          </a:xfrm>
          <a:custGeom>
            <a:avLst/>
            <a:gdLst/>
            <a:ahLst/>
            <a:cxnLst/>
            <a:rect l="l" t="t" r="r" b="b"/>
            <a:pathLst>
              <a:path w="46471" h="46471" extrusionOk="0">
                <a:moveTo>
                  <a:pt x="23241" y="8621"/>
                </a:moveTo>
                <a:cubicBezTo>
                  <a:pt x="31314" y="8633"/>
                  <a:pt x="37850" y="15169"/>
                  <a:pt x="37862" y="23242"/>
                </a:cubicBezTo>
                <a:cubicBezTo>
                  <a:pt x="37862" y="29147"/>
                  <a:pt x="34290" y="34481"/>
                  <a:pt x="28837" y="36743"/>
                </a:cubicBezTo>
                <a:cubicBezTo>
                  <a:pt x="27028" y="37492"/>
                  <a:pt x="25128" y="37856"/>
                  <a:pt x="23244" y="37856"/>
                </a:cubicBezTo>
                <a:cubicBezTo>
                  <a:pt x="19440" y="37856"/>
                  <a:pt x="15702" y="36371"/>
                  <a:pt x="12907" y="33576"/>
                </a:cubicBezTo>
                <a:cubicBezTo>
                  <a:pt x="8728" y="29397"/>
                  <a:pt x="7478" y="23111"/>
                  <a:pt x="9740" y="17646"/>
                </a:cubicBezTo>
                <a:cubicBezTo>
                  <a:pt x="12002" y="12181"/>
                  <a:pt x="17324" y="8621"/>
                  <a:pt x="23241" y="8621"/>
                </a:cubicBezTo>
                <a:close/>
                <a:moveTo>
                  <a:pt x="23241" y="1"/>
                </a:moveTo>
                <a:cubicBezTo>
                  <a:pt x="10418" y="1"/>
                  <a:pt x="0" y="10419"/>
                  <a:pt x="0" y="23242"/>
                </a:cubicBezTo>
                <a:cubicBezTo>
                  <a:pt x="0" y="36053"/>
                  <a:pt x="10430" y="46471"/>
                  <a:pt x="23241" y="46471"/>
                </a:cubicBezTo>
                <a:cubicBezTo>
                  <a:pt x="36053" y="46471"/>
                  <a:pt x="46471" y="36053"/>
                  <a:pt x="46471" y="23242"/>
                </a:cubicBezTo>
                <a:cubicBezTo>
                  <a:pt x="46471" y="10419"/>
                  <a:pt x="36053" y="1"/>
                  <a:pt x="2324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14516438" y="5624300"/>
            <a:ext cx="95875" cy="81950"/>
          </a:xfrm>
          <a:custGeom>
            <a:avLst/>
            <a:gdLst/>
            <a:ahLst/>
            <a:cxnLst/>
            <a:rect l="l" t="t" r="r" b="b"/>
            <a:pathLst>
              <a:path w="3835" h="3278" extrusionOk="0">
                <a:moveTo>
                  <a:pt x="2191" y="1"/>
                </a:moveTo>
                <a:cubicBezTo>
                  <a:pt x="739" y="1"/>
                  <a:pt x="0" y="1763"/>
                  <a:pt x="1036" y="2799"/>
                </a:cubicBezTo>
                <a:cubicBezTo>
                  <a:pt x="1370" y="3129"/>
                  <a:pt x="1780" y="3277"/>
                  <a:pt x="2182" y="3277"/>
                </a:cubicBezTo>
                <a:cubicBezTo>
                  <a:pt x="3026" y="3277"/>
                  <a:pt x="3834" y="2624"/>
                  <a:pt x="3834" y="1632"/>
                </a:cubicBezTo>
                <a:cubicBezTo>
                  <a:pt x="3834"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19945688" y="4144950"/>
            <a:ext cx="95575" cy="82075"/>
          </a:xfrm>
          <a:custGeom>
            <a:avLst/>
            <a:gdLst/>
            <a:ahLst/>
            <a:cxnLst/>
            <a:rect l="l" t="t" r="r" b="b"/>
            <a:pathLst>
              <a:path w="3823" h="3283" extrusionOk="0">
                <a:moveTo>
                  <a:pt x="2191" y="1"/>
                </a:moveTo>
                <a:cubicBezTo>
                  <a:pt x="727" y="1"/>
                  <a:pt x="0" y="1763"/>
                  <a:pt x="1024" y="2799"/>
                </a:cubicBezTo>
                <a:cubicBezTo>
                  <a:pt x="1359" y="3133"/>
                  <a:pt x="1770" y="3283"/>
                  <a:pt x="2172" y="3283"/>
                </a:cubicBezTo>
                <a:cubicBezTo>
                  <a:pt x="3015" y="3283"/>
                  <a:pt x="3822" y="2627"/>
                  <a:pt x="3822" y="1644"/>
                </a:cubicBezTo>
                <a:cubicBezTo>
                  <a:pt x="3822" y="739"/>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20424013" y="5020075"/>
            <a:ext cx="95575" cy="81825"/>
          </a:xfrm>
          <a:custGeom>
            <a:avLst/>
            <a:gdLst/>
            <a:ahLst/>
            <a:cxnLst/>
            <a:rect l="l" t="t" r="r" b="b"/>
            <a:pathLst>
              <a:path w="3823" h="3273" extrusionOk="0">
                <a:moveTo>
                  <a:pt x="2191" y="0"/>
                </a:moveTo>
                <a:cubicBezTo>
                  <a:pt x="727" y="0"/>
                  <a:pt x="1" y="1762"/>
                  <a:pt x="1037" y="2786"/>
                </a:cubicBezTo>
                <a:cubicBezTo>
                  <a:pt x="1369" y="3122"/>
                  <a:pt x="1779" y="3273"/>
                  <a:pt x="2181" y="3273"/>
                </a:cubicBezTo>
                <a:cubicBezTo>
                  <a:pt x="3019" y="3273"/>
                  <a:pt x="3823" y="2620"/>
                  <a:pt x="3823" y="1631"/>
                </a:cubicBezTo>
                <a:cubicBezTo>
                  <a:pt x="3823" y="726"/>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18142188" y="2668575"/>
            <a:ext cx="95575" cy="81850"/>
          </a:xfrm>
          <a:custGeom>
            <a:avLst/>
            <a:gdLst/>
            <a:ahLst/>
            <a:cxnLst/>
            <a:rect l="l" t="t" r="r" b="b"/>
            <a:pathLst>
              <a:path w="3823" h="3274" extrusionOk="0">
                <a:moveTo>
                  <a:pt x="2191" y="1"/>
                </a:moveTo>
                <a:cubicBezTo>
                  <a:pt x="727" y="1"/>
                  <a:pt x="0" y="1763"/>
                  <a:pt x="1036" y="2787"/>
                </a:cubicBezTo>
                <a:cubicBezTo>
                  <a:pt x="1369" y="3123"/>
                  <a:pt x="1779" y="3274"/>
                  <a:pt x="2181" y="3274"/>
                </a:cubicBezTo>
                <a:cubicBezTo>
                  <a:pt x="3018" y="3274"/>
                  <a:pt x="3822" y="2621"/>
                  <a:pt x="3822" y="1632"/>
                </a:cubicBezTo>
                <a:cubicBezTo>
                  <a:pt x="3822"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20235888" y="2956425"/>
            <a:ext cx="95575" cy="82075"/>
          </a:xfrm>
          <a:custGeom>
            <a:avLst/>
            <a:gdLst/>
            <a:ahLst/>
            <a:cxnLst/>
            <a:rect l="l" t="t" r="r" b="b"/>
            <a:pathLst>
              <a:path w="3823" h="3283" extrusionOk="0">
                <a:moveTo>
                  <a:pt x="2192" y="0"/>
                </a:moveTo>
                <a:cubicBezTo>
                  <a:pt x="727" y="0"/>
                  <a:pt x="1" y="1762"/>
                  <a:pt x="1037" y="2798"/>
                </a:cubicBezTo>
                <a:cubicBezTo>
                  <a:pt x="1368" y="3133"/>
                  <a:pt x="1776" y="3282"/>
                  <a:pt x="2176" y="3282"/>
                </a:cubicBezTo>
                <a:cubicBezTo>
                  <a:pt x="3016" y="3282"/>
                  <a:pt x="3823" y="2626"/>
                  <a:pt x="3823" y="1643"/>
                </a:cubicBezTo>
                <a:cubicBezTo>
                  <a:pt x="3823" y="738"/>
                  <a:pt x="3097" y="0"/>
                  <a:pt x="219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17097713" y="5061150"/>
            <a:ext cx="81875" cy="81575"/>
          </a:xfrm>
          <a:custGeom>
            <a:avLst/>
            <a:gdLst/>
            <a:ahLst/>
            <a:cxnLst/>
            <a:rect l="l" t="t" r="r" b="b"/>
            <a:pathLst>
              <a:path w="3275" h="3263" extrusionOk="0">
                <a:moveTo>
                  <a:pt x="1632" y="0"/>
                </a:moveTo>
                <a:cubicBezTo>
                  <a:pt x="727" y="0"/>
                  <a:pt x="0" y="726"/>
                  <a:pt x="0" y="1631"/>
                </a:cubicBezTo>
                <a:cubicBezTo>
                  <a:pt x="0" y="2536"/>
                  <a:pt x="727" y="3262"/>
                  <a:pt x="1632" y="3262"/>
                </a:cubicBezTo>
                <a:cubicBezTo>
                  <a:pt x="2536" y="3262"/>
                  <a:pt x="3275" y="2536"/>
                  <a:pt x="3275" y="1631"/>
                </a:cubicBezTo>
                <a:cubicBezTo>
                  <a:pt x="3275" y="726"/>
                  <a:pt x="2536" y="0"/>
                  <a:pt x="163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18182963" y="5264450"/>
            <a:ext cx="95875" cy="82075"/>
          </a:xfrm>
          <a:custGeom>
            <a:avLst/>
            <a:gdLst/>
            <a:ahLst/>
            <a:cxnLst/>
            <a:rect l="l" t="t" r="r" b="b"/>
            <a:pathLst>
              <a:path w="3835" h="3283" extrusionOk="0">
                <a:moveTo>
                  <a:pt x="2191" y="0"/>
                </a:moveTo>
                <a:cubicBezTo>
                  <a:pt x="739" y="0"/>
                  <a:pt x="1" y="1762"/>
                  <a:pt x="1036" y="2798"/>
                </a:cubicBezTo>
                <a:cubicBezTo>
                  <a:pt x="1371" y="3133"/>
                  <a:pt x="1782" y="3282"/>
                  <a:pt x="2184" y="3282"/>
                </a:cubicBezTo>
                <a:cubicBezTo>
                  <a:pt x="3027" y="3282"/>
                  <a:pt x="3834" y="2626"/>
                  <a:pt x="3834" y="1643"/>
                </a:cubicBezTo>
                <a:cubicBezTo>
                  <a:pt x="3834" y="738"/>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16570263" y="5154600"/>
            <a:ext cx="39325" cy="33900"/>
          </a:xfrm>
          <a:custGeom>
            <a:avLst/>
            <a:gdLst/>
            <a:ahLst/>
            <a:cxnLst/>
            <a:rect l="l" t="t" r="r" b="b"/>
            <a:pathLst>
              <a:path w="1573" h="1356" extrusionOk="0">
                <a:moveTo>
                  <a:pt x="893" y="1"/>
                </a:moveTo>
                <a:cubicBezTo>
                  <a:pt x="298" y="1"/>
                  <a:pt x="0" y="727"/>
                  <a:pt x="417" y="1156"/>
                </a:cubicBezTo>
                <a:cubicBezTo>
                  <a:pt x="555" y="1294"/>
                  <a:pt x="724" y="1355"/>
                  <a:pt x="890" y="1355"/>
                </a:cubicBezTo>
                <a:cubicBezTo>
                  <a:pt x="1238" y="1355"/>
                  <a:pt x="1572" y="1083"/>
                  <a:pt x="1572" y="679"/>
                </a:cubicBezTo>
                <a:cubicBezTo>
                  <a:pt x="1572" y="310"/>
                  <a:pt x="1274" y="1"/>
                  <a:pt x="89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16299088" y="4312825"/>
            <a:ext cx="39325" cy="33675"/>
          </a:xfrm>
          <a:custGeom>
            <a:avLst/>
            <a:gdLst/>
            <a:ahLst/>
            <a:cxnLst/>
            <a:rect l="l" t="t" r="r" b="b"/>
            <a:pathLst>
              <a:path w="1573" h="1347" extrusionOk="0">
                <a:moveTo>
                  <a:pt x="906" y="1"/>
                </a:moveTo>
                <a:cubicBezTo>
                  <a:pt x="299" y="1"/>
                  <a:pt x="1" y="727"/>
                  <a:pt x="430" y="1144"/>
                </a:cubicBezTo>
                <a:cubicBezTo>
                  <a:pt x="566" y="1284"/>
                  <a:pt x="735" y="1346"/>
                  <a:pt x="901" y="1346"/>
                </a:cubicBezTo>
                <a:cubicBezTo>
                  <a:pt x="1243" y="1346"/>
                  <a:pt x="1573" y="1080"/>
                  <a:pt x="1573" y="680"/>
                </a:cubicBezTo>
                <a:cubicBezTo>
                  <a:pt x="1573" y="299"/>
                  <a:pt x="1275" y="1"/>
                  <a:pt x="9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18256188" y="3314800"/>
            <a:ext cx="39325" cy="33650"/>
          </a:xfrm>
          <a:custGeom>
            <a:avLst/>
            <a:gdLst/>
            <a:ahLst/>
            <a:cxnLst/>
            <a:rect l="l" t="t" r="r" b="b"/>
            <a:pathLst>
              <a:path w="1573" h="1346" extrusionOk="0">
                <a:moveTo>
                  <a:pt x="905" y="0"/>
                </a:moveTo>
                <a:cubicBezTo>
                  <a:pt x="298" y="0"/>
                  <a:pt x="0" y="727"/>
                  <a:pt x="429" y="1143"/>
                </a:cubicBezTo>
                <a:cubicBezTo>
                  <a:pt x="565" y="1283"/>
                  <a:pt x="733" y="1345"/>
                  <a:pt x="899" y="1345"/>
                </a:cubicBezTo>
                <a:cubicBezTo>
                  <a:pt x="1242" y="1345"/>
                  <a:pt x="1572" y="1077"/>
                  <a:pt x="1572" y="667"/>
                </a:cubicBezTo>
                <a:cubicBezTo>
                  <a:pt x="1572" y="298"/>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18836913" y="3331475"/>
            <a:ext cx="39325" cy="33875"/>
          </a:xfrm>
          <a:custGeom>
            <a:avLst/>
            <a:gdLst/>
            <a:ahLst/>
            <a:cxnLst/>
            <a:rect l="l" t="t" r="r" b="b"/>
            <a:pathLst>
              <a:path w="1573" h="1355" extrusionOk="0">
                <a:moveTo>
                  <a:pt x="894" y="0"/>
                </a:moveTo>
                <a:cubicBezTo>
                  <a:pt x="298" y="0"/>
                  <a:pt x="1" y="726"/>
                  <a:pt x="417" y="1155"/>
                </a:cubicBezTo>
                <a:cubicBezTo>
                  <a:pt x="555" y="1293"/>
                  <a:pt x="724" y="1355"/>
                  <a:pt x="890" y="1355"/>
                </a:cubicBezTo>
                <a:cubicBezTo>
                  <a:pt x="1238" y="1355"/>
                  <a:pt x="1572" y="1082"/>
                  <a:pt x="1572" y="679"/>
                </a:cubicBezTo>
                <a:cubicBezTo>
                  <a:pt x="1572" y="310"/>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19487588" y="4210150"/>
            <a:ext cx="39325" cy="33650"/>
          </a:xfrm>
          <a:custGeom>
            <a:avLst/>
            <a:gdLst/>
            <a:ahLst/>
            <a:cxnLst/>
            <a:rect l="l" t="t" r="r" b="b"/>
            <a:pathLst>
              <a:path w="1573" h="1346" extrusionOk="0">
                <a:moveTo>
                  <a:pt x="894" y="0"/>
                </a:moveTo>
                <a:cubicBezTo>
                  <a:pt x="298" y="0"/>
                  <a:pt x="1" y="727"/>
                  <a:pt x="417" y="1143"/>
                </a:cubicBezTo>
                <a:cubicBezTo>
                  <a:pt x="557" y="1283"/>
                  <a:pt x="728" y="1345"/>
                  <a:pt x="895" y="1345"/>
                </a:cubicBezTo>
                <a:cubicBezTo>
                  <a:pt x="1242" y="1345"/>
                  <a:pt x="1572" y="1077"/>
                  <a:pt x="1572" y="667"/>
                </a:cubicBezTo>
                <a:cubicBezTo>
                  <a:pt x="1572" y="298"/>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20598438" y="4892375"/>
            <a:ext cx="39325" cy="33650"/>
          </a:xfrm>
          <a:custGeom>
            <a:avLst/>
            <a:gdLst/>
            <a:ahLst/>
            <a:cxnLst/>
            <a:rect l="l" t="t" r="r" b="b"/>
            <a:pathLst>
              <a:path w="1573" h="1346" extrusionOk="0">
                <a:moveTo>
                  <a:pt x="906" y="0"/>
                </a:moveTo>
                <a:cubicBezTo>
                  <a:pt x="298" y="0"/>
                  <a:pt x="1" y="727"/>
                  <a:pt x="429" y="1143"/>
                </a:cubicBezTo>
                <a:cubicBezTo>
                  <a:pt x="565" y="1283"/>
                  <a:pt x="733" y="1345"/>
                  <a:pt x="899" y="1345"/>
                </a:cubicBezTo>
                <a:cubicBezTo>
                  <a:pt x="1242" y="1345"/>
                  <a:pt x="1572" y="1077"/>
                  <a:pt x="1572" y="667"/>
                </a:cubicBezTo>
                <a:cubicBezTo>
                  <a:pt x="1572" y="298"/>
                  <a:pt x="1275" y="0"/>
                  <a:pt x="906"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19743963" y="5044175"/>
            <a:ext cx="39525" cy="33650"/>
          </a:xfrm>
          <a:custGeom>
            <a:avLst/>
            <a:gdLst/>
            <a:ahLst/>
            <a:cxnLst/>
            <a:rect l="l" t="t" r="r" b="b"/>
            <a:pathLst>
              <a:path w="1581" h="1346" extrusionOk="0">
                <a:moveTo>
                  <a:pt x="887" y="0"/>
                </a:moveTo>
                <a:cubicBezTo>
                  <a:pt x="302" y="0"/>
                  <a:pt x="0" y="718"/>
                  <a:pt x="426" y="1143"/>
                </a:cubicBezTo>
                <a:cubicBezTo>
                  <a:pt x="565" y="1283"/>
                  <a:pt x="736" y="1346"/>
                  <a:pt x="903" y="1346"/>
                </a:cubicBezTo>
                <a:cubicBezTo>
                  <a:pt x="1250" y="1346"/>
                  <a:pt x="1580" y="1077"/>
                  <a:pt x="1580" y="667"/>
                </a:cubicBezTo>
                <a:cubicBezTo>
                  <a:pt x="1580" y="298"/>
                  <a:pt x="1283" y="0"/>
                  <a:pt x="902" y="0"/>
                </a:cubicBezTo>
                <a:cubicBezTo>
                  <a:pt x="897" y="0"/>
                  <a:pt x="892" y="0"/>
                  <a:pt x="887"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17906738" y="5346300"/>
            <a:ext cx="39325" cy="33750"/>
          </a:xfrm>
          <a:custGeom>
            <a:avLst/>
            <a:gdLst/>
            <a:ahLst/>
            <a:cxnLst/>
            <a:rect l="l" t="t" r="r" b="b"/>
            <a:pathLst>
              <a:path w="1573" h="1350" extrusionOk="0">
                <a:moveTo>
                  <a:pt x="894" y="0"/>
                </a:moveTo>
                <a:cubicBezTo>
                  <a:pt x="298" y="0"/>
                  <a:pt x="1" y="727"/>
                  <a:pt x="417" y="1155"/>
                </a:cubicBezTo>
                <a:cubicBezTo>
                  <a:pt x="555" y="1289"/>
                  <a:pt x="724" y="1349"/>
                  <a:pt x="890" y="1349"/>
                </a:cubicBezTo>
                <a:cubicBezTo>
                  <a:pt x="1238" y="1349"/>
                  <a:pt x="1572" y="1083"/>
                  <a:pt x="1572" y="679"/>
                </a:cubicBezTo>
                <a:cubicBezTo>
                  <a:pt x="1572" y="310"/>
                  <a:pt x="1275"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17519788" y="5689200"/>
            <a:ext cx="39600" cy="33875"/>
          </a:xfrm>
          <a:custGeom>
            <a:avLst/>
            <a:gdLst/>
            <a:ahLst/>
            <a:cxnLst/>
            <a:rect l="l" t="t" r="r" b="b"/>
            <a:pathLst>
              <a:path w="1584" h="1355" extrusionOk="0">
                <a:moveTo>
                  <a:pt x="905" y="0"/>
                </a:moveTo>
                <a:cubicBezTo>
                  <a:pt x="310" y="0"/>
                  <a:pt x="0" y="727"/>
                  <a:pt x="429" y="1155"/>
                </a:cubicBezTo>
                <a:cubicBezTo>
                  <a:pt x="567" y="1293"/>
                  <a:pt x="736" y="1355"/>
                  <a:pt x="902" y="1355"/>
                </a:cubicBezTo>
                <a:cubicBezTo>
                  <a:pt x="1250" y="1355"/>
                  <a:pt x="1584" y="1082"/>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9710238" y="2349800"/>
            <a:ext cx="39625" cy="33950"/>
          </a:xfrm>
          <a:custGeom>
            <a:avLst/>
            <a:gdLst/>
            <a:ahLst/>
            <a:cxnLst/>
            <a:rect l="l" t="t" r="r" b="b"/>
            <a:pathLst>
              <a:path w="1585" h="1358" extrusionOk="0">
                <a:moveTo>
                  <a:pt x="905" y="0"/>
                </a:moveTo>
                <a:cubicBezTo>
                  <a:pt x="310" y="0"/>
                  <a:pt x="1" y="727"/>
                  <a:pt x="429" y="1155"/>
                </a:cubicBezTo>
                <a:cubicBezTo>
                  <a:pt x="569" y="1295"/>
                  <a:pt x="740" y="1357"/>
                  <a:pt x="907" y="1357"/>
                </a:cubicBezTo>
                <a:cubicBezTo>
                  <a:pt x="1254" y="1357"/>
                  <a:pt x="1584" y="1089"/>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13"/>
          <p:cNvPicPr preferRelativeResize="0"/>
          <p:nvPr/>
        </p:nvPicPr>
        <p:blipFill>
          <a:blip r:embed="rId2">
            <a:alphaModFix/>
          </a:blip>
          <a:stretch>
            <a:fillRect/>
          </a:stretch>
        </p:blipFill>
        <p:spPr>
          <a:xfrm>
            <a:off x="3276675" y="-1413150"/>
            <a:ext cx="2875124" cy="2875100"/>
          </a:xfrm>
          <a:prstGeom prst="rect">
            <a:avLst/>
          </a:prstGeom>
          <a:noFill/>
          <a:ln>
            <a:noFill/>
          </a:ln>
        </p:spPr>
      </p:pic>
      <p:grpSp>
        <p:nvGrpSpPr>
          <p:cNvPr id="242" name="Google Shape;242;p13"/>
          <p:cNvGrpSpPr/>
          <p:nvPr/>
        </p:nvGrpSpPr>
        <p:grpSpPr>
          <a:xfrm>
            <a:off x="278563" y="276033"/>
            <a:ext cx="8521358" cy="4770650"/>
            <a:chOff x="278563" y="276033"/>
            <a:chExt cx="8521358" cy="4770650"/>
          </a:xfrm>
        </p:grpSpPr>
        <p:sp>
          <p:nvSpPr>
            <p:cNvPr id="243" name="Google Shape;243;p13"/>
            <p:cNvSpPr/>
            <p:nvPr/>
          </p:nvSpPr>
          <p:spPr>
            <a:xfrm>
              <a:off x="278563" y="3802415"/>
              <a:ext cx="239725" cy="240731"/>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5725533" y="721355"/>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1792003" y="4651656"/>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1187230" y="483361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047473" y="541764"/>
              <a:ext cx="239690" cy="213100"/>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6205837" y="27603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8560197" y="96208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 name="Google Shape;250;p13"/>
          <p:cNvPicPr preferRelativeResize="0"/>
          <p:nvPr/>
        </p:nvPicPr>
        <p:blipFill>
          <a:blip r:embed="rId3">
            <a:alphaModFix/>
          </a:blip>
          <a:stretch>
            <a:fillRect/>
          </a:stretch>
        </p:blipFill>
        <p:spPr>
          <a:xfrm rot="2363074">
            <a:off x="8210224" y="1051653"/>
            <a:ext cx="1837152" cy="1837146"/>
          </a:xfrm>
          <a:prstGeom prst="rect">
            <a:avLst/>
          </a:prstGeom>
          <a:noFill/>
          <a:ln>
            <a:noFill/>
          </a:ln>
        </p:spPr>
      </p:pic>
      <p:pic>
        <p:nvPicPr>
          <p:cNvPr id="251" name="Google Shape;251;p13"/>
          <p:cNvPicPr preferRelativeResize="0"/>
          <p:nvPr/>
        </p:nvPicPr>
        <p:blipFill>
          <a:blip r:embed="rId3">
            <a:alphaModFix/>
          </a:blip>
          <a:stretch>
            <a:fillRect/>
          </a:stretch>
        </p:blipFill>
        <p:spPr>
          <a:xfrm rot="2363063">
            <a:off x="-1054643" y="3743400"/>
            <a:ext cx="2331609" cy="23316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 Six Columns 1">
  <p:cSld name="TITLE_AND_BODY_1_1">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1343425" y="2082538"/>
            <a:ext cx="17805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4" name="Google Shape;254;p14"/>
          <p:cNvSpPr txBox="1">
            <a:spLocks noGrp="1"/>
          </p:cNvSpPr>
          <p:nvPr>
            <p:ph type="subTitle" idx="1"/>
          </p:nvPr>
        </p:nvSpPr>
        <p:spPr>
          <a:xfrm>
            <a:off x="1123075" y="2351588"/>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14"/>
          <p:cNvSpPr txBox="1">
            <a:spLocks noGrp="1"/>
          </p:cNvSpPr>
          <p:nvPr>
            <p:ph type="title" idx="2"/>
          </p:nvPr>
        </p:nvSpPr>
        <p:spPr>
          <a:xfrm>
            <a:off x="3681750" y="2082538"/>
            <a:ext cx="17805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6" name="Google Shape;256;p14"/>
          <p:cNvSpPr txBox="1">
            <a:spLocks noGrp="1"/>
          </p:cNvSpPr>
          <p:nvPr>
            <p:ph type="subTitle" idx="3"/>
          </p:nvPr>
        </p:nvSpPr>
        <p:spPr>
          <a:xfrm>
            <a:off x="3461400" y="2351588"/>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7" name="Google Shape;257;p14"/>
          <p:cNvSpPr txBox="1">
            <a:spLocks noGrp="1"/>
          </p:cNvSpPr>
          <p:nvPr>
            <p:ph type="title" idx="4"/>
          </p:nvPr>
        </p:nvSpPr>
        <p:spPr>
          <a:xfrm>
            <a:off x="6024054" y="2082538"/>
            <a:ext cx="1780500" cy="2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8" name="Google Shape;258;p14"/>
          <p:cNvSpPr txBox="1">
            <a:spLocks noGrp="1"/>
          </p:cNvSpPr>
          <p:nvPr>
            <p:ph type="subTitle" idx="5"/>
          </p:nvPr>
        </p:nvSpPr>
        <p:spPr>
          <a:xfrm>
            <a:off x="5803704" y="2351588"/>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9" name="Google Shape;259;p14"/>
          <p:cNvSpPr txBox="1">
            <a:spLocks noGrp="1"/>
          </p:cNvSpPr>
          <p:nvPr>
            <p:ph type="title" idx="6"/>
          </p:nvPr>
        </p:nvSpPr>
        <p:spPr>
          <a:xfrm>
            <a:off x="1343425" y="3795800"/>
            <a:ext cx="17805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0" name="Google Shape;260;p14"/>
          <p:cNvSpPr txBox="1">
            <a:spLocks noGrp="1"/>
          </p:cNvSpPr>
          <p:nvPr>
            <p:ph type="subTitle" idx="7"/>
          </p:nvPr>
        </p:nvSpPr>
        <p:spPr>
          <a:xfrm>
            <a:off x="1123075" y="4065050"/>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1" name="Google Shape;261;p14"/>
          <p:cNvSpPr txBox="1">
            <a:spLocks noGrp="1"/>
          </p:cNvSpPr>
          <p:nvPr>
            <p:ph type="title" idx="8"/>
          </p:nvPr>
        </p:nvSpPr>
        <p:spPr>
          <a:xfrm>
            <a:off x="3681750" y="3795800"/>
            <a:ext cx="17805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2" name="Google Shape;262;p14"/>
          <p:cNvSpPr txBox="1">
            <a:spLocks noGrp="1"/>
          </p:cNvSpPr>
          <p:nvPr>
            <p:ph type="subTitle" idx="9"/>
          </p:nvPr>
        </p:nvSpPr>
        <p:spPr>
          <a:xfrm>
            <a:off x="3461400" y="4065050"/>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3" name="Google Shape;263;p14"/>
          <p:cNvSpPr txBox="1">
            <a:spLocks noGrp="1"/>
          </p:cNvSpPr>
          <p:nvPr>
            <p:ph type="title" idx="13"/>
          </p:nvPr>
        </p:nvSpPr>
        <p:spPr>
          <a:xfrm>
            <a:off x="6024054" y="3795800"/>
            <a:ext cx="1780500" cy="2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4" name="Google Shape;264;p14"/>
          <p:cNvSpPr txBox="1">
            <a:spLocks noGrp="1"/>
          </p:cNvSpPr>
          <p:nvPr>
            <p:ph type="subTitle" idx="14"/>
          </p:nvPr>
        </p:nvSpPr>
        <p:spPr>
          <a:xfrm>
            <a:off x="5803704" y="4065050"/>
            <a:ext cx="2221200" cy="66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5" name="Google Shape;265;p14"/>
          <p:cNvSpPr txBox="1">
            <a:spLocks noGrp="1"/>
          </p:cNvSpPr>
          <p:nvPr>
            <p:ph type="title" idx="15"/>
          </p:nvPr>
        </p:nvSpPr>
        <p:spPr>
          <a:xfrm>
            <a:off x="559350" y="547054"/>
            <a:ext cx="802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66" name="Google Shape;266;p14"/>
          <p:cNvPicPr preferRelativeResize="0"/>
          <p:nvPr/>
        </p:nvPicPr>
        <p:blipFill>
          <a:blip r:embed="rId2">
            <a:alphaModFix/>
          </a:blip>
          <a:stretch>
            <a:fillRect/>
          </a:stretch>
        </p:blipFill>
        <p:spPr>
          <a:xfrm rot="-6833308">
            <a:off x="-59062" y="2680837"/>
            <a:ext cx="1488649" cy="1487301"/>
          </a:xfrm>
          <a:prstGeom prst="rect">
            <a:avLst/>
          </a:prstGeom>
          <a:noFill/>
          <a:ln>
            <a:noFill/>
          </a:ln>
        </p:spPr>
      </p:pic>
      <p:grpSp>
        <p:nvGrpSpPr>
          <p:cNvPr id="267" name="Google Shape;267;p14"/>
          <p:cNvGrpSpPr/>
          <p:nvPr/>
        </p:nvGrpSpPr>
        <p:grpSpPr>
          <a:xfrm rot="10800000" flipH="1">
            <a:off x="278563" y="139404"/>
            <a:ext cx="8952139" cy="4573599"/>
            <a:chOff x="278563" y="609714"/>
            <a:chExt cx="8952139" cy="4573599"/>
          </a:xfrm>
        </p:grpSpPr>
        <p:sp>
          <p:nvSpPr>
            <p:cNvPr id="268" name="Google Shape;268;p14"/>
            <p:cNvSpPr/>
            <p:nvPr/>
          </p:nvSpPr>
          <p:spPr>
            <a:xfrm>
              <a:off x="278563" y="4160790"/>
              <a:ext cx="239725" cy="240731"/>
            </a:xfrm>
            <a:custGeom>
              <a:avLst/>
              <a:gdLst/>
              <a:ahLst/>
              <a:cxnLst/>
              <a:rect l="l" t="t" r="r" b="b"/>
              <a:pathLst>
                <a:path w="6906" h="6935" extrusionOk="0">
                  <a:moveTo>
                    <a:pt x="596" y="4555"/>
                  </a:moveTo>
                  <a:cubicBezTo>
                    <a:pt x="1" y="2960"/>
                    <a:pt x="784" y="1190"/>
                    <a:pt x="2365" y="596"/>
                  </a:cubicBezTo>
                  <a:cubicBezTo>
                    <a:pt x="3932" y="1"/>
                    <a:pt x="5701" y="799"/>
                    <a:pt x="6296" y="2380"/>
                  </a:cubicBezTo>
                  <a:cubicBezTo>
                    <a:pt x="6905" y="3975"/>
                    <a:pt x="6107" y="5745"/>
                    <a:pt x="4541" y="6340"/>
                  </a:cubicBezTo>
                  <a:cubicBezTo>
                    <a:pt x="2960" y="6934"/>
                    <a:pt x="1205" y="6136"/>
                    <a:pt x="596"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8272708" y="1745305"/>
              <a:ext cx="239690" cy="240731"/>
            </a:xfrm>
            <a:custGeom>
              <a:avLst/>
              <a:gdLst/>
              <a:ahLst/>
              <a:cxnLst/>
              <a:rect l="l" t="t" r="r" b="b"/>
              <a:pathLst>
                <a:path w="6905" h="6935" extrusionOk="0">
                  <a:moveTo>
                    <a:pt x="609" y="4541"/>
                  </a:moveTo>
                  <a:cubicBezTo>
                    <a:pt x="0" y="2960"/>
                    <a:pt x="798" y="1190"/>
                    <a:pt x="2365" y="596"/>
                  </a:cubicBezTo>
                  <a:cubicBezTo>
                    <a:pt x="3946" y="1"/>
                    <a:pt x="5701" y="799"/>
                    <a:pt x="6310" y="2380"/>
                  </a:cubicBezTo>
                  <a:cubicBezTo>
                    <a:pt x="6905" y="3961"/>
                    <a:pt x="6121" y="5730"/>
                    <a:pt x="4540" y="6340"/>
                  </a:cubicBezTo>
                  <a:cubicBezTo>
                    <a:pt x="2974" y="6934"/>
                    <a:pt x="1204" y="6137"/>
                    <a:pt x="609" y="454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21753" y="4942581"/>
              <a:ext cx="239690" cy="240731"/>
            </a:xfrm>
            <a:custGeom>
              <a:avLst/>
              <a:gdLst/>
              <a:ahLst/>
              <a:cxnLst/>
              <a:rect l="l" t="t" r="r" b="b"/>
              <a:pathLst>
                <a:path w="6905" h="6935" extrusionOk="0">
                  <a:moveTo>
                    <a:pt x="610" y="4555"/>
                  </a:moveTo>
                  <a:cubicBezTo>
                    <a:pt x="0" y="2974"/>
                    <a:pt x="798" y="1205"/>
                    <a:pt x="2365" y="595"/>
                  </a:cubicBezTo>
                  <a:cubicBezTo>
                    <a:pt x="3946" y="1"/>
                    <a:pt x="5701" y="799"/>
                    <a:pt x="6310" y="2394"/>
                  </a:cubicBezTo>
                  <a:cubicBezTo>
                    <a:pt x="6905" y="3975"/>
                    <a:pt x="6121" y="5745"/>
                    <a:pt x="4540" y="6339"/>
                  </a:cubicBezTo>
                  <a:cubicBezTo>
                    <a:pt x="2974" y="6934"/>
                    <a:pt x="1204" y="6136"/>
                    <a:pt x="610" y="4555"/>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37305" y="4775668"/>
              <a:ext cx="239690" cy="213065"/>
            </a:xfrm>
            <a:custGeom>
              <a:avLst/>
              <a:gdLst/>
              <a:ahLst/>
              <a:cxnLst/>
              <a:rect l="l" t="t" r="r" b="b"/>
              <a:pathLst>
                <a:path w="6905" h="6138" extrusionOk="0">
                  <a:moveTo>
                    <a:pt x="3434" y="0"/>
                  </a:moveTo>
                  <a:cubicBezTo>
                    <a:pt x="3078" y="0"/>
                    <a:pt x="2716" y="64"/>
                    <a:pt x="2365" y="197"/>
                  </a:cubicBezTo>
                  <a:cubicBezTo>
                    <a:pt x="784" y="792"/>
                    <a:pt x="1" y="2561"/>
                    <a:pt x="595" y="4157"/>
                  </a:cubicBezTo>
                  <a:cubicBezTo>
                    <a:pt x="1068" y="5383"/>
                    <a:pt x="2229" y="6138"/>
                    <a:pt x="3464" y="6138"/>
                  </a:cubicBezTo>
                  <a:cubicBezTo>
                    <a:pt x="3822" y="6138"/>
                    <a:pt x="4186" y="6075"/>
                    <a:pt x="4541" y="5941"/>
                  </a:cubicBezTo>
                  <a:cubicBezTo>
                    <a:pt x="6107" y="5346"/>
                    <a:pt x="6905" y="3577"/>
                    <a:pt x="6296" y="1996"/>
                  </a:cubicBezTo>
                  <a:cubicBezTo>
                    <a:pt x="5834" y="758"/>
                    <a:pt x="4666" y="0"/>
                    <a:pt x="3434"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8032998" y="609714"/>
              <a:ext cx="239690" cy="213100"/>
            </a:xfrm>
            <a:custGeom>
              <a:avLst/>
              <a:gdLst/>
              <a:ahLst/>
              <a:cxnLst/>
              <a:rect l="l" t="t" r="r" b="b"/>
              <a:pathLst>
                <a:path w="6905" h="6139" extrusionOk="0">
                  <a:moveTo>
                    <a:pt x="3435" y="1"/>
                  </a:moveTo>
                  <a:cubicBezTo>
                    <a:pt x="3078" y="1"/>
                    <a:pt x="2716" y="64"/>
                    <a:pt x="2365" y="197"/>
                  </a:cubicBezTo>
                  <a:cubicBezTo>
                    <a:pt x="784" y="792"/>
                    <a:pt x="0" y="2562"/>
                    <a:pt x="595" y="4143"/>
                  </a:cubicBezTo>
                  <a:cubicBezTo>
                    <a:pt x="1056" y="5381"/>
                    <a:pt x="2225" y="6138"/>
                    <a:pt x="3463" y="6138"/>
                  </a:cubicBezTo>
                  <a:cubicBezTo>
                    <a:pt x="3822" y="6138"/>
                    <a:pt x="4186" y="6075"/>
                    <a:pt x="4540" y="5941"/>
                  </a:cubicBezTo>
                  <a:cubicBezTo>
                    <a:pt x="6107" y="5347"/>
                    <a:pt x="6905" y="3577"/>
                    <a:pt x="6295" y="1982"/>
                  </a:cubicBezTo>
                  <a:cubicBezTo>
                    <a:pt x="5834" y="756"/>
                    <a:pt x="4667" y="1"/>
                    <a:pt x="3435"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991012" y="1986033"/>
              <a:ext cx="239690" cy="213100"/>
            </a:xfrm>
            <a:custGeom>
              <a:avLst/>
              <a:gdLst/>
              <a:ahLst/>
              <a:cxnLst/>
              <a:rect l="l" t="t" r="r" b="b"/>
              <a:pathLst>
                <a:path w="6905" h="6139" extrusionOk="0">
                  <a:moveTo>
                    <a:pt x="3434" y="1"/>
                  </a:moveTo>
                  <a:cubicBezTo>
                    <a:pt x="3077" y="1"/>
                    <a:pt x="2716" y="64"/>
                    <a:pt x="2364" y="197"/>
                  </a:cubicBezTo>
                  <a:cubicBezTo>
                    <a:pt x="783" y="807"/>
                    <a:pt x="0" y="2576"/>
                    <a:pt x="595" y="4157"/>
                  </a:cubicBezTo>
                  <a:cubicBezTo>
                    <a:pt x="1067" y="5383"/>
                    <a:pt x="2229" y="6138"/>
                    <a:pt x="3464" y="6138"/>
                  </a:cubicBezTo>
                  <a:cubicBezTo>
                    <a:pt x="3821" y="6138"/>
                    <a:pt x="4185" y="6075"/>
                    <a:pt x="4540" y="5941"/>
                  </a:cubicBezTo>
                  <a:cubicBezTo>
                    <a:pt x="6107" y="5347"/>
                    <a:pt x="6905" y="3577"/>
                    <a:pt x="6295" y="1996"/>
                  </a:cubicBezTo>
                  <a:cubicBezTo>
                    <a:pt x="5834" y="758"/>
                    <a:pt x="4666" y="1"/>
                    <a:pt x="3434" y="1"/>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8560197" y="962082"/>
              <a:ext cx="239725" cy="212996"/>
            </a:xfrm>
            <a:custGeom>
              <a:avLst/>
              <a:gdLst/>
              <a:ahLst/>
              <a:cxnLst/>
              <a:rect l="l" t="t" r="r" b="b"/>
              <a:pathLst>
                <a:path w="6906" h="6136" extrusionOk="0">
                  <a:moveTo>
                    <a:pt x="3449" y="0"/>
                  </a:moveTo>
                  <a:cubicBezTo>
                    <a:pt x="3089" y="0"/>
                    <a:pt x="2723" y="66"/>
                    <a:pt x="2365" y="203"/>
                  </a:cubicBezTo>
                  <a:cubicBezTo>
                    <a:pt x="784" y="798"/>
                    <a:pt x="1" y="2568"/>
                    <a:pt x="596" y="4149"/>
                  </a:cubicBezTo>
                  <a:cubicBezTo>
                    <a:pt x="1067" y="5372"/>
                    <a:pt x="2225" y="6135"/>
                    <a:pt x="3458" y="6135"/>
                  </a:cubicBezTo>
                  <a:cubicBezTo>
                    <a:pt x="3817" y="6135"/>
                    <a:pt x="4184" y="6070"/>
                    <a:pt x="4541" y="5933"/>
                  </a:cubicBezTo>
                  <a:cubicBezTo>
                    <a:pt x="6122" y="5338"/>
                    <a:pt x="6905" y="3568"/>
                    <a:pt x="6311" y="1987"/>
                  </a:cubicBezTo>
                  <a:cubicBezTo>
                    <a:pt x="5839" y="764"/>
                    <a:pt x="4681" y="0"/>
                    <a:pt x="3449" y="0"/>
                  </a:cubicBezTo>
                  <a:close/>
                </a:path>
              </a:pathLst>
            </a:custGeom>
            <a:gradFill>
              <a:gsLst>
                <a:gs pos="0">
                  <a:schemeClr val="accent2"/>
                </a:gs>
                <a:gs pos="25000">
                  <a:schemeClr val="accent3"/>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5" name="Google Shape;275;p14"/>
          <p:cNvPicPr preferRelativeResize="0"/>
          <p:nvPr/>
        </p:nvPicPr>
        <p:blipFill>
          <a:blip r:embed="rId3">
            <a:alphaModFix/>
          </a:blip>
          <a:stretch>
            <a:fillRect/>
          </a:stretch>
        </p:blipFill>
        <p:spPr>
          <a:xfrm rot="-5400000">
            <a:off x="7248436" y="-1212134"/>
            <a:ext cx="3198924" cy="3198920"/>
          </a:xfrm>
          <a:prstGeom prst="rect">
            <a:avLst/>
          </a:prstGeom>
          <a:noFill/>
          <a:ln>
            <a:noFill/>
          </a:ln>
        </p:spPr>
      </p:pic>
      <p:sp>
        <p:nvSpPr>
          <p:cNvPr id="276" name="Google Shape;276;p14"/>
          <p:cNvSpPr txBox="1">
            <a:spLocks noGrp="1"/>
          </p:cNvSpPr>
          <p:nvPr>
            <p:ph type="title" idx="16" hasCustomPrompt="1"/>
          </p:nvPr>
        </p:nvSpPr>
        <p:spPr>
          <a:xfrm>
            <a:off x="1343425" y="3105512"/>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l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277" name="Google Shape;277;p14"/>
          <p:cNvSpPr txBox="1">
            <a:spLocks noGrp="1"/>
          </p:cNvSpPr>
          <p:nvPr>
            <p:ph type="title" idx="17" hasCustomPrompt="1"/>
          </p:nvPr>
        </p:nvSpPr>
        <p:spPr>
          <a:xfrm>
            <a:off x="3681750" y="3105512"/>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l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278" name="Google Shape;278;p14"/>
          <p:cNvSpPr txBox="1">
            <a:spLocks noGrp="1"/>
          </p:cNvSpPr>
          <p:nvPr>
            <p:ph type="title" idx="18" hasCustomPrompt="1"/>
          </p:nvPr>
        </p:nvSpPr>
        <p:spPr>
          <a:xfrm>
            <a:off x="6024054" y="3105512"/>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l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279" name="Google Shape;279;p14"/>
          <p:cNvSpPr txBox="1">
            <a:spLocks noGrp="1"/>
          </p:cNvSpPr>
          <p:nvPr>
            <p:ph type="title" idx="19" hasCustomPrompt="1"/>
          </p:nvPr>
        </p:nvSpPr>
        <p:spPr>
          <a:xfrm>
            <a:off x="1343425" y="1298937"/>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l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280" name="Google Shape;280;p14"/>
          <p:cNvSpPr txBox="1">
            <a:spLocks noGrp="1"/>
          </p:cNvSpPr>
          <p:nvPr>
            <p:ph type="title" idx="20" hasCustomPrompt="1"/>
          </p:nvPr>
        </p:nvSpPr>
        <p:spPr>
          <a:xfrm>
            <a:off x="3681750" y="1298937"/>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l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281" name="Google Shape;281;p14"/>
          <p:cNvSpPr txBox="1">
            <a:spLocks noGrp="1"/>
          </p:cNvSpPr>
          <p:nvPr>
            <p:ph type="title" idx="21" hasCustomPrompt="1"/>
          </p:nvPr>
        </p:nvSpPr>
        <p:spPr>
          <a:xfrm>
            <a:off x="6024054" y="1298937"/>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l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accent6"/>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Fjalla One"/>
              <a:buNone/>
              <a:defRPr sz="3300">
                <a:solidFill>
                  <a:schemeClr val="lt1"/>
                </a:solidFill>
                <a:latin typeface="Fjalla One"/>
                <a:ea typeface="Fjalla One"/>
                <a:cs typeface="Fjalla One"/>
                <a:sym typeface="Fjalla One"/>
              </a:defRPr>
            </a:lvl1pPr>
            <a:lvl2pPr lvl="1">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2pPr>
            <a:lvl3pPr lvl="2">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3pPr>
            <a:lvl4pPr lvl="3">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4pPr>
            <a:lvl5pPr lvl="4">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5pPr>
            <a:lvl6pPr lvl="5">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6pPr>
            <a:lvl7pPr lvl="6">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7pPr>
            <a:lvl8pPr lvl="7">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8pPr>
            <a:lvl9pPr lvl="8">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1pPr>
            <a:lvl2pPr marL="914400" lvl="1" indent="-317500">
              <a:lnSpc>
                <a:spcPct val="100000"/>
              </a:lnSpc>
              <a:spcBef>
                <a:spcPts val="1600"/>
              </a:spcBef>
              <a:spcAft>
                <a:spcPts val="0"/>
              </a:spcAft>
              <a:buClr>
                <a:schemeClr val="dk2"/>
              </a:buClr>
              <a:buSzPts val="1400"/>
              <a:buFont typeface="Oxygen"/>
              <a:buChar char="○"/>
              <a:defRPr>
                <a:solidFill>
                  <a:schemeClr val="dk2"/>
                </a:solidFill>
                <a:latin typeface="Oxygen"/>
                <a:ea typeface="Oxygen"/>
                <a:cs typeface="Oxygen"/>
                <a:sym typeface="Oxygen"/>
              </a:defRPr>
            </a:lvl2pPr>
            <a:lvl3pPr marL="1371600" lvl="2" indent="-317500">
              <a:lnSpc>
                <a:spcPct val="100000"/>
              </a:lnSpc>
              <a:spcBef>
                <a:spcPts val="1600"/>
              </a:spcBef>
              <a:spcAft>
                <a:spcPts val="0"/>
              </a:spcAft>
              <a:buClr>
                <a:schemeClr val="dk2"/>
              </a:buClr>
              <a:buSzPts val="1400"/>
              <a:buFont typeface="Oxygen"/>
              <a:buChar char="■"/>
              <a:defRPr>
                <a:solidFill>
                  <a:schemeClr val="dk2"/>
                </a:solidFill>
                <a:latin typeface="Oxygen"/>
                <a:ea typeface="Oxygen"/>
                <a:cs typeface="Oxygen"/>
                <a:sym typeface="Oxygen"/>
              </a:defRPr>
            </a:lvl3pPr>
            <a:lvl4pPr marL="1828800" lvl="3" indent="-317500">
              <a:lnSpc>
                <a:spcPct val="100000"/>
              </a:lnSpc>
              <a:spcBef>
                <a:spcPts val="1600"/>
              </a:spcBef>
              <a:spcAft>
                <a:spcPts val="0"/>
              </a:spcAft>
              <a:buClr>
                <a:schemeClr val="dk2"/>
              </a:buClr>
              <a:buSzPts val="1400"/>
              <a:buFont typeface="Oxygen"/>
              <a:buChar char="●"/>
              <a:defRPr>
                <a:solidFill>
                  <a:schemeClr val="dk2"/>
                </a:solidFill>
                <a:latin typeface="Oxygen"/>
                <a:ea typeface="Oxygen"/>
                <a:cs typeface="Oxygen"/>
                <a:sym typeface="Oxygen"/>
              </a:defRPr>
            </a:lvl4pPr>
            <a:lvl5pPr marL="2286000" lvl="4" indent="-317500">
              <a:lnSpc>
                <a:spcPct val="100000"/>
              </a:lnSpc>
              <a:spcBef>
                <a:spcPts val="1600"/>
              </a:spcBef>
              <a:spcAft>
                <a:spcPts val="0"/>
              </a:spcAft>
              <a:buClr>
                <a:schemeClr val="dk2"/>
              </a:buClr>
              <a:buSzPts val="1400"/>
              <a:buFont typeface="Oxygen"/>
              <a:buChar char="○"/>
              <a:defRPr>
                <a:solidFill>
                  <a:schemeClr val="dk2"/>
                </a:solidFill>
                <a:latin typeface="Oxygen"/>
                <a:ea typeface="Oxygen"/>
                <a:cs typeface="Oxygen"/>
                <a:sym typeface="Oxygen"/>
              </a:defRPr>
            </a:lvl5pPr>
            <a:lvl6pPr marL="2743200" lvl="5" indent="-317500">
              <a:lnSpc>
                <a:spcPct val="100000"/>
              </a:lnSpc>
              <a:spcBef>
                <a:spcPts val="1600"/>
              </a:spcBef>
              <a:spcAft>
                <a:spcPts val="0"/>
              </a:spcAft>
              <a:buClr>
                <a:schemeClr val="dk2"/>
              </a:buClr>
              <a:buSzPts val="1400"/>
              <a:buFont typeface="Oxygen"/>
              <a:buChar char="■"/>
              <a:defRPr>
                <a:solidFill>
                  <a:schemeClr val="dk2"/>
                </a:solidFill>
                <a:latin typeface="Oxygen"/>
                <a:ea typeface="Oxygen"/>
                <a:cs typeface="Oxygen"/>
                <a:sym typeface="Oxygen"/>
              </a:defRPr>
            </a:lvl6pPr>
            <a:lvl7pPr marL="3200400" lvl="6" indent="-317500">
              <a:lnSpc>
                <a:spcPct val="100000"/>
              </a:lnSpc>
              <a:spcBef>
                <a:spcPts val="1600"/>
              </a:spcBef>
              <a:spcAft>
                <a:spcPts val="0"/>
              </a:spcAft>
              <a:buClr>
                <a:schemeClr val="dk2"/>
              </a:buClr>
              <a:buSzPts val="1400"/>
              <a:buFont typeface="Oxygen"/>
              <a:buChar char="●"/>
              <a:defRPr>
                <a:solidFill>
                  <a:schemeClr val="dk2"/>
                </a:solidFill>
                <a:latin typeface="Oxygen"/>
                <a:ea typeface="Oxygen"/>
                <a:cs typeface="Oxygen"/>
                <a:sym typeface="Oxygen"/>
              </a:defRPr>
            </a:lvl7pPr>
            <a:lvl8pPr marL="3657600" lvl="7" indent="-317500">
              <a:lnSpc>
                <a:spcPct val="100000"/>
              </a:lnSpc>
              <a:spcBef>
                <a:spcPts val="1600"/>
              </a:spcBef>
              <a:spcAft>
                <a:spcPts val="0"/>
              </a:spcAft>
              <a:buClr>
                <a:schemeClr val="dk2"/>
              </a:buClr>
              <a:buSzPts val="1400"/>
              <a:buFont typeface="Oxygen"/>
              <a:buChar char="○"/>
              <a:defRPr>
                <a:solidFill>
                  <a:schemeClr val="dk2"/>
                </a:solidFill>
                <a:latin typeface="Oxygen"/>
                <a:ea typeface="Oxygen"/>
                <a:cs typeface="Oxygen"/>
                <a:sym typeface="Oxygen"/>
              </a:defRPr>
            </a:lvl8pPr>
            <a:lvl9pPr marL="4114800" lvl="8" indent="-317500">
              <a:lnSpc>
                <a:spcPct val="100000"/>
              </a:lnSpc>
              <a:spcBef>
                <a:spcPts val="1600"/>
              </a:spcBef>
              <a:spcAft>
                <a:spcPts val="1600"/>
              </a:spcAft>
              <a:buClr>
                <a:schemeClr val="dk2"/>
              </a:buClr>
              <a:buSzPts val="1400"/>
              <a:buFont typeface="Oxygen"/>
              <a:buChar char="■"/>
              <a:defRPr>
                <a:solidFill>
                  <a:schemeClr val="dk2"/>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6" r:id="rId6"/>
    <p:sldLayoutId id="2147483657" r:id="rId7"/>
    <p:sldLayoutId id="2147483659" r:id="rId8"/>
    <p:sldLayoutId id="2147483660" r:id="rId9"/>
    <p:sldLayoutId id="2147483661" r:id="rId10"/>
    <p:sldLayoutId id="2147483662"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81" r:id="rId26"/>
    <p:sldLayoutId id="2147483682"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3" r:id="rId37"/>
    <p:sldLayoutId id="2147483695"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inancialexpress.com/tag/make-in-india/"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6"/>
            </a:gs>
          </a:gsLst>
          <a:path path="circle">
            <a:fillToRect l="50000" t="50000" r="50000" b="50000"/>
          </a:path>
          <a:tileRect/>
        </a:gradFill>
        <a:effectLst/>
      </p:bgPr>
    </p:bg>
    <p:spTree>
      <p:nvGrpSpPr>
        <p:cNvPr id="1" name="Shape 847"/>
        <p:cNvGrpSpPr/>
        <p:nvPr/>
      </p:nvGrpSpPr>
      <p:grpSpPr>
        <a:xfrm>
          <a:off x="0" y="0"/>
          <a:ext cx="0" cy="0"/>
          <a:chOff x="0" y="0"/>
          <a:chExt cx="0" cy="0"/>
        </a:xfrm>
      </p:grpSpPr>
      <p:sp>
        <p:nvSpPr>
          <p:cNvPr id="848" name="Google Shape;848;p54"/>
          <p:cNvSpPr txBox="1">
            <a:spLocks noGrp="1"/>
          </p:cNvSpPr>
          <p:nvPr>
            <p:ph type="ctrTitle"/>
          </p:nvPr>
        </p:nvSpPr>
        <p:spPr>
          <a:xfrm>
            <a:off x="2844150" y="1228853"/>
            <a:ext cx="3455700" cy="143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latin typeface="Bahnschrift Condensed" panose="020B0502040204020203" pitchFamily="34" charset="0"/>
              </a:rPr>
              <a:t>CORONAVIRUS &amp; World Economy</a:t>
            </a:r>
            <a:endParaRPr sz="3600" dirty="0">
              <a:latin typeface="Bahnschrift Condensed" panose="020B0502040204020203" pitchFamily="34" charset="0"/>
            </a:endParaRPr>
          </a:p>
        </p:txBody>
      </p:sp>
      <p:sp>
        <p:nvSpPr>
          <p:cNvPr id="849" name="Google Shape;849;p54"/>
          <p:cNvSpPr txBox="1">
            <a:spLocks noGrp="1"/>
          </p:cNvSpPr>
          <p:nvPr>
            <p:ph type="subTitle" idx="1"/>
          </p:nvPr>
        </p:nvSpPr>
        <p:spPr>
          <a:xfrm>
            <a:off x="3116400" y="2666753"/>
            <a:ext cx="2911200" cy="3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Condensed" panose="020B0502040204020203" pitchFamily="34" charset="0"/>
              </a:rPr>
              <a:t>By </a:t>
            </a:r>
            <a:r>
              <a:rPr lang="en" dirty="0" smtClean="0">
                <a:latin typeface="Bahnschrift Condensed" panose="020B0502040204020203" pitchFamily="34" charset="0"/>
              </a:rPr>
              <a:t>Team:-    ANONYMOUS 4.0</a:t>
            </a:r>
            <a:endParaRPr lang="en" u="sng" dirty="0">
              <a:latin typeface="Bahnschrift Condensed" panose="020B0502040204020203" pitchFamily="34" charset="0"/>
            </a:endParaRPr>
          </a:p>
          <a:p>
            <a:pPr marL="0" lvl="0" indent="0" algn="ctr" rtl="0">
              <a:spcBef>
                <a:spcPts val="0"/>
              </a:spcBef>
              <a:spcAft>
                <a:spcPts val="0"/>
              </a:spcAft>
              <a:buNone/>
            </a:pPr>
            <a:r>
              <a:rPr lang="en" dirty="0" smtClean="0">
                <a:latin typeface="Bahnschrift Condensed" panose="020B0502040204020203" pitchFamily="34" charset="0"/>
              </a:rPr>
              <a:t>     JANISHA SETHI</a:t>
            </a:r>
            <a:endParaRPr lang="en" dirty="0">
              <a:latin typeface="Bahnschrift Condensed" panose="020B0502040204020203" pitchFamily="34" charset="0"/>
            </a:endParaRPr>
          </a:p>
          <a:p>
            <a:pPr marL="0" lvl="0" indent="0" algn="ctr" rtl="0">
              <a:spcBef>
                <a:spcPts val="0"/>
              </a:spcBef>
              <a:spcAft>
                <a:spcPts val="0"/>
              </a:spcAft>
              <a:buNone/>
            </a:pPr>
            <a:r>
              <a:rPr lang="en" dirty="0" smtClean="0">
                <a:latin typeface="Bahnschrift Condensed" panose="020B0502040204020203" pitchFamily="34" charset="0"/>
              </a:rPr>
              <a:t>      MRIGYA REINEU</a:t>
            </a:r>
            <a:endParaRPr lang="en" dirty="0">
              <a:latin typeface="Bahnschrift Condensed" panose="020B0502040204020203" pitchFamily="34" charset="0"/>
            </a:endParaRPr>
          </a:p>
          <a:p>
            <a:pPr marL="0" lvl="0" indent="0" algn="ctr" rtl="0">
              <a:spcBef>
                <a:spcPts val="0"/>
              </a:spcBef>
              <a:spcAft>
                <a:spcPts val="0"/>
              </a:spcAft>
              <a:buNone/>
            </a:pPr>
            <a:r>
              <a:rPr lang="en" dirty="0" smtClean="0">
                <a:latin typeface="Bahnschrift Condensed" panose="020B0502040204020203" pitchFamily="34" charset="0"/>
              </a:rPr>
              <a:t>    RASHI ARORA</a:t>
            </a:r>
          </a:p>
          <a:p>
            <a:pPr marL="0" lvl="0" indent="0" algn="ctr" rtl="0">
              <a:spcBef>
                <a:spcPts val="0"/>
              </a:spcBef>
              <a:spcAft>
                <a:spcPts val="0"/>
              </a:spcAft>
              <a:buNone/>
            </a:pPr>
            <a:r>
              <a:rPr lang="en" smtClean="0">
                <a:latin typeface="Bahnschrift Condensed" panose="020B0502040204020203" pitchFamily="34" charset="0"/>
              </a:rPr>
              <a:t>            HIMANSHI </a:t>
            </a:r>
            <a:r>
              <a:rPr lang="en" dirty="0" smtClean="0">
                <a:latin typeface="Bahnschrift Condensed" panose="020B0502040204020203" pitchFamily="34" charset="0"/>
              </a:rPr>
              <a:t>KATARIA</a:t>
            </a:r>
            <a:endParaRPr dirty="0">
              <a:latin typeface="Bahnschrift 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AF127-6B24-4308-A530-63942253786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xmlns="" id="{37BE9A93-1489-4B18-A834-4C5A8C3BBA54}"/>
              </a:ext>
            </a:extLst>
          </p:cNvPr>
          <p:cNvPicPr>
            <a:picLocks noChangeAspect="1"/>
          </p:cNvPicPr>
          <p:nvPr/>
        </p:nvPicPr>
        <p:blipFill rotWithShape="1">
          <a:blip r:embed="rId2"/>
          <a:srcRect l="5556" r="4481"/>
          <a:stretch/>
        </p:blipFill>
        <p:spPr>
          <a:xfrm>
            <a:off x="1066800" y="872067"/>
            <a:ext cx="7095067" cy="3429001"/>
          </a:xfrm>
          <a:prstGeom prst="rect">
            <a:avLst/>
          </a:prstGeom>
        </p:spPr>
      </p:pic>
    </p:spTree>
    <p:extLst>
      <p:ext uri="{BB962C8B-B14F-4D97-AF65-F5344CB8AC3E}">
        <p14:creationId xmlns:p14="http://schemas.microsoft.com/office/powerpoint/2010/main" val="349472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F8A9E6B-2AC7-45B3-B0D4-86AAB19C7D33}"/>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xmlns="" id="{1A770BD1-1C4C-4773-9295-C7A54A5CA737}"/>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xmlns="" id="{CEB86E6A-B978-45E3-B1B5-F40BA448BE87}"/>
              </a:ext>
            </a:extLst>
          </p:cNvPr>
          <p:cNvPicPr>
            <a:picLocks noChangeAspect="1"/>
          </p:cNvPicPr>
          <p:nvPr/>
        </p:nvPicPr>
        <p:blipFill>
          <a:blip r:embed="rId2"/>
          <a:stretch>
            <a:fillRect/>
          </a:stretch>
        </p:blipFill>
        <p:spPr>
          <a:xfrm>
            <a:off x="610400" y="551850"/>
            <a:ext cx="7390600" cy="4168783"/>
          </a:xfrm>
          <a:prstGeom prst="rect">
            <a:avLst/>
          </a:prstGeom>
        </p:spPr>
      </p:pic>
    </p:spTree>
    <p:extLst>
      <p:ext uri="{BB962C8B-B14F-4D97-AF65-F5344CB8AC3E}">
        <p14:creationId xmlns:p14="http://schemas.microsoft.com/office/powerpoint/2010/main" val="399751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0"/>
        <p:cNvGrpSpPr/>
        <p:nvPr/>
      </p:nvGrpSpPr>
      <p:grpSpPr>
        <a:xfrm>
          <a:off x="0" y="0"/>
          <a:ext cx="0" cy="0"/>
          <a:chOff x="0" y="0"/>
          <a:chExt cx="0" cy="0"/>
        </a:xfrm>
      </p:grpSpPr>
      <p:sp>
        <p:nvSpPr>
          <p:cNvPr id="2511" name="Google Shape;2511;p66"/>
          <p:cNvSpPr txBox="1">
            <a:spLocks noGrp="1"/>
          </p:cNvSpPr>
          <p:nvPr>
            <p:ph type="title"/>
          </p:nvPr>
        </p:nvSpPr>
        <p:spPr>
          <a:xfrm>
            <a:off x="713225" y="54677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NUMBER OF CASES</a:t>
            </a:r>
            <a:endParaRPr/>
          </a:p>
        </p:txBody>
      </p:sp>
      <p:graphicFrame>
        <p:nvGraphicFramePr>
          <p:cNvPr id="2512" name="Google Shape;2512;p66"/>
          <p:cNvGraphicFramePr/>
          <p:nvPr/>
        </p:nvGraphicFramePr>
        <p:xfrm>
          <a:off x="1439315" y="1572300"/>
          <a:ext cx="4569175" cy="2885400"/>
        </p:xfrm>
        <a:graphic>
          <a:graphicData uri="http://schemas.openxmlformats.org/drawingml/2006/table">
            <a:tbl>
              <a:tblPr>
                <a:noFill/>
                <a:tableStyleId>{612BABA0-3E58-4EB2-ABAC-9DA031CFB116}</a:tableStyleId>
              </a:tblPr>
              <a:tblGrid>
                <a:gridCol w="1279425">
                  <a:extLst>
                    <a:ext uri="{9D8B030D-6E8A-4147-A177-3AD203B41FA5}">
                      <a16:colId xmlns:a16="http://schemas.microsoft.com/office/drawing/2014/main" xmlns="" val="20000"/>
                    </a:ext>
                  </a:extLst>
                </a:gridCol>
                <a:gridCol w="1644875">
                  <a:extLst>
                    <a:ext uri="{9D8B030D-6E8A-4147-A177-3AD203B41FA5}">
                      <a16:colId xmlns:a16="http://schemas.microsoft.com/office/drawing/2014/main" xmlns="" val="20001"/>
                    </a:ext>
                  </a:extLst>
                </a:gridCol>
                <a:gridCol w="1644875">
                  <a:extLst>
                    <a:ext uri="{9D8B030D-6E8A-4147-A177-3AD203B41FA5}">
                      <a16:colId xmlns:a16="http://schemas.microsoft.com/office/drawing/2014/main" xmlns="" val="20002"/>
                    </a:ext>
                  </a:extLst>
                </a:gridCol>
              </a:tblGrid>
              <a:tr h="480900">
                <a:tc>
                  <a:txBody>
                    <a:bodyPr/>
                    <a:lstStyle/>
                    <a:p>
                      <a:pPr marL="0" lvl="0" indent="0" algn="l" rtl="0">
                        <a:spcBef>
                          <a:spcPts val="0"/>
                        </a:spcBef>
                        <a:spcAft>
                          <a:spcPts val="0"/>
                        </a:spcAft>
                        <a:buNone/>
                      </a:pPr>
                      <a:endParaRPr>
                        <a:solidFill>
                          <a:schemeClr val="accent2"/>
                        </a:solidFill>
                        <a:latin typeface="Oxygen"/>
                        <a:ea typeface="Oxygen"/>
                        <a:cs typeface="Oxygen"/>
                        <a:sym typeface="Oxygen"/>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Fjalla One"/>
                          <a:ea typeface="Fjalla One"/>
                          <a:cs typeface="Fjalla One"/>
                          <a:sym typeface="Fjalla One"/>
                        </a:rPr>
                        <a:t>CONFIRMED</a:t>
                      </a:r>
                      <a:endParaRPr>
                        <a:solidFill>
                          <a:schemeClr val="lt1"/>
                        </a:solidFill>
                        <a:latin typeface="Fjalla One"/>
                        <a:ea typeface="Fjalla One"/>
                        <a:cs typeface="Fjalla One"/>
                        <a:sym typeface="Fjalla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chemeClr val="lt1"/>
                          </a:solidFill>
                          <a:latin typeface="Fjalla One"/>
                          <a:ea typeface="Fjalla One"/>
                          <a:cs typeface="Fjalla One"/>
                          <a:sym typeface="Fjalla One"/>
                        </a:rPr>
                        <a:t>DEATHS</a:t>
                      </a:r>
                      <a:endParaRPr>
                        <a:solidFill>
                          <a:schemeClr val="lt1"/>
                        </a:solidFill>
                        <a:latin typeface="Fjalla One"/>
                        <a:ea typeface="Fjalla One"/>
                        <a:cs typeface="Fjalla One"/>
                        <a:sym typeface="Fjalla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xmlns="" val="10000"/>
                  </a:ext>
                </a:extLst>
              </a:tr>
              <a:tr h="480900">
                <a:tc>
                  <a:txBody>
                    <a:bodyPr/>
                    <a:lstStyle/>
                    <a:p>
                      <a:pPr marL="0" lvl="0" indent="0" algn="ctr" rtl="0">
                        <a:spcBef>
                          <a:spcPts val="0"/>
                        </a:spcBef>
                        <a:spcAft>
                          <a:spcPts val="0"/>
                        </a:spcAft>
                        <a:buNone/>
                      </a:pPr>
                      <a:r>
                        <a:rPr lang="en">
                          <a:solidFill>
                            <a:schemeClr val="lt1"/>
                          </a:solidFill>
                          <a:latin typeface="Fjalla One"/>
                          <a:ea typeface="Fjalla One"/>
                          <a:cs typeface="Fjalla One"/>
                          <a:sym typeface="Fjalla One"/>
                        </a:rPr>
                        <a:t>CHINA</a:t>
                      </a:r>
                      <a:endParaRPr>
                        <a:solidFill>
                          <a:schemeClr val="lt1"/>
                        </a:solidFill>
                        <a:latin typeface="Fjalla One"/>
                        <a:ea typeface="Fjalla One"/>
                        <a:cs typeface="Fjalla One"/>
                        <a:sym typeface="Fjalla One"/>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80,866</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3,213</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1"/>
                  </a:ext>
                </a:extLst>
              </a:tr>
              <a:tr h="480900">
                <a:tc>
                  <a:txBody>
                    <a:bodyPr/>
                    <a:lstStyle/>
                    <a:p>
                      <a:pPr marL="0" lvl="0" indent="0" algn="ctr" rtl="0">
                        <a:spcBef>
                          <a:spcPts val="0"/>
                        </a:spcBef>
                        <a:spcAft>
                          <a:spcPts val="0"/>
                        </a:spcAft>
                        <a:buNone/>
                      </a:pPr>
                      <a:r>
                        <a:rPr lang="en">
                          <a:solidFill>
                            <a:schemeClr val="lt1"/>
                          </a:solidFill>
                          <a:latin typeface="Fjalla One"/>
                          <a:ea typeface="Fjalla One"/>
                          <a:cs typeface="Fjalla One"/>
                          <a:sym typeface="Fjalla One"/>
                        </a:rPr>
                        <a:t>ITALY</a:t>
                      </a:r>
                      <a:endParaRPr>
                        <a:solidFill>
                          <a:schemeClr val="lt1"/>
                        </a:solidFill>
                        <a:latin typeface="Fjalla One"/>
                        <a:ea typeface="Fjalla One"/>
                        <a:cs typeface="Fjalla One"/>
                        <a:sym typeface="Fjalla One"/>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24,747</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1,809</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2"/>
                  </a:ext>
                </a:extLst>
              </a:tr>
              <a:tr h="480900">
                <a:tc>
                  <a:txBody>
                    <a:bodyPr/>
                    <a:lstStyle/>
                    <a:p>
                      <a:pPr marL="0" lvl="0" indent="0" algn="ctr" rtl="0">
                        <a:spcBef>
                          <a:spcPts val="0"/>
                        </a:spcBef>
                        <a:spcAft>
                          <a:spcPts val="0"/>
                        </a:spcAft>
                        <a:buNone/>
                      </a:pPr>
                      <a:r>
                        <a:rPr lang="en">
                          <a:solidFill>
                            <a:schemeClr val="lt1"/>
                          </a:solidFill>
                          <a:latin typeface="Fjalla One"/>
                          <a:ea typeface="Fjalla One"/>
                          <a:cs typeface="Fjalla One"/>
                          <a:sym typeface="Fjalla One"/>
                        </a:rPr>
                        <a:t>IRAN</a:t>
                      </a:r>
                      <a:endParaRPr>
                        <a:solidFill>
                          <a:schemeClr val="lt1"/>
                        </a:solidFill>
                        <a:latin typeface="Fjalla One"/>
                        <a:ea typeface="Fjalla One"/>
                        <a:cs typeface="Fjalla One"/>
                        <a:sym typeface="Fjalla One"/>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13,978</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724</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3"/>
                  </a:ext>
                </a:extLst>
              </a:tr>
              <a:tr h="480900">
                <a:tc>
                  <a:txBody>
                    <a:bodyPr/>
                    <a:lstStyle/>
                    <a:p>
                      <a:pPr marL="0" lvl="0" indent="0" algn="ctr" rtl="0">
                        <a:spcBef>
                          <a:spcPts val="0"/>
                        </a:spcBef>
                        <a:spcAft>
                          <a:spcPts val="0"/>
                        </a:spcAft>
                        <a:buNone/>
                      </a:pPr>
                      <a:r>
                        <a:rPr lang="en">
                          <a:solidFill>
                            <a:schemeClr val="lt1"/>
                          </a:solidFill>
                          <a:latin typeface="Fjalla One"/>
                          <a:ea typeface="Fjalla One"/>
                          <a:cs typeface="Fjalla One"/>
                          <a:sym typeface="Fjalla One"/>
                        </a:rPr>
                        <a:t>SPAIN</a:t>
                      </a:r>
                      <a:endParaRPr>
                        <a:solidFill>
                          <a:schemeClr val="lt1"/>
                        </a:solidFill>
                        <a:latin typeface="Fjalla One"/>
                        <a:ea typeface="Fjalla One"/>
                        <a:cs typeface="Fjalla One"/>
                        <a:sym typeface="Fjalla One"/>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8,700</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297</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4"/>
                  </a:ext>
                </a:extLst>
              </a:tr>
              <a:tr h="480900">
                <a:tc>
                  <a:txBody>
                    <a:bodyPr/>
                    <a:lstStyle/>
                    <a:p>
                      <a:pPr marL="0" lvl="0" indent="0" algn="ctr" rtl="0">
                        <a:spcBef>
                          <a:spcPts val="0"/>
                        </a:spcBef>
                        <a:spcAft>
                          <a:spcPts val="0"/>
                        </a:spcAft>
                        <a:buNone/>
                      </a:pPr>
                      <a:r>
                        <a:rPr lang="en">
                          <a:solidFill>
                            <a:schemeClr val="lt1"/>
                          </a:solidFill>
                          <a:latin typeface="Fjalla One"/>
                          <a:ea typeface="Fjalla One"/>
                          <a:cs typeface="Fjalla One"/>
                          <a:sym typeface="Fjalla One"/>
                        </a:rPr>
                        <a:t>SOUTH KOREA</a:t>
                      </a:r>
                      <a:endParaRPr>
                        <a:solidFill>
                          <a:schemeClr val="lt1"/>
                        </a:solidFill>
                        <a:latin typeface="Fjalla One"/>
                        <a:ea typeface="Fjalla One"/>
                        <a:cs typeface="Fjalla One"/>
                        <a:sym typeface="Fjalla One"/>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8,236</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Oxygen"/>
                          <a:ea typeface="Oxygen"/>
                          <a:cs typeface="Oxygen"/>
                          <a:sym typeface="Oxygen"/>
                        </a:rPr>
                        <a:t>75</a:t>
                      </a:r>
                      <a:endParaRPr>
                        <a:solidFill>
                          <a:schemeClr val="lt1"/>
                        </a:solidFill>
                        <a:latin typeface="Oxygen"/>
                        <a:ea typeface="Oxygen"/>
                        <a:cs typeface="Oxygen"/>
                        <a:sym typeface="Oxygen"/>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2513" name="Google Shape;2513;p66"/>
          <p:cNvSpPr txBox="1">
            <a:spLocks noGrp="1"/>
          </p:cNvSpPr>
          <p:nvPr>
            <p:ph type="subTitle" idx="4294967295"/>
          </p:nvPr>
        </p:nvSpPr>
        <p:spPr>
          <a:xfrm>
            <a:off x="6273125" y="3564229"/>
            <a:ext cx="2096100" cy="102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After China, there are 24,000+ reported cases in Italy, the second- highest globally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8"/>
        <p:cNvGrpSpPr/>
        <p:nvPr/>
      </p:nvGrpSpPr>
      <p:grpSpPr>
        <a:xfrm>
          <a:off x="0" y="0"/>
          <a:ext cx="0" cy="0"/>
          <a:chOff x="0" y="0"/>
          <a:chExt cx="0" cy="0"/>
        </a:xfrm>
      </p:grpSpPr>
      <p:sp>
        <p:nvSpPr>
          <p:cNvPr id="2619" name="Google Shape;2619;p78"/>
          <p:cNvSpPr txBox="1">
            <a:spLocks noGrp="1"/>
          </p:cNvSpPr>
          <p:nvPr>
            <p:ph type="title"/>
          </p:nvPr>
        </p:nvSpPr>
        <p:spPr>
          <a:xfrm>
            <a:off x="713225" y="54705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SYMPTOMS </a:t>
            </a:r>
            <a:endParaRPr/>
          </a:p>
        </p:txBody>
      </p:sp>
      <p:sp>
        <p:nvSpPr>
          <p:cNvPr id="2620" name="Google Shape;2620;p78"/>
          <p:cNvSpPr txBox="1">
            <a:spLocks noGrp="1"/>
          </p:cNvSpPr>
          <p:nvPr>
            <p:ph type="title" idx="2"/>
          </p:nvPr>
        </p:nvSpPr>
        <p:spPr>
          <a:xfrm>
            <a:off x="4637550" y="1041675"/>
            <a:ext cx="1780500" cy="50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HIGH FEVER</a:t>
            </a:r>
            <a:endParaRPr/>
          </a:p>
        </p:txBody>
      </p:sp>
      <p:sp>
        <p:nvSpPr>
          <p:cNvPr id="2621" name="Google Shape;2621;p78"/>
          <p:cNvSpPr txBox="1">
            <a:spLocks noGrp="1"/>
          </p:cNvSpPr>
          <p:nvPr>
            <p:ph type="subTitle" idx="1"/>
          </p:nvPr>
        </p:nvSpPr>
        <p:spPr>
          <a:xfrm>
            <a:off x="4637550" y="1504300"/>
            <a:ext cx="3480900" cy="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body temperature can exceed 37.3 Celsius degrees or 99 Fahrenheit degrees</a:t>
            </a:r>
            <a:endParaRPr/>
          </a:p>
        </p:txBody>
      </p:sp>
      <p:sp>
        <p:nvSpPr>
          <p:cNvPr id="2622" name="Google Shape;2622;p78"/>
          <p:cNvSpPr txBox="1">
            <a:spLocks noGrp="1"/>
          </p:cNvSpPr>
          <p:nvPr>
            <p:ph type="title" idx="3"/>
          </p:nvPr>
        </p:nvSpPr>
        <p:spPr>
          <a:xfrm>
            <a:off x="4637538" y="2209763"/>
            <a:ext cx="1780500" cy="50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TIREDNESS</a:t>
            </a:r>
            <a:endParaRPr/>
          </a:p>
        </p:txBody>
      </p:sp>
      <p:sp>
        <p:nvSpPr>
          <p:cNvPr id="2623" name="Google Shape;2623;p78"/>
          <p:cNvSpPr txBox="1">
            <a:spLocks noGrp="1"/>
          </p:cNvSpPr>
          <p:nvPr>
            <p:ph type="subTitle" idx="4"/>
          </p:nvPr>
        </p:nvSpPr>
        <p:spPr>
          <a:xfrm>
            <a:off x="4637550" y="2672400"/>
            <a:ext cx="3480900" cy="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body feels completely tired and without energy to perform normal tasks</a:t>
            </a:r>
            <a:endParaRPr/>
          </a:p>
        </p:txBody>
      </p:sp>
      <p:sp>
        <p:nvSpPr>
          <p:cNvPr id="2624" name="Google Shape;2624;p78"/>
          <p:cNvSpPr txBox="1">
            <a:spLocks noGrp="1"/>
          </p:cNvSpPr>
          <p:nvPr>
            <p:ph type="title" idx="5"/>
          </p:nvPr>
        </p:nvSpPr>
        <p:spPr>
          <a:xfrm>
            <a:off x="4637550" y="3377875"/>
            <a:ext cx="1780500" cy="50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DRY COUGH</a:t>
            </a:r>
            <a:endParaRPr/>
          </a:p>
        </p:txBody>
      </p:sp>
      <p:sp>
        <p:nvSpPr>
          <p:cNvPr id="2625" name="Google Shape;2625;p78"/>
          <p:cNvSpPr txBox="1">
            <a:spLocks noGrp="1"/>
          </p:cNvSpPr>
          <p:nvPr>
            <p:ph type="subTitle" idx="6"/>
          </p:nvPr>
        </p:nvSpPr>
        <p:spPr>
          <a:xfrm>
            <a:off x="4637550" y="3840500"/>
            <a:ext cx="3480900" cy="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Irritation and constant coughing without expelling any mucus</a:t>
            </a:r>
            <a:endParaRPr/>
          </a:p>
        </p:txBody>
      </p:sp>
      <p:grpSp>
        <p:nvGrpSpPr>
          <p:cNvPr id="2626" name="Google Shape;2626;p78"/>
          <p:cNvGrpSpPr/>
          <p:nvPr/>
        </p:nvGrpSpPr>
        <p:grpSpPr>
          <a:xfrm>
            <a:off x="10086376" y="3237985"/>
            <a:ext cx="571728" cy="643593"/>
            <a:chOff x="1450775" y="1395150"/>
            <a:chExt cx="308675" cy="347475"/>
          </a:xfrm>
        </p:grpSpPr>
        <p:sp>
          <p:nvSpPr>
            <p:cNvPr id="2627" name="Google Shape;2627;p78"/>
            <p:cNvSpPr/>
            <p:nvPr/>
          </p:nvSpPr>
          <p:spPr>
            <a:xfrm>
              <a:off x="1450775" y="1431850"/>
              <a:ext cx="59550" cy="152425"/>
            </a:xfrm>
            <a:custGeom>
              <a:avLst/>
              <a:gdLst/>
              <a:ahLst/>
              <a:cxnLst/>
              <a:rect l="l" t="t" r="r" b="b"/>
              <a:pathLst>
                <a:path w="2382" h="6097" extrusionOk="0">
                  <a:moveTo>
                    <a:pt x="1191" y="405"/>
                  </a:moveTo>
                  <a:cubicBezTo>
                    <a:pt x="1405" y="405"/>
                    <a:pt x="1584" y="584"/>
                    <a:pt x="1584" y="798"/>
                  </a:cubicBezTo>
                  <a:lnTo>
                    <a:pt x="1584" y="1513"/>
                  </a:lnTo>
                  <a:lnTo>
                    <a:pt x="798" y="1513"/>
                  </a:lnTo>
                  <a:lnTo>
                    <a:pt x="798" y="798"/>
                  </a:lnTo>
                  <a:cubicBezTo>
                    <a:pt x="798" y="584"/>
                    <a:pt x="976" y="405"/>
                    <a:pt x="1191" y="405"/>
                  </a:cubicBezTo>
                  <a:close/>
                  <a:moveTo>
                    <a:pt x="1584" y="1929"/>
                  </a:moveTo>
                  <a:lnTo>
                    <a:pt x="1584" y="4120"/>
                  </a:lnTo>
                  <a:cubicBezTo>
                    <a:pt x="1584" y="4180"/>
                    <a:pt x="1607" y="4239"/>
                    <a:pt x="1655" y="4275"/>
                  </a:cubicBezTo>
                  <a:cubicBezTo>
                    <a:pt x="1857" y="4430"/>
                    <a:pt x="1965" y="4656"/>
                    <a:pt x="1965" y="4906"/>
                  </a:cubicBezTo>
                  <a:cubicBezTo>
                    <a:pt x="1965" y="5335"/>
                    <a:pt x="1619" y="5692"/>
                    <a:pt x="1191" y="5692"/>
                  </a:cubicBezTo>
                  <a:cubicBezTo>
                    <a:pt x="750" y="5692"/>
                    <a:pt x="405" y="5335"/>
                    <a:pt x="405" y="4906"/>
                  </a:cubicBezTo>
                  <a:cubicBezTo>
                    <a:pt x="405" y="4656"/>
                    <a:pt x="512" y="4430"/>
                    <a:pt x="714" y="4275"/>
                  </a:cubicBezTo>
                  <a:cubicBezTo>
                    <a:pt x="762" y="4239"/>
                    <a:pt x="798" y="4180"/>
                    <a:pt x="798" y="4120"/>
                  </a:cubicBezTo>
                  <a:lnTo>
                    <a:pt x="798" y="1929"/>
                  </a:lnTo>
                  <a:close/>
                  <a:moveTo>
                    <a:pt x="1191" y="1"/>
                  </a:moveTo>
                  <a:cubicBezTo>
                    <a:pt x="750" y="1"/>
                    <a:pt x="393" y="358"/>
                    <a:pt x="393" y="798"/>
                  </a:cubicBezTo>
                  <a:lnTo>
                    <a:pt x="393" y="4025"/>
                  </a:lnTo>
                  <a:cubicBezTo>
                    <a:pt x="143" y="4251"/>
                    <a:pt x="0" y="4561"/>
                    <a:pt x="0" y="4906"/>
                  </a:cubicBezTo>
                  <a:cubicBezTo>
                    <a:pt x="0" y="5561"/>
                    <a:pt x="536" y="6097"/>
                    <a:pt x="1191" y="6097"/>
                  </a:cubicBezTo>
                  <a:cubicBezTo>
                    <a:pt x="1846" y="6097"/>
                    <a:pt x="2381" y="5561"/>
                    <a:pt x="2381" y="4906"/>
                  </a:cubicBezTo>
                  <a:cubicBezTo>
                    <a:pt x="2381" y="4561"/>
                    <a:pt x="2238" y="4251"/>
                    <a:pt x="1988" y="4025"/>
                  </a:cubicBezTo>
                  <a:lnTo>
                    <a:pt x="1988" y="798"/>
                  </a:lnTo>
                  <a:cubicBezTo>
                    <a:pt x="1988" y="358"/>
                    <a:pt x="1631" y="1"/>
                    <a:pt x="1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8"/>
            <p:cNvSpPr/>
            <p:nvPr/>
          </p:nvSpPr>
          <p:spPr>
            <a:xfrm>
              <a:off x="1525775" y="1395150"/>
              <a:ext cx="218200" cy="347475"/>
            </a:xfrm>
            <a:custGeom>
              <a:avLst/>
              <a:gdLst/>
              <a:ahLst/>
              <a:cxnLst/>
              <a:rect l="l" t="t" r="r" b="b"/>
              <a:pathLst>
                <a:path w="8728" h="13899" extrusionOk="0">
                  <a:moveTo>
                    <a:pt x="5680" y="2290"/>
                  </a:moveTo>
                  <a:cubicBezTo>
                    <a:pt x="5787" y="2290"/>
                    <a:pt x="5882" y="2385"/>
                    <a:pt x="5882" y="2493"/>
                  </a:cubicBezTo>
                  <a:lnTo>
                    <a:pt x="5882" y="3421"/>
                  </a:lnTo>
                  <a:cubicBezTo>
                    <a:pt x="5882" y="3528"/>
                    <a:pt x="5787" y="3624"/>
                    <a:pt x="5680" y="3624"/>
                  </a:cubicBezTo>
                  <a:lnTo>
                    <a:pt x="3203" y="3624"/>
                  </a:lnTo>
                  <a:cubicBezTo>
                    <a:pt x="3096" y="3624"/>
                    <a:pt x="3001" y="3528"/>
                    <a:pt x="3001" y="3421"/>
                  </a:cubicBezTo>
                  <a:lnTo>
                    <a:pt x="3001" y="2493"/>
                  </a:lnTo>
                  <a:cubicBezTo>
                    <a:pt x="3001" y="2385"/>
                    <a:pt x="3096" y="2290"/>
                    <a:pt x="3203" y="2290"/>
                  </a:cubicBezTo>
                  <a:close/>
                  <a:moveTo>
                    <a:pt x="7406" y="4695"/>
                  </a:moveTo>
                  <a:cubicBezTo>
                    <a:pt x="7728" y="4695"/>
                    <a:pt x="8001" y="4969"/>
                    <a:pt x="8001" y="5291"/>
                  </a:cubicBezTo>
                  <a:cubicBezTo>
                    <a:pt x="8001" y="5624"/>
                    <a:pt x="7728" y="5886"/>
                    <a:pt x="7406" y="5886"/>
                  </a:cubicBezTo>
                  <a:cubicBezTo>
                    <a:pt x="7335" y="5886"/>
                    <a:pt x="7263" y="5874"/>
                    <a:pt x="7192" y="5850"/>
                  </a:cubicBezTo>
                  <a:cubicBezTo>
                    <a:pt x="7216" y="5743"/>
                    <a:pt x="7216" y="5624"/>
                    <a:pt x="7216" y="5505"/>
                  </a:cubicBezTo>
                  <a:lnTo>
                    <a:pt x="7216" y="4731"/>
                  </a:lnTo>
                  <a:cubicBezTo>
                    <a:pt x="7275" y="4707"/>
                    <a:pt x="7335" y="4695"/>
                    <a:pt x="7406" y="4695"/>
                  </a:cubicBezTo>
                  <a:close/>
                  <a:moveTo>
                    <a:pt x="1489" y="4695"/>
                  </a:moveTo>
                  <a:cubicBezTo>
                    <a:pt x="1548" y="4695"/>
                    <a:pt x="1608" y="4707"/>
                    <a:pt x="1667" y="4731"/>
                  </a:cubicBezTo>
                  <a:lnTo>
                    <a:pt x="1667" y="5505"/>
                  </a:lnTo>
                  <a:cubicBezTo>
                    <a:pt x="1667" y="5624"/>
                    <a:pt x="1679" y="5743"/>
                    <a:pt x="1691" y="5862"/>
                  </a:cubicBezTo>
                  <a:cubicBezTo>
                    <a:pt x="1620" y="5886"/>
                    <a:pt x="1560" y="5898"/>
                    <a:pt x="1489" y="5898"/>
                  </a:cubicBezTo>
                  <a:cubicBezTo>
                    <a:pt x="1155" y="5898"/>
                    <a:pt x="893" y="5624"/>
                    <a:pt x="893" y="5291"/>
                  </a:cubicBezTo>
                  <a:cubicBezTo>
                    <a:pt x="893" y="4969"/>
                    <a:pt x="1155" y="4695"/>
                    <a:pt x="1489" y="4695"/>
                  </a:cubicBezTo>
                  <a:close/>
                  <a:moveTo>
                    <a:pt x="6287" y="3481"/>
                  </a:moveTo>
                  <a:cubicBezTo>
                    <a:pt x="6406" y="3624"/>
                    <a:pt x="6513" y="3731"/>
                    <a:pt x="6620" y="3826"/>
                  </a:cubicBezTo>
                  <a:cubicBezTo>
                    <a:pt x="6739" y="3945"/>
                    <a:pt x="6811" y="4100"/>
                    <a:pt x="6811" y="4279"/>
                  </a:cubicBezTo>
                  <a:lnTo>
                    <a:pt x="6811" y="5505"/>
                  </a:lnTo>
                  <a:cubicBezTo>
                    <a:pt x="6811" y="6803"/>
                    <a:pt x="5751" y="7874"/>
                    <a:pt x="4441" y="7874"/>
                  </a:cubicBezTo>
                  <a:cubicBezTo>
                    <a:pt x="3132" y="7874"/>
                    <a:pt x="2072" y="6803"/>
                    <a:pt x="2072" y="5505"/>
                  </a:cubicBezTo>
                  <a:lnTo>
                    <a:pt x="2072" y="4231"/>
                  </a:lnTo>
                  <a:cubicBezTo>
                    <a:pt x="2072" y="4136"/>
                    <a:pt x="2144" y="4052"/>
                    <a:pt x="2239" y="4040"/>
                  </a:cubicBezTo>
                  <a:cubicBezTo>
                    <a:pt x="2429" y="3993"/>
                    <a:pt x="2620" y="3945"/>
                    <a:pt x="2822" y="3886"/>
                  </a:cubicBezTo>
                  <a:cubicBezTo>
                    <a:pt x="2929" y="3981"/>
                    <a:pt x="3060" y="4028"/>
                    <a:pt x="3203" y="4028"/>
                  </a:cubicBezTo>
                  <a:lnTo>
                    <a:pt x="5680" y="4028"/>
                  </a:lnTo>
                  <a:cubicBezTo>
                    <a:pt x="5989" y="4028"/>
                    <a:pt x="6251" y="3790"/>
                    <a:pt x="6287" y="3481"/>
                  </a:cubicBezTo>
                  <a:close/>
                  <a:moveTo>
                    <a:pt x="3453" y="8100"/>
                  </a:moveTo>
                  <a:lnTo>
                    <a:pt x="3453" y="8100"/>
                  </a:lnTo>
                  <a:cubicBezTo>
                    <a:pt x="3763" y="8219"/>
                    <a:pt x="4096" y="8279"/>
                    <a:pt x="4441" y="8279"/>
                  </a:cubicBezTo>
                  <a:cubicBezTo>
                    <a:pt x="4787" y="8279"/>
                    <a:pt x="5120" y="8219"/>
                    <a:pt x="5430" y="8100"/>
                  </a:cubicBezTo>
                  <a:lnTo>
                    <a:pt x="5430" y="8100"/>
                  </a:lnTo>
                  <a:cubicBezTo>
                    <a:pt x="5323" y="8541"/>
                    <a:pt x="4918" y="8874"/>
                    <a:pt x="4441" y="8874"/>
                  </a:cubicBezTo>
                  <a:cubicBezTo>
                    <a:pt x="3965" y="8874"/>
                    <a:pt x="3560" y="8541"/>
                    <a:pt x="3453" y="8100"/>
                  </a:cubicBezTo>
                  <a:close/>
                  <a:moveTo>
                    <a:pt x="1941" y="12660"/>
                  </a:moveTo>
                  <a:lnTo>
                    <a:pt x="1941" y="13494"/>
                  </a:lnTo>
                  <a:lnTo>
                    <a:pt x="405" y="13494"/>
                  </a:lnTo>
                  <a:lnTo>
                    <a:pt x="405" y="12660"/>
                  </a:lnTo>
                  <a:close/>
                  <a:moveTo>
                    <a:pt x="4209" y="1"/>
                  </a:moveTo>
                  <a:cubicBezTo>
                    <a:pt x="4156" y="1"/>
                    <a:pt x="4103" y="2"/>
                    <a:pt x="4049" y="4"/>
                  </a:cubicBezTo>
                  <a:cubicBezTo>
                    <a:pt x="3549" y="16"/>
                    <a:pt x="3084" y="207"/>
                    <a:pt x="2584" y="611"/>
                  </a:cubicBezTo>
                  <a:cubicBezTo>
                    <a:pt x="2489" y="683"/>
                    <a:pt x="2477" y="814"/>
                    <a:pt x="2548" y="897"/>
                  </a:cubicBezTo>
                  <a:cubicBezTo>
                    <a:pt x="2589" y="952"/>
                    <a:pt x="2646" y="979"/>
                    <a:pt x="2704" y="979"/>
                  </a:cubicBezTo>
                  <a:cubicBezTo>
                    <a:pt x="2748" y="979"/>
                    <a:pt x="2793" y="963"/>
                    <a:pt x="2834" y="933"/>
                  </a:cubicBezTo>
                  <a:cubicBezTo>
                    <a:pt x="3263" y="588"/>
                    <a:pt x="3656" y="421"/>
                    <a:pt x="4060" y="409"/>
                  </a:cubicBezTo>
                  <a:cubicBezTo>
                    <a:pt x="4102" y="408"/>
                    <a:pt x="4142" y="407"/>
                    <a:pt x="4181" y="407"/>
                  </a:cubicBezTo>
                  <a:cubicBezTo>
                    <a:pt x="5200" y="407"/>
                    <a:pt x="5454" y="839"/>
                    <a:pt x="5477" y="873"/>
                  </a:cubicBezTo>
                  <a:cubicBezTo>
                    <a:pt x="5502" y="949"/>
                    <a:pt x="5580" y="995"/>
                    <a:pt x="5662" y="995"/>
                  </a:cubicBezTo>
                  <a:cubicBezTo>
                    <a:pt x="5696" y="995"/>
                    <a:pt x="5731" y="986"/>
                    <a:pt x="5763" y="969"/>
                  </a:cubicBezTo>
                  <a:cubicBezTo>
                    <a:pt x="5763" y="958"/>
                    <a:pt x="6096" y="773"/>
                    <a:pt x="6604" y="773"/>
                  </a:cubicBezTo>
                  <a:cubicBezTo>
                    <a:pt x="6688" y="773"/>
                    <a:pt x="6777" y="778"/>
                    <a:pt x="6870" y="790"/>
                  </a:cubicBezTo>
                  <a:cubicBezTo>
                    <a:pt x="7251" y="850"/>
                    <a:pt x="7620" y="1123"/>
                    <a:pt x="7870" y="1564"/>
                  </a:cubicBezTo>
                  <a:cubicBezTo>
                    <a:pt x="8073" y="1921"/>
                    <a:pt x="8466" y="2897"/>
                    <a:pt x="7894" y="4421"/>
                  </a:cubicBezTo>
                  <a:cubicBezTo>
                    <a:pt x="7751" y="4338"/>
                    <a:pt x="7585" y="4290"/>
                    <a:pt x="7406" y="4290"/>
                  </a:cubicBezTo>
                  <a:cubicBezTo>
                    <a:pt x="7335" y="4290"/>
                    <a:pt x="7275" y="4290"/>
                    <a:pt x="7216" y="4302"/>
                  </a:cubicBezTo>
                  <a:lnTo>
                    <a:pt x="7216" y="4267"/>
                  </a:lnTo>
                  <a:cubicBezTo>
                    <a:pt x="7216" y="3981"/>
                    <a:pt x="7097" y="3719"/>
                    <a:pt x="6894" y="3528"/>
                  </a:cubicBezTo>
                  <a:cubicBezTo>
                    <a:pt x="6716" y="3362"/>
                    <a:pt x="6513" y="3136"/>
                    <a:pt x="6287" y="2850"/>
                  </a:cubicBezTo>
                  <a:lnTo>
                    <a:pt x="6287" y="2493"/>
                  </a:lnTo>
                  <a:cubicBezTo>
                    <a:pt x="6287" y="2159"/>
                    <a:pt x="6013" y="1885"/>
                    <a:pt x="5680" y="1885"/>
                  </a:cubicBezTo>
                  <a:lnTo>
                    <a:pt x="3203" y="1885"/>
                  </a:lnTo>
                  <a:cubicBezTo>
                    <a:pt x="2870" y="1885"/>
                    <a:pt x="2596" y="2159"/>
                    <a:pt x="2596" y="2493"/>
                  </a:cubicBezTo>
                  <a:lnTo>
                    <a:pt x="2596" y="3409"/>
                  </a:lnTo>
                  <a:cubicBezTo>
                    <a:pt x="2596" y="3457"/>
                    <a:pt x="2596" y="3493"/>
                    <a:pt x="2608" y="3528"/>
                  </a:cubicBezTo>
                  <a:cubicBezTo>
                    <a:pt x="2453" y="3564"/>
                    <a:pt x="2310" y="3600"/>
                    <a:pt x="2155" y="3636"/>
                  </a:cubicBezTo>
                  <a:cubicBezTo>
                    <a:pt x="1870" y="3683"/>
                    <a:pt x="1667" y="3933"/>
                    <a:pt x="1667" y="4231"/>
                  </a:cubicBezTo>
                  <a:lnTo>
                    <a:pt x="1667" y="4302"/>
                  </a:lnTo>
                  <a:cubicBezTo>
                    <a:pt x="1608" y="4290"/>
                    <a:pt x="1548" y="4290"/>
                    <a:pt x="1489" y="4290"/>
                  </a:cubicBezTo>
                  <a:cubicBezTo>
                    <a:pt x="1370" y="4290"/>
                    <a:pt x="1274" y="4302"/>
                    <a:pt x="1167" y="4338"/>
                  </a:cubicBezTo>
                  <a:cubicBezTo>
                    <a:pt x="989" y="4040"/>
                    <a:pt x="572" y="3255"/>
                    <a:pt x="524" y="2243"/>
                  </a:cubicBezTo>
                  <a:lnTo>
                    <a:pt x="524" y="2243"/>
                  </a:lnTo>
                  <a:cubicBezTo>
                    <a:pt x="596" y="2247"/>
                    <a:pt x="679" y="2252"/>
                    <a:pt x="766" y="2252"/>
                  </a:cubicBezTo>
                  <a:cubicBezTo>
                    <a:pt x="909" y="2252"/>
                    <a:pt x="1067" y="2239"/>
                    <a:pt x="1215" y="2195"/>
                  </a:cubicBezTo>
                  <a:cubicBezTo>
                    <a:pt x="1572" y="2100"/>
                    <a:pt x="1894" y="1790"/>
                    <a:pt x="2239" y="1469"/>
                  </a:cubicBezTo>
                  <a:cubicBezTo>
                    <a:pt x="2322" y="1385"/>
                    <a:pt x="2322" y="1266"/>
                    <a:pt x="2251" y="1183"/>
                  </a:cubicBezTo>
                  <a:cubicBezTo>
                    <a:pt x="2207" y="1140"/>
                    <a:pt x="2151" y="1119"/>
                    <a:pt x="2096" y="1119"/>
                  </a:cubicBezTo>
                  <a:cubicBezTo>
                    <a:pt x="2044" y="1119"/>
                    <a:pt x="1993" y="1137"/>
                    <a:pt x="1953" y="1171"/>
                  </a:cubicBezTo>
                  <a:cubicBezTo>
                    <a:pt x="1667" y="1445"/>
                    <a:pt x="1370" y="1731"/>
                    <a:pt x="1120" y="1802"/>
                  </a:cubicBezTo>
                  <a:cubicBezTo>
                    <a:pt x="1005" y="1834"/>
                    <a:pt x="883" y="1844"/>
                    <a:pt x="772" y="1844"/>
                  </a:cubicBezTo>
                  <a:cubicBezTo>
                    <a:pt x="549" y="1844"/>
                    <a:pt x="370" y="1802"/>
                    <a:pt x="370" y="1802"/>
                  </a:cubicBezTo>
                  <a:cubicBezTo>
                    <a:pt x="354" y="1797"/>
                    <a:pt x="338" y="1795"/>
                    <a:pt x="322" y="1795"/>
                  </a:cubicBezTo>
                  <a:cubicBezTo>
                    <a:pt x="218" y="1795"/>
                    <a:pt x="120" y="1889"/>
                    <a:pt x="120" y="1993"/>
                  </a:cubicBezTo>
                  <a:cubicBezTo>
                    <a:pt x="96" y="3231"/>
                    <a:pt x="584" y="4171"/>
                    <a:pt x="822" y="4540"/>
                  </a:cubicBezTo>
                  <a:cubicBezTo>
                    <a:pt x="608" y="4731"/>
                    <a:pt x="477" y="4993"/>
                    <a:pt x="477" y="5291"/>
                  </a:cubicBezTo>
                  <a:cubicBezTo>
                    <a:pt x="477" y="5850"/>
                    <a:pt x="929" y="6291"/>
                    <a:pt x="1489" y="6291"/>
                  </a:cubicBezTo>
                  <a:cubicBezTo>
                    <a:pt x="1584" y="6291"/>
                    <a:pt x="1679" y="6279"/>
                    <a:pt x="1774" y="6255"/>
                  </a:cubicBezTo>
                  <a:cubicBezTo>
                    <a:pt x="1941" y="6826"/>
                    <a:pt x="2286" y="7338"/>
                    <a:pt x="2751" y="7696"/>
                  </a:cubicBezTo>
                  <a:cubicBezTo>
                    <a:pt x="2036" y="7934"/>
                    <a:pt x="1393" y="8374"/>
                    <a:pt x="905" y="8958"/>
                  </a:cubicBezTo>
                  <a:cubicBezTo>
                    <a:pt x="322" y="9672"/>
                    <a:pt x="0" y="10589"/>
                    <a:pt x="0" y="11517"/>
                  </a:cubicBezTo>
                  <a:lnTo>
                    <a:pt x="0" y="13684"/>
                  </a:lnTo>
                  <a:cubicBezTo>
                    <a:pt x="0" y="13803"/>
                    <a:pt x="84" y="13899"/>
                    <a:pt x="203" y="13899"/>
                  </a:cubicBezTo>
                  <a:lnTo>
                    <a:pt x="3465" y="13899"/>
                  </a:lnTo>
                  <a:cubicBezTo>
                    <a:pt x="3584" y="13899"/>
                    <a:pt x="3679" y="13803"/>
                    <a:pt x="3679" y="13684"/>
                  </a:cubicBezTo>
                  <a:cubicBezTo>
                    <a:pt x="3679" y="13577"/>
                    <a:pt x="3584" y="13494"/>
                    <a:pt x="3465" y="13494"/>
                  </a:cubicBezTo>
                  <a:lnTo>
                    <a:pt x="2358" y="13494"/>
                  </a:lnTo>
                  <a:lnTo>
                    <a:pt x="2358" y="11279"/>
                  </a:lnTo>
                  <a:cubicBezTo>
                    <a:pt x="2358" y="11172"/>
                    <a:pt x="2263" y="11077"/>
                    <a:pt x="2144" y="11077"/>
                  </a:cubicBezTo>
                  <a:cubicBezTo>
                    <a:pt x="2036" y="11077"/>
                    <a:pt x="1941" y="11172"/>
                    <a:pt x="1941" y="11279"/>
                  </a:cubicBezTo>
                  <a:lnTo>
                    <a:pt x="1941" y="12244"/>
                  </a:lnTo>
                  <a:lnTo>
                    <a:pt x="405" y="12244"/>
                  </a:lnTo>
                  <a:lnTo>
                    <a:pt x="405" y="11517"/>
                  </a:lnTo>
                  <a:cubicBezTo>
                    <a:pt x="405" y="10684"/>
                    <a:pt x="691" y="9863"/>
                    <a:pt x="1227" y="9220"/>
                  </a:cubicBezTo>
                  <a:cubicBezTo>
                    <a:pt x="1691" y="8648"/>
                    <a:pt x="2334" y="8231"/>
                    <a:pt x="3037" y="8029"/>
                  </a:cubicBezTo>
                  <a:cubicBezTo>
                    <a:pt x="3120" y="8743"/>
                    <a:pt x="3715" y="9291"/>
                    <a:pt x="4441" y="9291"/>
                  </a:cubicBezTo>
                  <a:cubicBezTo>
                    <a:pt x="5168" y="9291"/>
                    <a:pt x="5775" y="8743"/>
                    <a:pt x="5858" y="8029"/>
                  </a:cubicBezTo>
                  <a:cubicBezTo>
                    <a:pt x="6394" y="8184"/>
                    <a:pt x="6882" y="8469"/>
                    <a:pt x="7311" y="8839"/>
                  </a:cubicBezTo>
                  <a:cubicBezTo>
                    <a:pt x="7350" y="8877"/>
                    <a:pt x="7396" y="8895"/>
                    <a:pt x="7443" y="8895"/>
                  </a:cubicBezTo>
                  <a:cubicBezTo>
                    <a:pt x="7497" y="8895"/>
                    <a:pt x="7552" y="8871"/>
                    <a:pt x="7597" y="8827"/>
                  </a:cubicBezTo>
                  <a:cubicBezTo>
                    <a:pt x="7668" y="8743"/>
                    <a:pt x="7668" y="8612"/>
                    <a:pt x="7585" y="8541"/>
                  </a:cubicBezTo>
                  <a:cubicBezTo>
                    <a:pt x="7168" y="8160"/>
                    <a:pt x="6668" y="7874"/>
                    <a:pt x="6144" y="7696"/>
                  </a:cubicBezTo>
                  <a:cubicBezTo>
                    <a:pt x="6608" y="7338"/>
                    <a:pt x="6954" y="6838"/>
                    <a:pt x="7120" y="6255"/>
                  </a:cubicBezTo>
                  <a:cubicBezTo>
                    <a:pt x="7204" y="6279"/>
                    <a:pt x="7311" y="6303"/>
                    <a:pt x="7406" y="6303"/>
                  </a:cubicBezTo>
                  <a:cubicBezTo>
                    <a:pt x="7954" y="6303"/>
                    <a:pt x="8406" y="5850"/>
                    <a:pt x="8406" y="5291"/>
                  </a:cubicBezTo>
                  <a:cubicBezTo>
                    <a:pt x="8406" y="5076"/>
                    <a:pt x="8335" y="4874"/>
                    <a:pt x="8216" y="4707"/>
                  </a:cubicBezTo>
                  <a:cubicBezTo>
                    <a:pt x="8728" y="3457"/>
                    <a:pt x="8728" y="2243"/>
                    <a:pt x="8228" y="1361"/>
                  </a:cubicBezTo>
                  <a:cubicBezTo>
                    <a:pt x="7918" y="814"/>
                    <a:pt x="7442" y="457"/>
                    <a:pt x="6918" y="397"/>
                  </a:cubicBezTo>
                  <a:cubicBezTo>
                    <a:pt x="6797" y="378"/>
                    <a:pt x="6682" y="370"/>
                    <a:pt x="6573" y="370"/>
                  </a:cubicBezTo>
                  <a:cubicBezTo>
                    <a:pt x="6199" y="370"/>
                    <a:pt x="5903" y="464"/>
                    <a:pt x="5727" y="528"/>
                  </a:cubicBezTo>
                  <a:cubicBezTo>
                    <a:pt x="5668" y="469"/>
                    <a:pt x="5584" y="385"/>
                    <a:pt x="5477" y="314"/>
                  </a:cubicBezTo>
                  <a:cubicBezTo>
                    <a:pt x="5164" y="108"/>
                    <a:pt x="4732" y="1"/>
                    <a:pt x="4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8"/>
            <p:cNvSpPr/>
            <p:nvPr/>
          </p:nvSpPr>
          <p:spPr>
            <a:xfrm>
              <a:off x="1627875" y="1622725"/>
              <a:ext cx="120275" cy="119900"/>
            </a:xfrm>
            <a:custGeom>
              <a:avLst/>
              <a:gdLst/>
              <a:ahLst/>
              <a:cxnLst/>
              <a:rect l="l" t="t" r="r" b="b"/>
              <a:pathLst>
                <a:path w="4811" h="4796" extrusionOk="0">
                  <a:moveTo>
                    <a:pt x="4394" y="3557"/>
                  </a:moveTo>
                  <a:lnTo>
                    <a:pt x="4394" y="4391"/>
                  </a:lnTo>
                  <a:lnTo>
                    <a:pt x="2858" y="4391"/>
                  </a:lnTo>
                  <a:lnTo>
                    <a:pt x="2858" y="3557"/>
                  </a:lnTo>
                  <a:close/>
                  <a:moveTo>
                    <a:pt x="3892" y="0"/>
                  </a:moveTo>
                  <a:cubicBezTo>
                    <a:pt x="3852" y="0"/>
                    <a:pt x="3811" y="11"/>
                    <a:pt x="3775" y="33"/>
                  </a:cubicBezTo>
                  <a:cubicBezTo>
                    <a:pt x="3691" y="105"/>
                    <a:pt x="3667" y="224"/>
                    <a:pt x="3727" y="319"/>
                  </a:cubicBezTo>
                  <a:cubicBezTo>
                    <a:pt x="4167" y="938"/>
                    <a:pt x="4394" y="1664"/>
                    <a:pt x="4394" y="2414"/>
                  </a:cubicBezTo>
                  <a:lnTo>
                    <a:pt x="4394" y="3141"/>
                  </a:lnTo>
                  <a:lnTo>
                    <a:pt x="2858" y="3141"/>
                  </a:lnTo>
                  <a:lnTo>
                    <a:pt x="2858" y="2176"/>
                  </a:lnTo>
                  <a:cubicBezTo>
                    <a:pt x="2858" y="2069"/>
                    <a:pt x="2763" y="1974"/>
                    <a:pt x="2655" y="1974"/>
                  </a:cubicBezTo>
                  <a:cubicBezTo>
                    <a:pt x="2536" y="1974"/>
                    <a:pt x="2453" y="2069"/>
                    <a:pt x="2453" y="2176"/>
                  </a:cubicBezTo>
                  <a:lnTo>
                    <a:pt x="2453" y="4391"/>
                  </a:lnTo>
                  <a:lnTo>
                    <a:pt x="203" y="4391"/>
                  </a:lnTo>
                  <a:cubicBezTo>
                    <a:pt x="96" y="4391"/>
                    <a:pt x="0" y="4474"/>
                    <a:pt x="0" y="4593"/>
                  </a:cubicBezTo>
                  <a:cubicBezTo>
                    <a:pt x="0" y="4700"/>
                    <a:pt x="96" y="4796"/>
                    <a:pt x="203" y="4796"/>
                  </a:cubicBezTo>
                  <a:lnTo>
                    <a:pt x="4608" y="4796"/>
                  </a:lnTo>
                  <a:cubicBezTo>
                    <a:pt x="4715" y="4796"/>
                    <a:pt x="4810" y="4700"/>
                    <a:pt x="4810" y="4593"/>
                  </a:cubicBezTo>
                  <a:lnTo>
                    <a:pt x="4810" y="2414"/>
                  </a:lnTo>
                  <a:cubicBezTo>
                    <a:pt x="4810" y="1569"/>
                    <a:pt x="4548" y="771"/>
                    <a:pt x="4060" y="81"/>
                  </a:cubicBezTo>
                  <a:cubicBezTo>
                    <a:pt x="4023" y="29"/>
                    <a:pt x="3959" y="0"/>
                    <a:pt x="3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8"/>
            <p:cNvSpPr/>
            <p:nvPr/>
          </p:nvSpPr>
          <p:spPr>
            <a:xfrm>
              <a:off x="1593050" y="1510150"/>
              <a:ext cx="25625" cy="14000"/>
            </a:xfrm>
            <a:custGeom>
              <a:avLst/>
              <a:gdLst/>
              <a:ahLst/>
              <a:cxnLst/>
              <a:rect l="l" t="t" r="r" b="b"/>
              <a:pathLst>
                <a:path w="1025" h="560" extrusionOk="0">
                  <a:moveTo>
                    <a:pt x="781" y="0"/>
                  </a:moveTo>
                  <a:cubicBezTo>
                    <a:pt x="759" y="0"/>
                    <a:pt x="736" y="4"/>
                    <a:pt x="715" y="12"/>
                  </a:cubicBezTo>
                  <a:cubicBezTo>
                    <a:pt x="477" y="119"/>
                    <a:pt x="203" y="155"/>
                    <a:pt x="203" y="155"/>
                  </a:cubicBezTo>
                  <a:cubicBezTo>
                    <a:pt x="84" y="167"/>
                    <a:pt x="0" y="262"/>
                    <a:pt x="24" y="381"/>
                  </a:cubicBezTo>
                  <a:cubicBezTo>
                    <a:pt x="36" y="476"/>
                    <a:pt x="119" y="560"/>
                    <a:pt x="226" y="560"/>
                  </a:cubicBezTo>
                  <a:lnTo>
                    <a:pt x="250" y="560"/>
                  </a:lnTo>
                  <a:cubicBezTo>
                    <a:pt x="262" y="560"/>
                    <a:pt x="584" y="512"/>
                    <a:pt x="869" y="393"/>
                  </a:cubicBezTo>
                  <a:cubicBezTo>
                    <a:pt x="977" y="345"/>
                    <a:pt x="1024" y="226"/>
                    <a:pt x="977" y="119"/>
                  </a:cubicBezTo>
                  <a:cubicBezTo>
                    <a:pt x="940" y="45"/>
                    <a:pt x="860"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8"/>
            <p:cNvSpPr/>
            <p:nvPr/>
          </p:nvSpPr>
          <p:spPr>
            <a:xfrm>
              <a:off x="1654950" y="1510025"/>
              <a:ext cx="25625" cy="14125"/>
            </a:xfrm>
            <a:custGeom>
              <a:avLst/>
              <a:gdLst/>
              <a:ahLst/>
              <a:cxnLst/>
              <a:rect l="l" t="t" r="r" b="b"/>
              <a:pathLst>
                <a:path w="1025" h="565" extrusionOk="0">
                  <a:moveTo>
                    <a:pt x="244" y="0"/>
                  </a:moveTo>
                  <a:cubicBezTo>
                    <a:pt x="162" y="0"/>
                    <a:pt x="84" y="52"/>
                    <a:pt x="48" y="124"/>
                  </a:cubicBezTo>
                  <a:cubicBezTo>
                    <a:pt x="1" y="231"/>
                    <a:pt x="48" y="350"/>
                    <a:pt x="156" y="398"/>
                  </a:cubicBezTo>
                  <a:cubicBezTo>
                    <a:pt x="441" y="517"/>
                    <a:pt x="763" y="565"/>
                    <a:pt x="787" y="565"/>
                  </a:cubicBezTo>
                  <a:lnTo>
                    <a:pt x="810" y="565"/>
                  </a:lnTo>
                  <a:cubicBezTo>
                    <a:pt x="906" y="565"/>
                    <a:pt x="989" y="481"/>
                    <a:pt x="1013" y="386"/>
                  </a:cubicBezTo>
                  <a:cubicBezTo>
                    <a:pt x="1025" y="267"/>
                    <a:pt x="941" y="172"/>
                    <a:pt x="834" y="160"/>
                  </a:cubicBezTo>
                  <a:cubicBezTo>
                    <a:pt x="822" y="160"/>
                    <a:pt x="548" y="124"/>
                    <a:pt x="322" y="17"/>
                  </a:cubicBezTo>
                  <a:cubicBezTo>
                    <a:pt x="296" y="5"/>
                    <a:pt x="270" y="0"/>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8"/>
            <p:cNvSpPr/>
            <p:nvPr/>
          </p:nvSpPr>
          <p:spPr>
            <a:xfrm>
              <a:off x="1621925" y="1542575"/>
              <a:ext cx="30075" cy="21750"/>
            </a:xfrm>
            <a:custGeom>
              <a:avLst/>
              <a:gdLst/>
              <a:ahLst/>
              <a:cxnLst/>
              <a:rect l="l" t="t" r="r" b="b"/>
              <a:pathLst>
                <a:path w="1203" h="870" extrusionOk="0">
                  <a:moveTo>
                    <a:pt x="595" y="1"/>
                  </a:moveTo>
                  <a:cubicBezTo>
                    <a:pt x="262" y="1"/>
                    <a:pt x="0" y="298"/>
                    <a:pt x="0" y="656"/>
                  </a:cubicBezTo>
                  <a:cubicBezTo>
                    <a:pt x="0" y="775"/>
                    <a:pt x="84" y="870"/>
                    <a:pt x="203" y="870"/>
                  </a:cubicBezTo>
                  <a:cubicBezTo>
                    <a:pt x="310" y="870"/>
                    <a:pt x="405" y="775"/>
                    <a:pt x="405" y="656"/>
                  </a:cubicBezTo>
                  <a:cubicBezTo>
                    <a:pt x="405" y="525"/>
                    <a:pt x="488" y="406"/>
                    <a:pt x="595" y="406"/>
                  </a:cubicBezTo>
                  <a:cubicBezTo>
                    <a:pt x="703" y="406"/>
                    <a:pt x="786" y="525"/>
                    <a:pt x="786" y="656"/>
                  </a:cubicBezTo>
                  <a:cubicBezTo>
                    <a:pt x="786" y="775"/>
                    <a:pt x="881" y="870"/>
                    <a:pt x="988" y="870"/>
                  </a:cubicBezTo>
                  <a:cubicBezTo>
                    <a:pt x="1107" y="870"/>
                    <a:pt x="1203" y="775"/>
                    <a:pt x="1203" y="656"/>
                  </a:cubicBezTo>
                  <a:cubicBezTo>
                    <a:pt x="1203" y="298"/>
                    <a:pt x="929" y="1"/>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8"/>
            <p:cNvSpPr/>
            <p:nvPr/>
          </p:nvSpPr>
          <p:spPr>
            <a:xfrm>
              <a:off x="1538575" y="1557950"/>
              <a:ext cx="19975" cy="41500"/>
            </a:xfrm>
            <a:custGeom>
              <a:avLst/>
              <a:gdLst/>
              <a:ahLst/>
              <a:cxnLst/>
              <a:rect l="l" t="t" r="r" b="b"/>
              <a:pathLst>
                <a:path w="799" h="1660" extrusionOk="0">
                  <a:moveTo>
                    <a:pt x="475" y="0"/>
                  </a:moveTo>
                  <a:cubicBezTo>
                    <a:pt x="425" y="0"/>
                    <a:pt x="374" y="18"/>
                    <a:pt x="334" y="53"/>
                  </a:cubicBezTo>
                  <a:cubicBezTo>
                    <a:pt x="322" y="64"/>
                    <a:pt x="0" y="350"/>
                    <a:pt x="84" y="767"/>
                  </a:cubicBezTo>
                  <a:cubicBezTo>
                    <a:pt x="119" y="969"/>
                    <a:pt x="215" y="1088"/>
                    <a:pt x="286" y="1172"/>
                  </a:cubicBezTo>
                  <a:cubicBezTo>
                    <a:pt x="346" y="1255"/>
                    <a:pt x="393" y="1303"/>
                    <a:pt x="393" y="1457"/>
                  </a:cubicBezTo>
                  <a:cubicBezTo>
                    <a:pt x="393" y="1565"/>
                    <a:pt x="477" y="1660"/>
                    <a:pt x="596" y="1660"/>
                  </a:cubicBezTo>
                  <a:cubicBezTo>
                    <a:pt x="703" y="1660"/>
                    <a:pt x="798" y="1565"/>
                    <a:pt x="798" y="1457"/>
                  </a:cubicBezTo>
                  <a:cubicBezTo>
                    <a:pt x="798" y="1160"/>
                    <a:pt x="691" y="1017"/>
                    <a:pt x="596" y="910"/>
                  </a:cubicBezTo>
                  <a:cubicBezTo>
                    <a:pt x="536" y="838"/>
                    <a:pt x="500" y="791"/>
                    <a:pt x="477" y="695"/>
                  </a:cubicBezTo>
                  <a:cubicBezTo>
                    <a:pt x="453" y="505"/>
                    <a:pt x="608" y="362"/>
                    <a:pt x="608" y="350"/>
                  </a:cubicBezTo>
                  <a:cubicBezTo>
                    <a:pt x="691" y="279"/>
                    <a:pt x="691" y="148"/>
                    <a:pt x="620" y="64"/>
                  </a:cubicBezTo>
                  <a:cubicBezTo>
                    <a:pt x="582" y="21"/>
                    <a:pt x="529" y="0"/>
                    <a:pt x="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8"/>
            <p:cNvSpPr/>
            <p:nvPr/>
          </p:nvSpPr>
          <p:spPr>
            <a:xfrm>
              <a:off x="1715075" y="1557950"/>
              <a:ext cx="19975" cy="41500"/>
            </a:xfrm>
            <a:custGeom>
              <a:avLst/>
              <a:gdLst/>
              <a:ahLst/>
              <a:cxnLst/>
              <a:rect l="l" t="t" r="r" b="b"/>
              <a:pathLst>
                <a:path w="799" h="1660" extrusionOk="0">
                  <a:moveTo>
                    <a:pt x="324" y="0"/>
                  </a:moveTo>
                  <a:cubicBezTo>
                    <a:pt x="270" y="0"/>
                    <a:pt x="217" y="21"/>
                    <a:pt x="179" y="64"/>
                  </a:cubicBezTo>
                  <a:cubicBezTo>
                    <a:pt x="108" y="148"/>
                    <a:pt x="108" y="279"/>
                    <a:pt x="191" y="350"/>
                  </a:cubicBezTo>
                  <a:cubicBezTo>
                    <a:pt x="191" y="362"/>
                    <a:pt x="358" y="505"/>
                    <a:pt x="322" y="695"/>
                  </a:cubicBezTo>
                  <a:cubicBezTo>
                    <a:pt x="298" y="803"/>
                    <a:pt x="263" y="838"/>
                    <a:pt x="203" y="910"/>
                  </a:cubicBezTo>
                  <a:cubicBezTo>
                    <a:pt x="120" y="1017"/>
                    <a:pt x="1" y="1160"/>
                    <a:pt x="1" y="1457"/>
                  </a:cubicBezTo>
                  <a:cubicBezTo>
                    <a:pt x="1" y="1577"/>
                    <a:pt x="96" y="1660"/>
                    <a:pt x="203" y="1660"/>
                  </a:cubicBezTo>
                  <a:cubicBezTo>
                    <a:pt x="322" y="1660"/>
                    <a:pt x="418" y="1577"/>
                    <a:pt x="418" y="1457"/>
                  </a:cubicBezTo>
                  <a:cubicBezTo>
                    <a:pt x="418" y="1303"/>
                    <a:pt x="453" y="1255"/>
                    <a:pt x="525" y="1172"/>
                  </a:cubicBezTo>
                  <a:cubicBezTo>
                    <a:pt x="584" y="1088"/>
                    <a:pt x="679" y="969"/>
                    <a:pt x="715" y="767"/>
                  </a:cubicBezTo>
                  <a:cubicBezTo>
                    <a:pt x="799" y="362"/>
                    <a:pt x="477" y="64"/>
                    <a:pt x="465" y="53"/>
                  </a:cubicBezTo>
                  <a:cubicBezTo>
                    <a:pt x="425" y="18"/>
                    <a:pt x="37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8"/>
            <p:cNvSpPr/>
            <p:nvPr/>
          </p:nvSpPr>
          <p:spPr>
            <a:xfrm>
              <a:off x="1735325" y="1562225"/>
              <a:ext cx="24125" cy="53000"/>
            </a:xfrm>
            <a:custGeom>
              <a:avLst/>
              <a:gdLst/>
              <a:ahLst/>
              <a:cxnLst/>
              <a:rect l="l" t="t" r="r" b="b"/>
              <a:pathLst>
                <a:path w="965" h="2120" extrusionOk="0">
                  <a:moveTo>
                    <a:pt x="524" y="1"/>
                  </a:moveTo>
                  <a:cubicBezTo>
                    <a:pt x="405" y="1"/>
                    <a:pt x="322" y="96"/>
                    <a:pt x="322" y="215"/>
                  </a:cubicBezTo>
                  <a:cubicBezTo>
                    <a:pt x="322" y="263"/>
                    <a:pt x="334" y="310"/>
                    <a:pt x="370" y="346"/>
                  </a:cubicBezTo>
                  <a:lnTo>
                    <a:pt x="381" y="358"/>
                  </a:lnTo>
                  <a:cubicBezTo>
                    <a:pt x="405" y="382"/>
                    <a:pt x="548" y="536"/>
                    <a:pt x="512" y="786"/>
                  </a:cubicBezTo>
                  <a:cubicBezTo>
                    <a:pt x="489" y="953"/>
                    <a:pt x="417" y="1048"/>
                    <a:pt x="310" y="1179"/>
                  </a:cubicBezTo>
                  <a:cubicBezTo>
                    <a:pt x="167" y="1346"/>
                    <a:pt x="0" y="1560"/>
                    <a:pt x="0" y="1917"/>
                  </a:cubicBezTo>
                  <a:cubicBezTo>
                    <a:pt x="0" y="2025"/>
                    <a:pt x="96" y="2120"/>
                    <a:pt x="203" y="2120"/>
                  </a:cubicBezTo>
                  <a:cubicBezTo>
                    <a:pt x="322" y="2120"/>
                    <a:pt x="417" y="2025"/>
                    <a:pt x="417" y="1917"/>
                  </a:cubicBezTo>
                  <a:cubicBezTo>
                    <a:pt x="417" y="1703"/>
                    <a:pt x="501" y="1584"/>
                    <a:pt x="620" y="1441"/>
                  </a:cubicBezTo>
                  <a:cubicBezTo>
                    <a:pt x="751" y="1286"/>
                    <a:pt x="882" y="1120"/>
                    <a:pt x="917" y="846"/>
                  </a:cubicBezTo>
                  <a:cubicBezTo>
                    <a:pt x="965" y="441"/>
                    <a:pt x="762" y="179"/>
                    <a:pt x="679" y="84"/>
                  </a:cubicBezTo>
                  <a:cubicBezTo>
                    <a:pt x="667" y="72"/>
                    <a:pt x="655" y="60"/>
                    <a:pt x="643" y="48"/>
                  </a:cubicBezTo>
                  <a:cubicBezTo>
                    <a:pt x="608" y="24"/>
                    <a:pt x="572"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8"/>
            <p:cNvSpPr/>
            <p:nvPr/>
          </p:nvSpPr>
          <p:spPr>
            <a:xfrm>
              <a:off x="1514175" y="1562525"/>
              <a:ext cx="24125" cy="52700"/>
            </a:xfrm>
            <a:custGeom>
              <a:avLst/>
              <a:gdLst/>
              <a:ahLst/>
              <a:cxnLst/>
              <a:rect l="l" t="t" r="r" b="b"/>
              <a:pathLst>
                <a:path w="965" h="2108" extrusionOk="0">
                  <a:moveTo>
                    <a:pt x="453" y="0"/>
                  </a:moveTo>
                  <a:cubicBezTo>
                    <a:pt x="405" y="0"/>
                    <a:pt x="357" y="12"/>
                    <a:pt x="322" y="36"/>
                  </a:cubicBezTo>
                  <a:cubicBezTo>
                    <a:pt x="310" y="48"/>
                    <a:pt x="298" y="60"/>
                    <a:pt x="286" y="72"/>
                  </a:cubicBezTo>
                  <a:cubicBezTo>
                    <a:pt x="203" y="167"/>
                    <a:pt x="0" y="429"/>
                    <a:pt x="48" y="834"/>
                  </a:cubicBezTo>
                  <a:cubicBezTo>
                    <a:pt x="83" y="1108"/>
                    <a:pt x="226" y="1274"/>
                    <a:pt x="345" y="1429"/>
                  </a:cubicBezTo>
                  <a:cubicBezTo>
                    <a:pt x="464" y="1572"/>
                    <a:pt x="560" y="1691"/>
                    <a:pt x="560" y="1905"/>
                  </a:cubicBezTo>
                  <a:cubicBezTo>
                    <a:pt x="560" y="2013"/>
                    <a:pt x="643" y="2108"/>
                    <a:pt x="762" y="2108"/>
                  </a:cubicBezTo>
                  <a:cubicBezTo>
                    <a:pt x="869" y="2108"/>
                    <a:pt x="965" y="2013"/>
                    <a:pt x="965" y="1905"/>
                  </a:cubicBezTo>
                  <a:cubicBezTo>
                    <a:pt x="965" y="1548"/>
                    <a:pt x="798" y="1334"/>
                    <a:pt x="667" y="1167"/>
                  </a:cubicBezTo>
                  <a:cubicBezTo>
                    <a:pt x="560" y="1036"/>
                    <a:pt x="476" y="941"/>
                    <a:pt x="453" y="774"/>
                  </a:cubicBezTo>
                  <a:cubicBezTo>
                    <a:pt x="417" y="524"/>
                    <a:pt x="560" y="370"/>
                    <a:pt x="595" y="346"/>
                  </a:cubicBezTo>
                  <a:cubicBezTo>
                    <a:pt x="631" y="298"/>
                    <a:pt x="655" y="251"/>
                    <a:pt x="655" y="203"/>
                  </a:cubicBezTo>
                  <a:cubicBezTo>
                    <a:pt x="655" y="84"/>
                    <a:pt x="560"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7" name="Google Shape;2637;p78"/>
          <p:cNvSpPr/>
          <p:nvPr/>
        </p:nvSpPr>
        <p:spPr>
          <a:xfrm>
            <a:off x="1170075" y="1745675"/>
            <a:ext cx="488100" cy="464100"/>
          </a:xfrm>
          <a:prstGeom prst="star5">
            <a:avLst>
              <a:gd name="adj" fmla="val 19098"/>
              <a:gd name="hf" fmla="val 105146"/>
              <a:gd name="vf" fmla="val 110557"/>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8" name="Google Shape;2638;p78"/>
          <p:cNvGrpSpPr/>
          <p:nvPr/>
        </p:nvGrpSpPr>
        <p:grpSpPr>
          <a:xfrm>
            <a:off x="4204532" y="1373119"/>
            <a:ext cx="137674" cy="464108"/>
            <a:chOff x="1415050" y="2602225"/>
            <a:chExt cx="106575" cy="359300"/>
          </a:xfrm>
        </p:grpSpPr>
        <p:sp>
          <p:nvSpPr>
            <p:cNvPr id="2639" name="Google Shape;2639;p78"/>
            <p:cNvSpPr/>
            <p:nvPr/>
          </p:nvSpPr>
          <p:spPr>
            <a:xfrm>
              <a:off x="1447200" y="2899300"/>
              <a:ext cx="42575" cy="62225"/>
            </a:xfrm>
            <a:custGeom>
              <a:avLst/>
              <a:gdLst/>
              <a:ahLst/>
              <a:cxnLst/>
              <a:rect l="l" t="t" r="r" b="b"/>
              <a:pathLst>
                <a:path w="1703" h="2489" extrusionOk="0">
                  <a:moveTo>
                    <a:pt x="0" y="0"/>
                  </a:moveTo>
                  <a:lnTo>
                    <a:pt x="0" y="1631"/>
                  </a:lnTo>
                  <a:cubicBezTo>
                    <a:pt x="0" y="2108"/>
                    <a:pt x="381" y="2489"/>
                    <a:pt x="846" y="2489"/>
                  </a:cubicBezTo>
                  <a:cubicBezTo>
                    <a:pt x="1322" y="2489"/>
                    <a:pt x="1703" y="2108"/>
                    <a:pt x="1691" y="1631"/>
                  </a:cubicBezTo>
                  <a:lnTo>
                    <a:pt x="1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8"/>
            <p:cNvSpPr/>
            <p:nvPr/>
          </p:nvSpPr>
          <p:spPr>
            <a:xfrm>
              <a:off x="1415050" y="2602225"/>
              <a:ext cx="106575" cy="275950"/>
            </a:xfrm>
            <a:custGeom>
              <a:avLst/>
              <a:gdLst/>
              <a:ahLst/>
              <a:cxnLst/>
              <a:rect l="l" t="t" r="r" b="b"/>
              <a:pathLst>
                <a:path w="4263" h="11038" extrusionOk="0">
                  <a:moveTo>
                    <a:pt x="2132" y="1"/>
                  </a:moveTo>
                  <a:cubicBezTo>
                    <a:pt x="953" y="1"/>
                    <a:pt x="0" y="1013"/>
                    <a:pt x="0" y="2263"/>
                  </a:cubicBezTo>
                  <a:lnTo>
                    <a:pt x="0" y="8526"/>
                  </a:lnTo>
                  <a:cubicBezTo>
                    <a:pt x="0" y="8966"/>
                    <a:pt x="107" y="9407"/>
                    <a:pt x="298" y="9812"/>
                  </a:cubicBezTo>
                  <a:lnTo>
                    <a:pt x="881" y="11038"/>
                  </a:lnTo>
                  <a:lnTo>
                    <a:pt x="1715" y="11038"/>
                  </a:lnTo>
                  <a:lnTo>
                    <a:pt x="1715" y="9502"/>
                  </a:lnTo>
                  <a:lnTo>
                    <a:pt x="1679" y="9502"/>
                  </a:lnTo>
                  <a:cubicBezTo>
                    <a:pt x="1441" y="9502"/>
                    <a:pt x="1250" y="9312"/>
                    <a:pt x="1250" y="9085"/>
                  </a:cubicBezTo>
                  <a:cubicBezTo>
                    <a:pt x="1250" y="8847"/>
                    <a:pt x="1441" y="8657"/>
                    <a:pt x="1679" y="8657"/>
                  </a:cubicBezTo>
                  <a:lnTo>
                    <a:pt x="1715" y="8657"/>
                  </a:lnTo>
                  <a:lnTo>
                    <a:pt x="1715" y="7823"/>
                  </a:lnTo>
                  <a:lnTo>
                    <a:pt x="1679" y="7823"/>
                  </a:lnTo>
                  <a:cubicBezTo>
                    <a:pt x="1441" y="7823"/>
                    <a:pt x="1250" y="7633"/>
                    <a:pt x="1250" y="7395"/>
                  </a:cubicBezTo>
                  <a:cubicBezTo>
                    <a:pt x="1250" y="7168"/>
                    <a:pt x="1441" y="6978"/>
                    <a:pt x="1679" y="6978"/>
                  </a:cubicBezTo>
                  <a:lnTo>
                    <a:pt x="1715" y="6978"/>
                  </a:lnTo>
                  <a:lnTo>
                    <a:pt x="1715" y="6133"/>
                  </a:lnTo>
                  <a:lnTo>
                    <a:pt x="1679" y="6133"/>
                  </a:lnTo>
                  <a:cubicBezTo>
                    <a:pt x="1441" y="6133"/>
                    <a:pt x="1250" y="5942"/>
                    <a:pt x="1250" y="5716"/>
                  </a:cubicBezTo>
                  <a:cubicBezTo>
                    <a:pt x="1250" y="5478"/>
                    <a:pt x="1441" y="5287"/>
                    <a:pt x="1679" y="5287"/>
                  </a:cubicBezTo>
                  <a:lnTo>
                    <a:pt x="1715" y="5287"/>
                  </a:lnTo>
                  <a:lnTo>
                    <a:pt x="1715" y="4454"/>
                  </a:lnTo>
                  <a:lnTo>
                    <a:pt x="1679" y="4454"/>
                  </a:lnTo>
                  <a:cubicBezTo>
                    <a:pt x="1441" y="4454"/>
                    <a:pt x="1250" y="4263"/>
                    <a:pt x="1250" y="4025"/>
                  </a:cubicBezTo>
                  <a:cubicBezTo>
                    <a:pt x="1250" y="3799"/>
                    <a:pt x="1441" y="3609"/>
                    <a:pt x="1679" y="3609"/>
                  </a:cubicBezTo>
                  <a:lnTo>
                    <a:pt x="1715" y="3609"/>
                  </a:lnTo>
                  <a:lnTo>
                    <a:pt x="1715" y="2763"/>
                  </a:lnTo>
                  <a:lnTo>
                    <a:pt x="1679" y="2763"/>
                  </a:lnTo>
                  <a:cubicBezTo>
                    <a:pt x="1441" y="2763"/>
                    <a:pt x="1250" y="2573"/>
                    <a:pt x="1250" y="2346"/>
                  </a:cubicBezTo>
                  <a:cubicBezTo>
                    <a:pt x="1250" y="2108"/>
                    <a:pt x="1441" y="1918"/>
                    <a:pt x="1679" y="1918"/>
                  </a:cubicBezTo>
                  <a:lnTo>
                    <a:pt x="2132" y="1918"/>
                  </a:lnTo>
                  <a:cubicBezTo>
                    <a:pt x="2358" y="1918"/>
                    <a:pt x="2548" y="2108"/>
                    <a:pt x="2548" y="2346"/>
                  </a:cubicBezTo>
                  <a:lnTo>
                    <a:pt x="2548" y="11038"/>
                  </a:lnTo>
                  <a:lnTo>
                    <a:pt x="3382" y="11038"/>
                  </a:lnTo>
                  <a:lnTo>
                    <a:pt x="3965" y="9812"/>
                  </a:lnTo>
                  <a:cubicBezTo>
                    <a:pt x="4156" y="9407"/>
                    <a:pt x="4263" y="8966"/>
                    <a:pt x="4263" y="8526"/>
                  </a:cubicBezTo>
                  <a:lnTo>
                    <a:pt x="4263" y="2263"/>
                  </a:lnTo>
                  <a:cubicBezTo>
                    <a:pt x="4263" y="1013"/>
                    <a:pt x="3310"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1" name="Google Shape;2641;p78"/>
          <p:cNvGrpSpPr/>
          <p:nvPr/>
        </p:nvGrpSpPr>
        <p:grpSpPr>
          <a:xfrm>
            <a:off x="4063451" y="2654577"/>
            <a:ext cx="419702" cy="243504"/>
            <a:chOff x="1738300" y="1332725"/>
            <a:chExt cx="302750" cy="175650"/>
          </a:xfrm>
        </p:grpSpPr>
        <p:sp>
          <p:nvSpPr>
            <p:cNvPr id="2642" name="Google Shape;2642;p78"/>
            <p:cNvSpPr/>
            <p:nvPr/>
          </p:nvSpPr>
          <p:spPr>
            <a:xfrm>
              <a:off x="1743075" y="1332725"/>
              <a:ext cx="293200" cy="78625"/>
            </a:xfrm>
            <a:custGeom>
              <a:avLst/>
              <a:gdLst/>
              <a:ahLst/>
              <a:cxnLst/>
              <a:rect l="l" t="t" r="r" b="b"/>
              <a:pathLst>
                <a:path w="11728" h="3145" extrusionOk="0">
                  <a:moveTo>
                    <a:pt x="5870" y="1"/>
                  </a:moveTo>
                  <a:cubicBezTo>
                    <a:pt x="5072" y="1"/>
                    <a:pt x="4251" y="191"/>
                    <a:pt x="3429" y="549"/>
                  </a:cubicBezTo>
                  <a:cubicBezTo>
                    <a:pt x="2786" y="846"/>
                    <a:pt x="2131" y="1251"/>
                    <a:pt x="1488" y="1751"/>
                  </a:cubicBezTo>
                  <a:cubicBezTo>
                    <a:pt x="822" y="2287"/>
                    <a:pt x="310" y="2811"/>
                    <a:pt x="0" y="3144"/>
                  </a:cubicBezTo>
                  <a:cubicBezTo>
                    <a:pt x="321" y="2989"/>
                    <a:pt x="750" y="2799"/>
                    <a:pt x="1274" y="2608"/>
                  </a:cubicBezTo>
                  <a:cubicBezTo>
                    <a:pt x="2346" y="2204"/>
                    <a:pt x="4012" y="1739"/>
                    <a:pt x="5870" y="1739"/>
                  </a:cubicBezTo>
                  <a:cubicBezTo>
                    <a:pt x="7727" y="1739"/>
                    <a:pt x="9382" y="2215"/>
                    <a:pt x="10454" y="2608"/>
                  </a:cubicBezTo>
                  <a:cubicBezTo>
                    <a:pt x="10978" y="2799"/>
                    <a:pt x="11406" y="2989"/>
                    <a:pt x="11728" y="3144"/>
                  </a:cubicBezTo>
                  <a:cubicBezTo>
                    <a:pt x="11430" y="2811"/>
                    <a:pt x="10918" y="2275"/>
                    <a:pt x="10239" y="1751"/>
                  </a:cubicBezTo>
                  <a:cubicBezTo>
                    <a:pt x="9608" y="1251"/>
                    <a:pt x="8954" y="846"/>
                    <a:pt x="8299" y="549"/>
                  </a:cubicBezTo>
                  <a:cubicBezTo>
                    <a:pt x="7477" y="179"/>
                    <a:pt x="6656" y="1"/>
                    <a:pt x="5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43" name="Google Shape;2643;p78"/>
            <p:cNvSpPr/>
            <p:nvPr/>
          </p:nvSpPr>
          <p:spPr>
            <a:xfrm>
              <a:off x="1877000" y="1421150"/>
              <a:ext cx="25625" cy="25325"/>
            </a:xfrm>
            <a:custGeom>
              <a:avLst/>
              <a:gdLst/>
              <a:ahLst/>
              <a:cxnLst/>
              <a:rect l="l" t="t" r="r" b="b"/>
              <a:pathLst>
                <a:path w="1025" h="1013" extrusionOk="0">
                  <a:moveTo>
                    <a:pt x="513" y="0"/>
                  </a:moveTo>
                  <a:cubicBezTo>
                    <a:pt x="227" y="0"/>
                    <a:pt x="1" y="226"/>
                    <a:pt x="1" y="512"/>
                  </a:cubicBezTo>
                  <a:cubicBezTo>
                    <a:pt x="1" y="786"/>
                    <a:pt x="227" y="1012"/>
                    <a:pt x="513" y="1012"/>
                  </a:cubicBezTo>
                  <a:cubicBezTo>
                    <a:pt x="787" y="1012"/>
                    <a:pt x="1025" y="786"/>
                    <a:pt x="1025" y="512"/>
                  </a:cubicBezTo>
                  <a:cubicBezTo>
                    <a:pt x="1025" y="226"/>
                    <a:pt x="787"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44" name="Google Shape;2644;p78"/>
            <p:cNvSpPr/>
            <p:nvPr/>
          </p:nvSpPr>
          <p:spPr>
            <a:xfrm>
              <a:off x="1817475" y="1394650"/>
              <a:ext cx="144675" cy="111350"/>
            </a:xfrm>
            <a:custGeom>
              <a:avLst/>
              <a:gdLst/>
              <a:ahLst/>
              <a:cxnLst/>
              <a:rect l="l" t="t" r="r" b="b"/>
              <a:pathLst>
                <a:path w="5787" h="4454" extrusionOk="0">
                  <a:moveTo>
                    <a:pt x="2894" y="322"/>
                  </a:moveTo>
                  <a:cubicBezTo>
                    <a:pt x="3584" y="322"/>
                    <a:pt x="4144" y="881"/>
                    <a:pt x="4144" y="1572"/>
                  </a:cubicBezTo>
                  <a:cubicBezTo>
                    <a:pt x="4144" y="2263"/>
                    <a:pt x="3584" y="2822"/>
                    <a:pt x="2894" y="2822"/>
                  </a:cubicBezTo>
                  <a:cubicBezTo>
                    <a:pt x="2203" y="2822"/>
                    <a:pt x="1632" y="2263"/>
                    <a:pt x="1632" y="1572"/>
                  </a:cubicBezTo>
                  <a:cubicBezTo>
                    <a:pt x="1632" y="881"/>
                    <a:pt x="2203" y="322"/>
                    <a:pt x="2894" y="322"/>
                  </a:cubicBezTo>
                  <a:close/>
                  <a:moveTo>
                    <a:pt x="2894" y="0"/>
                  </a:moveTo>
                  <a:cubicBezTo>
                    <a:pt x="1953" y="12"/>
                    <a:pt x="1060" y="131"/>
                    <a:pt x="286" y="310"/>
                  </a:cubicBezTo>
                  <a:cubicBezTo>
                    <a:pt x="96" y="703"/>
                    <a:pt x="1" y="1120"/>
                    <a:pt x="1" y="1572"/>
                  </a:cubicBezTo>
                  <a:cubicBezTo>
                    <a:pt x="1" y="3167"/>
                    <a:pt x="1298" y="4453"/>
                    <a:pt x="2894" y="4453"/>
                  </a:cubicBezTo>
                  <a:cubicBezTo>
                    <a:pt x="4489" y="4453"/>
                    <a:pt x="5787" y="3156"/>
                    <a:pt x="5787" y="1572"/>
                  </a:cubicBezTo>
                  <a:cubicBezTo>
                    <a:pt x="5787" y="1120"/>
                    <a:pt x="5680" y="703"/>
                    <a:pt x="5489" y="310"/>
                  </a:cubicBezTo>
                  <a:cubicBezTo>
                    <a:pt x="4715" y="131"/>
                    <a:pt x="3822" y="0"/>
                    <a:pt x="2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45" name="Google Shape;2645;p78"/>
            <p:cNvSpPr/>
            <p:nvPr/>
          </p:nvSpPr>
          <p:spPr>
            <a:xfrm>
              <a:off x="1941600" y="1408050"/>
              <a:ext cx="99450" cy="100325"/>
            </a:xfrm>
            <a:custGeom>
              <a:avLst/>
              <a:gdLst/>
              <a:ahLst/>
              <a:cxnLst/>
              <a:rect l="l" t="t" r="r" b="b"/>
              <a:pathLst>
                <a:path w="3978" h="4013" extrusionOk="0">
                  <a:moveTo>
                    <a:pt x="1417" y="0"/>
                  </a:moveTo>
                  <a:lnTo>
                    <a:pt x="1417" y="0"/>
                  </a:lnTo>
                  <a:cubicBezTo>
                    <a:pt x="1513" y="334"/>
                    <a:pt x="1560" y="679"/>
                    <a:pt x="1560" y="1024"/>
                  </a:cubicBezTo>
                  <a:cubicBezTo>
                    <a:pt x="1560" y="2262"/>
                    <a:pt x="941" y="3358"/>
                    <a:pt x="0" y="4013"/>
                  </a:cubicBezTo>
                  <a:cubicBezTo>
                    <a:pt x="120" y="3965"/>
                    <a:pt x="239" y="3917"/>
                    <a:pt x="358" y="3870"/>
                  </a:cubicBezTo>
                  <a:cubicBezTo>
                    <a:pt x="1013" y="3572"/>
                    <a:pt x="1667" y="3167"/>
                    <a:pt x="2298" y="2667"/>
                  </a:cubicBezTo>
                  <a:cubicBezTo>
                    <a:pt x="3156" y="2000"/>
                    <a:pt x="3751" y="1334"/>
                    <a:pt x="3977" y="1060"/>
                  </a:cubicBezTo>
                  <a:cubicBezTo>
                    <a:pt x="3775" y="941"/>
                    <a:pt x="3144" y="607"/>
                    <a:pt x="2239" y="286"/>
                  </a:cubicBezTo>
                  <a:cubicBezTo>
                    <a:pt x="2001" y="191"/>
                    <a:pt x="1715" y="95"/>
                    <a:pt x="1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46" name="Google Shape;2646;p78"/>
            <p:cNvSpPr/>
            <p:nvPr/>
          </p:nvSpPr>
          <p:spPr>
            <a:xfrm>
              <a:off x="1738300" y="1408350"/>
              <a:ext cx="99750" cy="100025"/>
            </a:xfrm>
            <a:custGeom>
              <a:avLst/>
              <a:gdLst/>
              <a:ahLst/>
              <a:cxnLst/>
              <a:rect l="l" t="t" r="r" b="b"/>
              <a:pathLst>
                <a:path w="3990" h="4001" extrusionOk="0">
                  <a:moveTo>
                    <a:pt x="2572" y="0"/>
                  </a:moveTo>
                  <a:lnTo>
                    <a:pt x="2572" y="0"/>
                  </a:lnTo>
                  <a:cubicBezTo>
                    <a:pt x="2263" y="83"/>
                    <a:pt x="1989" y="179"/>
                    <a:pt x="1739" y="274"/>
                  </a:cubicBezTo>
                  <a:cubicBezTo>
                    <a:pt x="834" y="595"/>
                    <a:pt x="203" y="941"/>
                    <a:pt x="1" y="1048"/>
                  </a:cubicBezTo>
                  <a:cubicBezTo>
                    <a:pt x="227" y="1322"/>
                    <a:pt x="822" y="1988"/>
                    <a:pt x="1679" y="2655"/>
                  </a:cubicBezTo>
                  <a:cubicBezTo>
                    <a:pt x="2322" y="3155"/>
                    <a:pt x="2977" y="3560"/>
                    <a:pt x="3620" y="3858"/>
                  </a:cubicBezTo>
                  <a:cubicBezTo>
                    <a:pt x="3739" y="3905"/>
                    <a:pt x="3870" y="3953"/>
                    <a:pt x="3989" y="4001"/>
                  </a:cubicBezTo>
                  <a:cubicBezTo>
                    <a:pt x="3037" y="3346"/>
                    <a:pt x="2417" y="2250"/>
                    <a:pt x="2417" y="1024"/>
                  </a:cubicBezTo>
                  <a:cubicBezTo>
                    <a:pt x="2417" y="667"/>
                    <a:pt x="2477" y="322"/>
                    <a:pt x="2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647" name="Google Shape;2647;p78"/>
          <p:cNvGrpSpPr/>
          <p:nvPr/>
        </p:nvGrpSpPr>
        <p:grpSpPr>
          <a:xfrm>
            <a:off x="4063446" y="3715384"/>
            <a:ext cx="419697" cy="421367"/>
            <a:chOff x="4672000" y="3460675"/>
            <a:chExt cx="301550" cy="302750"/>
          </a:xfrm>
        </p:grpSpPr>
        <p:sp>
          <p:nvSpPr>
            <p:cNvPr id="2648" name="Google Shape;2648;p78"/>
            <p:cNvSpPr/>
            <p:nvPr/>
          </p:nvSpPr>
          <p:spPr>
            <a:xfrm>
              <a:off x="4954475" y="3460675"/>
              <a:ext cx="19075" cy="18475"/>
            </a:xfrm>
            <a:custGeom>
              <a:avLst/>
              <a:gdLst/>
              <a:ahLst/>
              <a:cxnLst/>
              <a:rect l="l" t="t" r="r" b="b"/>
              <a:pathLst>
                <a:path w="763" h="739" extrusionOk="0">
                  <a:moveTo>
                    <a:pt x="382" y="0"/>
                  </a:moveTo>
                  <a:cubicBezTo>
                    <a:pt x="191" y="0"/>
                    <a:pt x="1" y="167"/>
                    <a:pt x="12" y="370"/>
                  </a:cubicBezTo>
                  <a:cubicBezTo>
                    <a:pt x="24" y="560"/>
                    <a:pt x="179" y="739"/>
                    <a:pt x="382" y="739"/>
                  </a:cubicBezTo>
                  <a:cubicBezTo>
                    <a:pt x="572" y="739"/>
                    <a:pt x="763" y="560"/>
                    <a:pt x="751" y="370"/>
                  </a:cubicBezTo>
                  <a:cubicBezTo>
                    <a:pt x="739" y="167"/>
                    <a:pt x="596" y="0"/>
                    <a:pt x="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49" name="Google Shape;2649;p78"/>
            <p:cNvSpPr/>
            <p:nvPr/>
          </p:nvSpPr>
          <p:spPr>
            <a:xfrm>
              <a:off x="4906550" y="3473725"/>
              <a:ext cx="30975" cy="29575"/>
            </a:xfrm>
            <a:custGeom>
              <a:avLst/>
              <a:gdLst/>
              <a:ahLst/>
              <a:cxnLst/>
              <a:rect l="l" t="t" r="r" b="b"/>
              <a:pathLst>
                <a:path w="1239" h="1183" extrusionOk="0">
                  <a:moveTo>
                    <a:pt x="635" y="1"/>
                  </a:moveTo>
                  <a:cubicBezTo>
                    <a:pt x="332" y="1"/>
                    <a:pt x="70" y="232"/>
                    <a:pt x="36" y="538"/>
                  </a:cubicBezTo>
                  <a:cubicBezTo>
                    <a:pt x="1" y="860"/>
                    <a:pt x="239" y="1145"/>
                    <a:pt x="560" y="1181"/>
                  </a:cubicBezTo>
                  <a:cubicBezTo>
                    <a:pt x="576" y="1182"/>
                    <a:pt x="591" y="1183"/>
                    <a:pt x="607" y="1183"/>
                  </a:cubicBezTo>
                  <a:cubicBezTo>
                    <a:pt x="909" y="1183"/>
                    <a:pt x="1169" y="963"/>
                    <a:pt x="1203" y="645"/>
                  </a:cubicBezTo>
                  <a:cubicBezTo>
                    <a:pt x="1239" y="324"/>
                    <a:pt x="1001" y="38"/>
                    <a:pt x="679" y="2"/>
                  </a:cubicBezTo>
                  <a:cubicBezTo>
                    <a:pt x="664" y="1"/>
                    <a:pt x="650" y="1"/>
                    <a:pt x="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50" name="Google Shape;2650;p78"/>
            <p:cNvSpPr/>
            <p:nvPr/>
          </p:nvSpPr>
          <p:spPr>
            <a:xfrm>
              <a:off x="4672000" y="3484775"/>
              <a:ext cx="291425" cy="278650"/>
            </a:xfrm>
            <a:custGeom>
              <a:avLst/>
              <a:gdLst/>
              <a:ahLst/>
              <a:cxnLst/>
              <a:rect l="l" t="t" r="r" b="b"/>
              <a:pathLst>
                <a:path w="11657" h="11146" extrusionOk="0">
                  <a:moveTo>
                    <a:pt x="6501" y="3620"/>
                  </a:moveTo>
                  <a:cubicBezTo>
                    <a:pt x="6704" y="3620"/>
                    <a:pt x="6859" y="3787"/>
                    <a:pt x="6870" y="3989"/>
                  </a:cubicBezTo>
                  <a:cubicBezTo>
                    <a:pt x="6882" y="4192"/>
                    <a:pt x="6692" y="4359"/>
                    <a:pt x="6501" y="4359"/>
                  </a:cubicBezTo>
                  <a:cubicBezTo>
                    <a:pt x="6299" y="4359"/>
                    <a:pt x="6144" y="4192"/>
                    <a:pt x="6132" y="3989"/>
                  </a:cubicBezTo>
                  <a:cubicBezTo>
                    <a:pt x="6120" y="3787"/>
                    <a:pt x="6311" y="3620"/>
                    <a:pt x="6501" y="3620"/>
                  </a:cubicBezTo>
                  <a:close/>
                  <a:moveTo>
                    <a:pt x="4108" y="3989"/>
                  </a:moveTo>
                  <a:cubicBezTo>
                    <a:pt x="4311" y="3989"/>
                    <a:pt x="4465" y="4156"/>
                    <a:pt x="4477" y="4359"/>
                  </a:cubicBezTo>
                  <a:cubicBezTo>
                    <a:pt x="4489" y="4561"/>
                    <a:pt x="4299" y="4728"/>
                    <a:pt x="4108" y="4728"/>
                  </a:cubicBezTo>
                  <a:cubicBezTo>
                    <a:pt x="3894" y="4728"/>
                    <a:pt x="3739" y="4561"/>
                    <a:pt x="3739" y="4359"/>
                  </a:cubicBezTo>
                  <a:cubicBezTo>
                    <a:pt x="3727" y="4156"/>
                    <a:pt x="3918" y="3989"/>
                    <a:pt x="4108" y="3989"/>
                  </a:cubicBezTo>
                  <a:close/>
                  <a:moveTo>
                    <a:pt x="7573" y="5442"/>
                  </a:moveTo>
                  <a:cubicBezTo>
                    <a:pt x="7775" y="5442"/>
                    <a:pt x="7930" y="5609"/>
                    <a:pt x="7942" y="5811"/>
                  </a:cubicBezTo>
                  <a:cubicBezTo>
                    <a:pt x="7954" y="6002"/>
                    <a:pt x="7763" y="6180"/>
                    <a:pt x="7573" y="6180"/>
                  </a:cubicBezTo>
                  <a:cubicBezTo>
                    <a:pt x="7359" y="6180"/>
                    <a:pt x="7204" y="6002"/>
                    <a:pt x="7204" y="5811"/>
                  </a:cubicBezTo>
                  <a:cubicBezTo>
                    <a:pt x="7192" y="5609"/>
                    <a:pt x="7382" y="5442"/>
                    <a:pt x="7573" y="5442"/>
                  </a:cubicBezTo>
                  <a:close/>
                  <a:moveTo>
                    <a:pt x="5465" y="5454"/>
                  </a:moveTo>
                  <a:cubicBezTo>
                    <a:pt x="5751" y="5454"/>
                    <a:pt x="5977" y="5680"/>
                    <a:pt x="5977" y="5954"/>
                  </a:cubicBezTo>
                  <a:cubicBezTo>
                    <a:pt x="5977" y="6240"/>
                    <a:pt x="5751" y="6466"/>
                    <a:pt x="5465" y="6466"/>
                  </a:cubicBezTo>
                  <a:cubicBezTo>
                    <a:pt x="5192" y="6466"/>
                    <a:pt x="4965" y="6240"/>
                    <a:pt x="4965" y="5954"/>
                  </a:cubicBezTo>
                  <a:cubicBezTo>
                    <a:pt x="4965" y="5680"/>
                    <a:pt x="5192" y="5454"/>
                    <a:pt x="5465" y="5454"/>
                  </a:cubicBezTo>
                  <a:close/>
                  <a:moveTo>
                    <a:pt x="5239" y="7204"/>
                  </a:moveTo>
                  <a:cubicBezTo>
                    <a:pt x="5442" y="7204"/>
                    <a:pt x="5596" y="7371"/>
                    <a:pt x="5608" y="7573"/>
                  </a:cubicBezTo>
                  <a:cubicBezTo>
                    <a:pt x="5608" y="7776"/>
                    <a:pt x="5430" y="7942"/>
                    <a:pt x="5239" y="7942"/>
                  </a:cubicBezTo>
                  <a:cubicBezTo>
                    <a:pt x="5025" y="7942"/>
                    <a:pt x="4870" y="7776"/>
                    <a:pt x="4870" y="7573"/>
                  </a:cubicBezTo>
                  <a:cubicBezTo>
                    <a:pt x="4858" y="7371"/>
                    <a:pt x="5037" y="7204"/>
                    <a:pt x="5239" y="7204"/>
                  </a:cubicBezTo>
                  <a:close/>
                  <a:moveTo>
                    <a:pt x="4025" y="1"/>
                  </a:moveTo>
                  <a:lnTo>
                    <a:pt x="3989" y="1025"/>
                  </a:lnTo>
                  <a:cubicBezTo>
                    <a:pt x="3989" y="1025"/>
                    <a:pt x="3977" y="1394"/>
                    <a:pt x="3930" y="1811"/>
                  </a:cubicBezTo>
                  <a:cubicBezTo>
                    <a:pt x="3918" y="1870"/>
                    <a:pt x="3918" y="1918"/>
                    <a:pt x="3906" y="1965"/>
                  </a:cubicBezTo>
                  <a:cubicBezTo>
                    <a:pt x="3853" y="2357"/>
                    <a:pt x="3517" y="2646"/>
                    <a:pt x="3142" y="2646"/>
                  </a:cubicBezTo>
                  <a:cubicBezTo>
                    <a:pt x="3095" y="2646"/>
                    <a:pt x="3048" y="2641"/>
                    <a:pt x="3001" y="2632"/>
                  </a:cubicBezTo>
                  <a:cubicBezTo>
                    <a:pt x="2953" y="2620"/>
                    <a:pt x="2894" y="2608"/>
                    <a:pt x="2846" y="2608"/>
                  </a:cubicBezTo>
                  <a:cubicBezTo>
                    <a:pt x="2441" y="2525"/>
                    <a:pt x="2072" y="2418"/>
                    <a:pt x="2072" y="2418"/>
                  </a:cubicBezTo>
                  <a:lnTo>
                    <a:pt x="1096" y="2132"/>
                  </a:lnTo>
                  <a:lnTo>
                    <a:pt x="1667" y="2977"/>
                  </a:lnTo>
                  <a:cubicBezTo>
                    <a:pt x="1667" y="2977"/>
                    <a:pt x="1882" y="3287"/>
                    <a:pt x="2084" y="3656"/>
                  </a:cubicBezTo>
                  <a:cubicBezTo>
                    <a:pt x="2108" y="3704"/>
                    <a:pt x="2132" y="3739"/>
                    <a:pt x="2156" y="3787"/>
                  </a:cubicBezTo>
                  <a:cubicBezTo>
                    <a:pt x="2370" y="4180"/>
                    <a:pt x="2203" y="4656"/>
                    <a:pt x="1810" y="4859"/>
                  </a:cubicBezTo>
                  <a:cubicBezTo>
                    <a:pt x="1548" y="4978"/>
                    <a:pt x="1239" y="5109"/>
                    <a:pt x="929" y="5228"/>
                  </a:cubicBezTo>
                  <a:lnTo>
                    <a:pt x="1" y="5573"/>
                  </a:lnTo>
                  <a:lnTo>
                    <a:pt x="929" y="5918"/>
                  </a:lnTo>
                  <a:cubicBezTo>
                    <a:pt x="1239" y="6037"/>
                    <a:pt x="1548" y="6168"/>
                    <a:pt x="1810" y="6287"/>
                  </a:cubicBezTo>
                  <a:cubicBezTo>
                    <a:pt x="2215" y="6490"/>
                    <a:pt x="2370" y="6966"/>
                    <a:pt x="2156" y="7359"/>
                  </a:cubicBezTo>
                  <a:cubicBezTo>
                    <a:pt x="2132" y="7407"/>
                    <a:pt x="2108" y="7454"/>
                    <a:pt x="2084" y="7490"/>
                  </a:cubicBezTo>
                  <a:cubicBezTo>
                    <a:pt x="1882" y="7859"/>
                    <a:pt x="1667" y="8169"/>
                    <a:pt x="1667" y="8169"/>
                  </a:cubicBezTo>
                  <a:lnTo>
                    <a:pt x="1096" y="9014"/>
                  </a:lnTo>
                  <a:lnTo>
                    <a:pt x="2072" y="8728"/>
                  </a:lnTo>
                  <a:cubicBezTo>
                    <a:pt x="2072" y="8728"/>
                    <a:pt x="2441" y="8621"/>
                    <a:pt x="2846" y="8550"/>
                  </a:cubicBezTo>
                  <a:cubicBezTo>
                    <a:pt x="2894" y="8538"/>
                    <a:pt x="2953" y="8526"/>
                    <a:pt x="3001" y="8514"/>
                  </a:cubicBezTo>
                  <a:cubicBezTo>
                    <a:pt x="3048" y="8505"/>
                    <a:pt x="3095" y="8500"/>
                    <a:pt x="3142" y="8500"/>
                  </a:cubicBezTo>
                  <a:cubicBezTo>
                    <a:pt x="3517" y="8500"/>
                    <a:pt x="3853" y="8789"/>
                    <a:pt x="3906" y="9181"/>
                  </a:cubicBezTo>
                  <a:cubicBezTo>
                    <a:pt x="3941" y="9466"/>
                    <a:pt x="3977" y="9800"/>
                    <a:pt x="3989" y="10121"/>
                  </a:cubicBezTo>
                  <a:lnTo>
                    <a:pt x="4025" y="11145"/>
                  </a:lnTo>
                  <a:lnTo>
                    <a:pt x="4644" y="10335"/>
                  </a:lnTo>
                  <a:cubicBezTo>
                    <a:pt x="4656" y="10335"/>
                    <a:pt x="4882" y="10038"/>
                    <a:pt x="5156" y="9728"/>
                  </a:cubicBezTo>
                  <a:cubicBezTo>
                    <a:pt x="5192" y="9693"/>
                    <a:pt x="5227" y="9645"/>
                    <a:pt x="5263" y="9609"/>
                  </a:cubicBezTo>
                  <a:cubicBezTo>
                    <a:pt x="5418" y="9448"/>
                    <a:pt x="5623" y="9368"/>
                    <a:pt x="5829" y="9368"/>
                  </a:cubicBezTo>
                  <a:cubicBezTo>
                    <a:pt x="6034" y="9368"/>
                    <a:pt x="6239" y="9448"/>
                    <a:pt x="6394" y="9609"/>
                  </a:cubicBezTo>
                  <a:cubicBezTo>
                    <a:pt x="6430" y="9645"/>
                    <a:pt x="6454" y="9681"/>
                    <a:pt x="6501" y="9728"/>
                  </a:cubicBezTo>
                  <a:cubicBezTo>
                    <a:pt x="6775" y="10038"/>
                    <a:pt x="7001" y="10324"/>
                    <a:pt x="7001" y="10335"/>
                  </a:cubicBezTo>
                  <a:lnTo>
                    <a:pt x="7632" y="11145"/>
                  </a:lnTo>
                  <a:lnTo>
                    <a:pt x="7668" y="10121"/>
                  </a:lnTo>
                  <a:cubicBezTo>
                    <a:pt x="7668" y="10121"/>
                    <a:pt x="7680" y="9752"/>
                    <a:pt x="7728" y="9335"/>
                  </a:cubicBezTo>
                  <a:cubicBezTo>
                    <a:pt x="7740" y="9276"/>
                    <a:pt x="7740" y="9228"/>
                    <a:pt x="7751" y="9181"/>
                  </a:cubicBezTo>
                  <a:cubicBezTo>
                    <a:pt x="7804" y="8789"/>
                    <a:pt x="8140" y="8500"/>
                    <a:pt x="8516" y="8500"/>
                  </a:cubicBezTo>
                  <a:cubicBezTo>
                    <a:pt x="8562" y="8500"/>
                    <a:pt x="8609" y="8505"/>
                    <a:pt x="8656" y="8514"/>
                  </a:cubicBezTo>
                  <a:cubicBezTo>
                    <a:pt x="8704" y="8526"/>
                    <a:pt x="8752" y="8538"/>
                    <a:pt x="8811" y="8538"/>
                  </a:cubicBezTo>
                  <a:cubicBezTo>
                    <a:pt x="9216" y="8621"/>
                    <a:pt x="9573" y="8728"/>
                    <a:pt x="9585" y="8728"/>
                  </a:cubicBezTo>
                  <a:lnTo>
                    <a:pt x="10561" y="9014"/>
                  </a:lnTo>
                  <a:lnTo>
                    <a:pt x="9990" y="8169"/>
                  </a:lnTo>
                  <a:cubicBezTo>
                    <a:pt x="9990" y="8169"/>
                    <a:pt x="9776" y="7859"/>
                    <a:pt x="9573" y="7502"/>
                  </a:cubicBezTo>
                  <a:cubicBezTo>
                    <a:pt x="9549" y="7454"/>
                    <a:pt x="9526" y="7407"/>
                    <a:pt x="9502" y="7359"/>
                  </a:cubicBezTo>
                  <a:cubicBezTo>
                    <a:pt x="9287" y="6966"/>
                    <a:pt x="9442" y="6490"/>
                    <a:pt x="9847" y="6287"/>
                  </a:cubicBezTo>
                  <a:cubicBezTo>
                    <a:pt x="10109" y="6168"/>
                    <a:pt x="10407" y="6037"/>
                    <a:pt x="10716" y="5918"/>
                  </a:cubicBezTo>
                  <a:lnTo>
                    <a:pt x="11657" y="5573"/>
                  </a:lnTo>
                  <a:lnTo>
                    <a:pt x="10716" y="5228"/>
                  </a:lnTo>
                  <a:cubicBezTo>
                    <a:pt x="10418" y="5109"/>
                    <a:pt x="10109" y="4978"/>
                    <a:pt x="9847" y="4859"/>
                  </a:cubicBezTo>
                  <a:cubicBezTo>
                    <a:pt x="9442" y="4656"/>
                    <a:pt x="9287" y="4168"/>
                    <a:pt x="9502" y="3787"/>
                  </a:cubicBezTo>
                  <a:cubicBezTo>
                    <a:pt x="9526" y="3739"/>
                    <a:pt x="9549" y="3692"/>
                    <a:pt x="9573" y="3656"/>
                  </a:cubicBezTo>
                  <a:cubicBezTo>
                    <a:pt x="9776" y="3287"/>
                    <a:pt x="9990" y="2977"/>
                    <a:pt x="9990" y="2977"/>
                  </a:cubicBezTo>
                  <a:lnTo>
                    <a:pt x="10561" y="2132"/>
                  </a:lnTo>
                  <a:lnTo>
                    <a:pt x="9585" y="2418"/>
                  </a:lnTo>
                  <a:cubicBezTo>
                    <a:pt x="9585" y="2418"/>
                    <a:pt x="9216" y="2513"/>
                    <a:pt x="8811" y="2596"/>
                  </a:cubicBezTo>
                  <a:cubicBezTo>
                    <a:pt x="8764" y="2608"/>
                    <a:pt x="8704" y="2620"/>
                    <a:pt x="8656" y="2632"/>
                  </a:cubicBezTo>
                  <a:cubicBezTo>
                    <a:pt x="8609" y="2641"/>
                    <a:pt x="8562" y="2646"/>
                    <a:pt x="8516" y="2646"/>
                  </a:cubicBezTo>
                  <a:cubicBezTo>
                    <a:pt x="8140" y="2646"/>
                    <a:pt x="7804" y="2357"/>
                    <a:pt x="7751" y="1965"/>
                  </a:cubicBezTo>
                  <a:cubicBezTo>
                    <a:pt x="7716" y="1680"/>
                    <a:pt x="7680" y="1346"/>
                    <a:pt x="7668" y="1025"/>
                  </a:cubicBezTo>
                  <a:lnTo>
                    <a:pt x="7632" y="1"/>
                  </a:lnTo>
                  <a:lnTo>
                    <a:pt x="7013" y="810"/>
                  </a:lnTo>
                  <a:cubicBezTo>
                    <a:pt x="7001" y="810"/>
                    <a:pt x="6775" y="1108"/>
                    <a:pt x="6501" y="1418"/>
                  </a:cubicBezTo>
                  <a:cubicBezTo>
                    <a:pt x="6466" y="1453"/>
                    <a:pt x="6418" y="1501"/>
                    <a:pt x="6394" y="1537"/>
                  </a:cubicBezTo>
                  <a:cubicBezTo>
                    <a:pt x="6239" y="1698"/>
                    <a:pt x="6034" y="1778"/>
                    <a:pt x="5829" y="1778"/>
                  </a:cubicBezTo>
                  <a:cubicBezTo>
                    <a:pt x="5623" y="1778"/>
                    <a:pt x="5418" y="1698"/>
                    <a:pt x="5263" y="1537"/>
                  </a:cubicBezTo>
                  <a:cubicBezTo>
                    <a:pt x="5227" y="1501"/>
                    <a:pt x="5192" y="1453"/>
                    <a:pt x="5156" y="1418"/>
                  </a:cubicBezTo>
                  <a:cubicBezTo>
                    <a:pt x="4882" y="1108"/>
                    <a:pt x="4644" y="822"/>
                    <a:pt x="4644" y="810"/>
                  </a:cubicBezTo>
                  <a:lnTo>
                    <a:pt x="4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7"/>
        <p:cNvGrpSpPr/>
        <p:nvPr/>
      </p:nvGrpSpPr>
      <p:grpSpPr>
        <a:xfrm>
          <a:off x="0" y="0"/>
          <a:ext cx="0" cy="0"/>
          <a:chOff x="0" y="0"/>
          <a:chExt cx="0" cy="0"/>
        </a:xfrm>
      </p:grpSpPr>
      <p:sp>
        <p:nvSpPr>
          <p:cNvPr id="2668" name="Google Shape;2668;p81"/>
          <p:cNvSpPr txBox="1">
            <a:spLocks noGrp="1"/>
          </p:cNvSpPr>
          <p:nvPr>
            <p:ph type="title"/>
          </p:nvPr>
        </p:nvSpPr>
        <p:spPr>
          <a:xfrm>
            <a:off x="713225" y="5476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CLINICAL TRIAL</a:t>
            </a:r>
            <a:endParaRPr/>
          </a:p>
        </p:txBody>
      </p:sp>
      <p:sp>
        <p:nvSpPr>
          <p:cNvPr id="2669" name="Google Shape;2669;p81"/>
          <p:cNvSpPr/>
          <p:nvPr/>
        </p:nvSpPr>
        <p:spPr>
          <a:xfrm>
            <a:off x="926275" y="1858025"/>
            <a:ext cx="1724400" cy="2587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1"/>
          <p:cNvSpPr/>
          <p:nvPr/>
        </p:nvSpPr>
        <p:spPr>
          <a:xfrm>
            <a:off x="2781960" y="1858025"/>
            <a:ext cx="1724400" cy="2587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1"/>
          <p:cNvSpPr/>
          <p:nvPr/>
        </p:nvSpPr>
        <p:spPr>
          <a:xfrm>
            <a:off x="4637645" y="1858025"/>
            <a:ext cx="1724400" cy="2587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1"/>
          <p:cNvSpPr/>
          <p:nvPr/>
        </p:nvSpPr>
        <p:spPr>
          <a:xfrm>
            <a:off x="6493330" y="1858025"/>
            <a:ext cx="1724400" cy="2587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3" name="Google Shape;2673;p81"/>
          <p:cNvGrpSpPr/>
          <p:nvPr/>
        </p:nvGrpSpPr>
        <p:grpSpPr>
          <a:xfrm>
            <a:off x="5231235" y="2191853"/>
            <a:ext cx="537220" cy="655820"/>
            <a:chOff x="-24694925" y="3518700"/>
            <a:chExt cx="242625" cy="296175"/>
          </a:xfrm>
        </p:grpSpPr>
        <p:sp>
          <p:nvSpPr>
            <p:cNvPr id="2674" name="Google Shape;2674;p81"/>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1"/>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1"/>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81"/>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8" name="Google Shape;2678;p81"/>
          <p:cNvGrpSpPr/>
          <p:nvPr/>
        </p:nvGrpSpPr>
        <p:grpSpPr>
          <a:xfrm>
            <a:off x="3374692" y="2191853"/>
            <a:ext cx="538936" cy="655820"/>
            <a:chOff x="-24709100" y="3888875"/>
            <a:chExt cx="243400" cy="296175"/>
          </a:xfrm>
        </p:grpSpPr>
        <p:sp>
          <p:nvSpPr>
            <p:cNvPr id="2679" name="Google Shape;2679;p81"/>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81"/>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81"/>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81"/>
          <p:cNvGrpSpPr/>
          <p:nvPr/>
        </p:nvGrpSpPr>
        <p:grpSpPr>
          <a:xfrm>
            <a:off x="7034610" y="2191853"/>
            <a:ext cx="641841" cy="655820"/>
            <a:chOff x="-24353875" y="3147725"/>
            <a:chExt cx="289875" cy="296175"/>
          </a:xfrm>
        </p:grpSpPr>
        <p:sp>
          <p:nvSpPr>
            <p:cNvPr id="2683" name="Google Shape;2683;p81"/>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81"/>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5" name="Google Shape;2685;p81"/>
          <p:cNvGrpSpPr/>
          <p:nvPr/>
        </p:nvGrpSpPr>
        <p:grpSpPr>
          <a:xfrm>
            <a:off x="1575690" y="2193569"/>
            <a:ext cx="425569" cy="652388"/>
            <a:chOff x="-23930925" y="3149300"/>
            <a:chExt cx="192200" cy="294625"/>
          </a:xfrm>
        </p:grpSpPr>
        <p:sp>
          <p:nvSpPr>
            <p:cNvPr id="2686" name="Google Shape;2686;p81"/>
            <p:cNvSpPr/>
            <p:nvPr/>
          </p:nvSpPr>
          <p:spPr>
            <a:xfrm>
              <a:off x="-23930125" y="3149300"/>
              <a:ext cx="191400" cy="35475"/>
            </a:xfrm>
            <a:custGeom>
              <a:avLst/>
              <a:gdLst/>
              <a:ahLst/>
              <a:cxnLst/>
              <a:rect l="l" t="t" r="r" b="b"/>
              <a:pathLst>
                <a:path w="7656" h="1419" extrusionOk="0">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81"/>
            <p:cNvSpPr/>
            <p:nvPr/>
          </p:nvSpPr>
          <p:spPr>
            <a:xfrm>
              <a:off x="-23878925" y="3237525"/>
              <a:ext cx="86650" cy="86650"/>
            </a:xfrm>
            <a:custGeom>
              <a:avLst/>
              <a:gdLst/>
              <a:ahLst/>
              <a:cxnLst/>
              <a:rect l="l" t="t" r="r" b="b"/>
              <a:pathLst>
                <a:path w="3466" h="3466" extrusionOk="0">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81"/>
            <p:cNvSpPr/>
            <p:nvPr/>
          </p:nvSpPr>
          <p:spPr>
            <a:xfrm>
              <a:off x="-23930925" y="3375350"/>
              <a:ext cx="190625" cy="68575"/>
            </a:xfrm>
            <a:custGeom>
              <a:avLst/>
              <a:gdLst/>
              <a:ahLst/>
              <a:cxnLst/>
              <a:rect l="l" t="t" r="r" b="b"/>
              <a:pathLst>
                <a:path w="7625" h="2743" extrusionOk="0">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81"/>
            <p:cNvSpPr/>
            <p:nvPr/>
          </p:nvSpPr>
          <p:spPr>
            <a:xfrm>
              <a:off x="-23930925" y="3202075"/>
              <a:ext cx="190625" cy="155975"/>
            </a:xfrm>
            <a:custGeom>
              <a:avLst/>
              <a:gdLst/>
              <a:ahLst/>
              <a:cxnLst/>
              <a:rect l="l" t="t" r="r" b="b"/>
              <a:pathLst>
                <a:path w="7625" h="6239" extrusionOk="0">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0" name="Google Shape;2690;p81"/>
          <p:cNvSpPr txBox="1">
            <a:spLocks noGrp="1"/>
          </p:cNvSpPr>
          <p:nvPr>
            <p:ph type="title" idx="2"/>
          </p:nvPr>
        </p:nvSpPr>
        <p:spPr>
          <a:xfrm>
            <a:off x="1084075" y="3018250"/>
            <a:ext cx="1408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CALL</a:t>
            </a:r>
            <a:endParaRPr/>
          </a:p>
        </p:txBody>
      </p:sp>
      <p:sp>
        <p:nvSpPr>
          <p:cNvPr id="2691" name="Google Shape;2691;p81"/>
          <p:cNvSpPr txBox="1">
            <a:spLocks noGrp="1"/>
          </p:cNvSpPr>
          <p:nvPr>
            <p:ph type="subTitle" idx="1"/>
          </p:nvPr>
        </p:nvSpPr>
        <p:spPr>
          <a:xfrm>
            <a:off x="1084075" y="3417137"/>
            <a:ext cx="1408800" cy="785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Call the designated phone number</a:t>
            </a:r>
            <a:endParaRPr/>
          </a:p>
        </p:txBody>
      </p:sp>
      <p:sp>
        <p:nvSpPr>
          <p:cNvPr id="2692" name="Google Shape;2692;p81"/>
          <p:cNvSpPr txBox="1">
            <a:spLocks noGrp="1"/>
          </p:cNvSpPr>
          <p:nvPr>
            <p:ph type="title" idx="3"/>
          </p:nvPr>
        </p:nvSpPr>
        <p:spPr>
          <a:xfrm>
            <a:off x="2934360" y="3018250"/>
            <a:ext cx="14196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a:t>
            </a:r>
            <a:endParaRPr/>
          </a:p>
        </p:txBody>
      </p:sp>
      <p:sp>
        <p:nvSpPr>
          <p:cNvPr id="2693" name="Google Shape;2693;p81"/>
          <p:cNvSpPr txBox="1">
            <a:spLocks noGrp="1"/>
          </p:cNvSpPr>
          <p:nvPr>
            <p:ph type="subTitle" idx="4"/>
          </p:nvPr>
        </p:nvSpPr>
        <p:spPr>
          <a:xfrm>
            <a:off x="2939760" y="3417137"/>
            <a:ext cx="1408800" cy="78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are given a test, and it is then analyzed</a:t>
            </a:r>
            <a:endParaRPr/>
          </a:p>
          <a:p>
            <a:pPr marL="0" lvl="0" indent="0" algn="ctr" rtl="0">
              <a:spcBef>
                <a:spcPts val="1600"/>
              </a:spcBef>
              <a:spcAft>
                <a:spcPts val="0"/>
              </a:spcAft>
              <a:buNone/>
            </a:pPr>
            <a:endParaRPr/>
          </a:p>
        </p:txBody>
      </p:sp>
      <p:sp>
        <p:nvSpPr>
          <p:cNvPr id="2694" name="Google Shape;2694;p81"/>
          <p:cNvSpPr txBox="1">
            <a:spLocks noGrp="1"/>
          </p:cNvSpPr>
          <p:nvPr>
            <p:ph type="title" idx="5"/>
          </p:nvPr>
        </p:nvSpPr>
        <p:spPr>
          <a:xfrm>
            <a:off x="4795445" y="3018250"/>
            <a:ext cx="1408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TREATMENT</a:t>
            </a:r>
            <a:endParaRPr/>
          </a:p>
        </p:txBody>
      </p:sp>
      <p:sp>
        <p:nvSpPr>
          <p:cNvPr id="2695" name="Google Shape;2695;p81"/>
          <p:cNvSpPr txBox="1">
            <a:spLocks noGrp="1"/>
          </p:cNvSpPr>
          <p:nvPr>
            <p:ph type="subTitle" idx="6"/>
          </p:nvPr>
        </p:nvSpPr>
        <p:spPr>
          <a:xfrm>
            <a:off x="4795445" y="3417137"/>
            <a:ext cx="1408800" cy="78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doctor prescribes a treatment</a:t>
            </a:r>
            <a:endParaRPr/>
          </a:p>
          <a:p>
            <a:pPr marL="0" lvl="0" indent="0" algn="ctr" rtl="0">
              <a:spcBef>
                <a:spcPts val="1600"/>
              </a:spcBef>
              <a:spcAft>
                <a:spcPts val="0"/>
              </a:spcAft>
              <a:buNone/>
            </a:pPr>
            <a:endParaRPr/>
          </a:p>
        </p:txBody>
      </p:sp>
      <p:sp>
        <p:nvSpPr>
          <p:cNvPr id="2696" name="Google Shape;2696;p81"/>
          <p:cNvSpPr txBox="1">
            <a:spLocks noGrp="1"/>
          </p:cNvSpPr>
          <p:nvPr>
            <p:ph type="title" idx="7"/>
          </p:nvPr>
        </p:nvSpPr>
        <p:spPr>
          <a:xfrm>
            <a:off x="6651130" y="3018250"/>
            <a:ext cx="1408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RECOVERY</a:t>
            </a:r>
            <a:endParaRPr/>
          </a:p>
        </p:txBody>
      </p:sp>
      <p:sp>
        <p:nvSpPr>
          <p:cNvPr id="2697" name="Google Shape;2697;p81"/>
          <p:cNvSpPr txBox="1">
            <a:spLocks noGrp="1"/>
          </p:cNvSpPr>
          <p:nvPr>
            <p:ph type="subTitle" idx="8"/>
          </p:nvPr>
        </p:nvSpPr>
        <p:spPr>
          <a:xfrm>
            <a:off x="6651130" y="3417137"/>
            <a:ext cx="1408800" cy="785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You are cured from the disease</a:t>
            </a:r>
            <a:endParaRPr/>
          </a:p>
        </p:txBody>
      </p:sp>
      <p:sp>
        <p:nvSpPr>
          <p:cNvPr id="2698" name="Google Shape;2698;p81"/>
          <p:cNvSpPr txBox="1">
            <a:spLocks noGrp="1"/>
          </p:cNvSpPr>
          <p:nvPr>
            <p:ph type="title"/>
          </p:nvPr>
        </p:nvSpPr>
        <p:spPr>
          <a:xfrm>
            <a:off x="713225" y="5476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CLINICAL TRIAL</a:t>
            </a:r>
            <a:endParaRPr/>
          </a:p>
        </p:txBody>
      </p:sp>
      <p:pic>
        <p:nvPicPr>
          <p:cNvPr id="2699" name="Google Shape;2699;p81"/>
          <p:cNvPicPr preferRelativeResize="0"/>
          <p:nvPr/>
        </p:nvPicPr>
        <p:blipFill>
          <a:blip r:embed="rId3">
            <a:alphaModFix/>
          </a:blip>
          <a:stretch>
            <a:fillRect/>
          </a:stretch>
        </p:blipFill>
        <p:spPr>
          <a:xfrm rot="-6936331">
            <a:off x="1391715" y="465453"/>
            <a:ext cx="1536468" cy="1536468"/>
          </a:xfrm>
          <a:prstGeom prst="rect">
            <a:avLst/>
          </a:prstGeom>
          <a:noFill/>
          <a:ln>
            <a:noFill/>
          </a:ln>
        </p:spPr>
      </p:pic>
      <p:pic>
        <p:nvPicPr>
          <p:cNvPr id="2700" name="Google Shape;2700;p81"/>
          <p:cNvPicPr preferRelativeResize="0"/>
          <p:nvPr/>
        </p:nvPicPr>
        <p:blipFill>
          <a:blip r:embed="rId3">
            <a:alphaModFix/>
          </a:blip>
          <a:stretch>
            <a:fillRect/>
          </a:stretch>
        </p:blipFill>
        <p:spPr>
          <a:xfrm rot="-6936331">
            <a:off x="4810503" y="4292903"/>
            <a:ext cx="1536468" cy="1536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7"/>
        <p:cNvGrpSpPr/>
        <p:nvPr/>
      </p:nvGrpSpPr>
      <p:grpSpPr>
        <a:xfrm>
          <a:off x="0" y="0"/>
          <a:ext cx="0" cy="0"/>
          <a:chOff x="0" y="0"/>
          <a:chExt cx="0" cy="0"/>
        </a:xfrm>
      </p:grpSpPr>
      <p:sp>
        <p:nvSpPr>
          <p:cNvPr id="2728" name="Google Shape;2728;p86"/>
          <p:cNvSpPr txBox="1">
            <a:spLocks noGrp="1"/>
          </p:cNvSpPr>
          <p:nvPr>
            <p:ph type="title" idx="15"/>
          </p:nvPr>
        </p:nvSpPr>
        <p:spPr>
          <a:xfrm>
            <a:off x="559350" y="547054"/>
            <a:ext cx="802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METHODS OF PREVENTION</a:t>
            </a:r>
            <a:endParaRPr/>
          </a:p>
        </p:txBody>
      </p:sp>
      <p:sp>
        <p:nvSpPr>
          <p:cNvPr id="2729" name="Google Shape;2729;p86"/>
          <p:cNvSpPr txBox="1">
            <a:spLocks noGrp="1"/>
          </p:cNvSpPr>
          <p:nvPr>
            <p:ph type="title"/>
          </p:nvPr>
        </p:nvSpPr>
        <p:spPr>
          <a:xfrm>
            <a:off x="1341438" y="1619688"/>
            <a:ext cx="1780500" cy="26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HANDS</a:t>
            </a:r>
            <a:endParaRPr/>
          </a:p>
        </p:txBody>
      </p:sp>
      <p:sp>
        <p:nvSpPr>
          <p:cNvPr id="2730" name="Google Shape;2730;p86"/>
          <p:cNvSpPr txBox="1">
            <a:spLocks noGrp="1"/>
          </p:cNvSpPr>
          <p:nvPr>
            <p:ph type="subTitle" idx="1"/>
          </p:nvPr>
        </p:nvSpPr>
        <p:spPr>
          <a:xfrm>
            <a:off x="1121099" y="1888750"/>
            <a:ext cx="2001000" cy="6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Wash your hands with an alcohol-based sanitizer or with soap and water</a:t>
            </a:r>
            <a:endParaRPr/>
          </a:p>
        </p:txBody>
      </p:sp>
      <p:sp>
        <p:nvSpPr>
          <p:cNvPr id="2731" name="Google Shape;2731;p86"/>
          <p:cNvSpPr txBox="1">
            <a:spLocks noGrp="1"/>
          </p:cNvSpPr>
          <p:nvPr>
            <p:ph type="title" idx="2"/>
          </p:nvPr>
        </p:nvSpPr>
        <p:spPr>
          <a:xfrm>
            <a:off x="3679763" y="1619688"/>
            <a:ext cx="1780500" cy="26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DISTANCE</a:t>
            </a:r>
            <a:endParaRPr/>
          </a:p>
        </p:txBody>
      </p:sp>
      <p:sp>
        <p:nvSpPr>
          <p:cNvPr id="2732" name="Google Shape;2732;p86"/>
          <p:cNvSpPr txBox="1">
            <a:spLocks noGrp="1"/>
          </p:cNvSpPr>
          <p:nvPr>
            <p:ph type="subTitle" idx="3"/>
          </p:nvPr>
        </p:nvSpPr>
        <p:spPr>
          <a:xfrm>
            <a:off x="3459413" y="1888738"/>
            <a:ext cx="2221200" cy="6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Keep a distance of at least 1 meter between yourself and anyone who coughs or sneezes</a:t>
            </a:r>
            <a:endParaRPr/>
          </a:p>
        </p:txBody>
      </p:sp>
      <p:sp>
        <p:nvSpPr>
          <p:cNvPr id="2733" name="Google Shape;2733;p86"/>
          <p:cNvSpPr txBox="1">
            <a:spLocks noGrp="1"/>
          </p:cNvSpPr>
          <p:nvPr>
            <p:ph type="title" idx="4"/>
          </p:nvPr>
        </p:nvSpPr>
        <p:spPr>
          <a:xfrm>
            <a:off x="6022066" y="1619688"/>
            <a:ext cx="1780500" cy="26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FACE</a:t>
            </a:r>
            <a:endParaRPr/>
          </a:p>
        </p:txBody>
      </p:sp>
      <p:sp>
        <p:nvSpPr>
          <p:cNvPr id="2734" name="Google Shape;2734;p86"/>
          <p:cNvSpPr txBox="1">
            <a:spLocks noGrp="1"/>
          </p:cNvSpPr>
          <p:nvPr>
            <p:ph type="subTitle" idx="5"/>
          </p:nvPr>
        </p:nvSpPr>
        <p:spPr>
          <a:xfrm>
            <a:off x="5974075" y="1888750"/>
            <a:ext cx="1828500" cy="6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Try your best not to touch your face, your eyes, your nose and your mouth</a:t>
            </a:r>
            <a:endParaRPr/>
          </a:p>
          <a:p>
            <a:pPr marL="0" lvl="0" indent="0" algn="ctr" rtl="0">
              <a:spcBef>
                <a:spcPts val="0"/>
              </a:spcBef>
              <a:spcAft>
                <a:spcPts val="0"/>
              </a:spcAft>
              <a:buNone/>
            </a:pPr>
            <a:endParaRPr/>
          </a:p>
        </p:txBody>
      </p:sp>
      <p:sp>
        <p:nvSpPr>
          <p:cNvPr id="2735" name="Google Shape;2735;p86"/>
          <p:cNvSpPr txBox="1">
            <a:spLocks noGrp="1"/>
          </p:cNvSpPr>
          <p:nvPr>
            <p:ph type="title" idx="6"/>
          </p:nvPr>
        </p:nvSpPr>
        <p:spPr>
          <a:xfrm>
            <a:off x="1341438" y="3332950"/>
            <a:ext cx="1780500" cy="2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COUGH</a:t>
            </a:r>
            <a:endParaRPr/>
          </a:p>
        </p:txBody>
      </p:sp>
      <p:sp>
        <p:nvSpPr>
          <p:cNvPr id="2736" name="Google Shape;2736;p86"/>
          <p:cNvSpPr txBox="1">
            <a:spLocks noGrp="1"/>
          </p:cNvSpPr>
          <p:nvPr>
            <p:ph type="subTitle" idx="7"/>
          </p:nvPr>
        </p:nvSpPr>
        <p:spPr>
          <a:xfrm>
            <a:off x="1231188" y="3602200"/>
            <a:ext cx="2001000" cy="6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Cover your mouth and your nose with your bent elbow or a tissue when coughing</a:t>
            </a:r>
            <a:endParaRPr/>
          </a:p>
          <a:p>
            <a:pPr marL="0" lvl="0" indent="0" algn="ctr" rtl="0">
              <a:spcBef>
                <a:spcPts val="0"/>
              </a:spcBef>
              <a:spcAft>
                <a:spcPts val="0"/>
              </a:spcAft>
              <a:buNone/>
            </a:pPr>
            <a:endParaRPr/>
          </a:p>
        </p:txBody>
      </p:sp>
      <p:sp>
        <p:nvSpPr>
          <p:cNvPr id="2737" name="Google Shape;2737;p86"/>
          <p:cNvSpPr txBox="1">
            <a:spLocks noGrp="1"/>
          </p:cNvSpPr>
          <p:nvPr>
            <p:ph type="title" idx="8"/>
          </p:nvPr>
        </p:nvSpPr>
        <p:spPr>
          <a:xfrm>
            <a:off x="3679763" y="3332950"/>
            <a:ext cx="1780500" cy="2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BREATH</a:t>
            </a:r>
            <a:endParaRPr/>
          </a:p>
        </p:txBody>
      </p:sp>
      <p:sp>
        <p:nvSpPr>
          <p:cNvPr id="2738" name="Google Shape;2738;p86"/>
          <p:cNvSpPr txBox="1">
            <a:spLocks noGrp="1"/>
          </p:cNvSpPr>
          <p:nvPr>
            <p:ph type="subTitle" idx="9"/>
          </p:nvPr>
        </p:nvSpPr>
        <p:spPr>
          <a:xfrm>
            <a:off x="3569525" y="3602200"/>
            <a:ext cx="2001000" cy="6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Seek medical attention if you have difficulty breathing and a high fever</a:t>
            </a:r>
            <a:endParaRPr/>
          </a:p>
        </p:txBody>
      </p:sp>
      <p:sp>
        <p:nvSpPr>
          <p:cNvPr id="2739" name="Google Shape;2739;p86"/>
          <p:cNvSpPr txBox="1">
            <a:spLocks noGrp="1"/>
          </p:cNvSpPr>
          <p:nvPr>
            <p:ph type="title" idx="13"/>
          </p:nvPr>
        </p:nvSpPr>
        <p:spPr>
          <a:xfrm>
            <a:off x="6022066" y="3332950"/>
            <a:ext cx="1780500" cy="2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DIRECTIONS</a:t>
            </a:r>
            <a:endParaRPr/>
          </a:p>
        </p:txBody>
      </p:sp>
      <p:sp>
        <p:nvSpPr>
          <p:cNvPr id="2740" name="Google Shape;2740;p86"/>
          <p:cNvSpPr txBox="1">
            <a:spLocks noGrp="1"/>
          </p:cNvSpPr>
          <p:nvPr>
            <p:ph type="subTitle" idx="14"/>
          </p:nvPr>
        </p:nvSpPr>
        <p:spPr>
          <a:xfrm>
            <a:off x="5938150" y="3602200"/>
            <a:ext cx="1948500" cy="6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Always follow the directions of your national or local health authorities</a:t>
            </a:r>
            <a:endParaRPr/>
          </a:p>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0"/>
        <p:cNvGrpSpPr/>
        <p:nvPr/>
      </p:nvGrpSpPr>
      <p:grpSpPr>
        <a:xfrm>
          <a:off x="0" y="0"/>
          <a:ext cx="0" cy="0"/>
          <a:chOff x="0" y="0"/>
          <a:chExt cx="0" cy="0"/>
        </a:xfrm>
      </p:grpSpPr>
      <p:sp>
        <p:nvSpPr>
          <p:cNvPr id="2751" name="Google Shape;2751;p88"/>
          <p:cNvSpPr txBox="1">
            <a:spLocks noGrp="1"/>
          </p:cNvSpPr>
          <p:nvPr>
            <p:ph type="title"/>
          </p:nvPr>
        </p:nvSpPr>
        <p:spPr>
          <a:xfrm>
            <a:off x="559350" y="547054"/>
            <a:ext cx="802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RESEARCH AND PUBLICATIONS</a:t>
            </a:r>
            <a:endParaRPr/>
          </a:p>
        </p:txBody>
      </p:sp>
      <p:sp>
        <p:nvSpPr>
          <p:cNvPr id="2752" name="Google Shape;2752;p88"/>
          <p:cNvSpPr/>
          <p:nvPr/>
        </p:nvSpPr>
        <p:spPr>
          <a:xfrm>
            <a:off x="1803150" y="1860400"/>
            <a:ext cx="5537700" cy="839100"/>
          </a:xfrm>
          <a:prstGeom prst="wedgeRectCallout">
            <a:avLst>
              <a:gd name="adj1" fmla="val -57100"/>
              <a:gd name="adj2" fmla="val -3673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88"/>
          <p:cNvSpPr/>
          <p:nvPr/>
        </p:nvSpPr>
        <p:spPr>
          <a:xfrm>
            <a:off x="1803150" y="3223125"/>
            <a:ext cx="5537700" cy="839100"/>
          </a:xfrm>
          <a:prstGeom prst="wedgeRectCallout">
            <a:avLst>
              <a:gd name="adj1" fmla="val 58143"/>
              <a:gd name="adj2" fmla="val 1411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88"/>
          <p:cNvSpPr txBox="1">
            <a:spLocks noGrp="1"/>
          </p:cNvSpPr>
          <p:nvPr>
            <p:ph type="subTitle" idx="2"/>
          </p:nvPr>
        </p:nvSpPr>
        <p:spPr>
          <a:xfrm>
            <a:off x="2363525" y="1860400"/>
            <a:ext cx="4417200" cy="8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80% of people recover from this disease without needing special treatment</a:t>
            </a:r>
            <a:endParaRPr/>
          </a:p>
        </p:txBody>
      </p:sp>
      <p:sp>
        <p:nvSpPr>
          <p:cNvPr id="2755" name="Google Shape;2755;p88"/>
          <p:cNvSpPr txBox="1">
            <a:spLocks noGrp="1"/>
          </p:cNvSpPr>
          <p:nvPr>
            <p:ph type="subTitle" idx="1"/>
          </p:nvPr>
        </p:nvSpPr>
        <p:spPr>
          <a:xfrm>
            <a:off x="2363650" y="3223125"/>
            <a:ext cx="4417200" cy="8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Antibiotics do not work against coronavirus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2"/>
        <p:cNvGrpSpPr/>
        <p:nvPr/>
      </p:nvGrpSpPr>
      <p:grpSpPr>
        <a:xfrm>
          <a:off x="0" y="0"/>
          <a:ext cx="0" cy="0"/>
          <a:chOff x="0" y="0"/>
          <a:chExt cx="0" cy="0"/>
        </a:xfrm>
      </p:grpSpPr>
      <p:sp>
        <p:nvSpPr>
          <p:cNvPr id="2933" name="Google Shape;2933;p108"/>
          <p:cNvSpPr txBox="1">
            <a:spLocks noGrp="1"/>
          </p:cNvSpPr>
          <p:nvPr>
            <p:ph type="title"/>
          </p:nvPr>
        </p:nvSpPr>
        <p:spPr>
          <a:xfrm>
            <a:off x="713225" y="54885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sp>
        <p:nvSpPr>
          <p:cNvPr id="2934" name="Google Shape;2934;p108"/>
          <p:cNvSpPr txBox="1">
            <a:spLocks noGrp="1"/>
          </p:cNvSpPr>
          <p:nvPr>
            <p:ph type="subTitle" idx="1"/>
          </p:nvPr>
        </p:nvSpPr>
        <p:spPr>
          <a:xfrm>
            <a:off x="2207950" y="1315625"/>
            <a:ext cx="4728000" cy="939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The novel coronavirus can be transmitted in all areas, regardless of temperature or weather. The best thing is to follow the prevention measures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3E805-0BFE-4BA9-B80A-7D78BF53BAFE}"/>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xmlns="" id="{7C581DEA-1662-45F9-9350-B13A1809171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233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24" name="Text Placeholder 23">
            <a:extLst>
              <a:ext uri="{FF2B5EF4-FFF2-40B4-BE49-F238E27FC236}">
                <a16:creationId xmlns:a16="http://schemas.microsoft.com/office/drawing/2014/main" xmlns="" id="{C26E3EEC-3AAE-48D9-BA04-F37A0252D2BB}"/>
              </a:ext>
            </a:extLst>
          </p:cNvPr>
          <p:cNvSpPr>
            <a:spLocks noGrp="1"/>
          </p:cNvSpPr>
          <p:nvPr>
            <p:ph type="body" idx="1"/>
          </p:nvPr>
        </p:nvSpPr>
        <p:spPr/>
        <p:txBody>
          <a:bodyPr/>
          <a:lstStyle/>
          <a:p>
            <a:pPr marL="152400" indent="0">
              <a:buNone/>
            </a:pPr>
            <a:r>
              <a:rPr lang="en-US" sz="2800" dirty="0">
                <a:latin typeface="Bahnschrift Condensed" panose="020B0502040204020203" pitchFamily="34" charset="0"/>
              </a:rPr>
              <a:t>1. Introduction</a:t>
            </a:r>
          </a:p>
          <a:p>
            <a:pPr marL="152400" indent="0">
              <a:buNone/>
            </a:pPr>
            <a:endParaRPr lang="en-IN" sz="2800" dirty="0">
              <a:latin typeface="Bahnschrift Condensed" panose="020B0502040204020203" pitchFamily="34" charset="0"/>
            </a:endParaRPr>
          </a:p>
          <a:p>
            <a:pPr marL="152400" indent="0">
              <a:buNone/>
            </a:pPr>
            <a:r>
              <a:rPr lang="en-IN" sz="2800" dirty="0">
                <a:latin typeface="Bahnschrift Condensed" panose="020B0502040204020203" pitchFamily="34" charset="0"/>
              </a:rPr>
              <a:t>2. Effects of Covid-19 on Economy</a:t>
            </a:r>
          </a:p>
          <a:p>
            <a:pPr marL="152400" indent="0">
              <a:buNone/>
            </a:pPr>
            <a:endParaRPr lang="en-IN" sz="2800" dirty="0">
              <a:latin typeface="Bahnschrift Condensed" panose="020B0502040204020203" pitchFamily="34" charset="0"/>
            </a:endParaRPr>
          </a:p>
          <a:p>
            <a:pPr marL="152400" indent="0">
              <a:buNone/>
            </a:pPr>
            <a:r>
              <a:rPr lang="en-IN" sz="2800" dirty="0">
                <a:latin typeface="Bahnschrift Condensed" panose="020B0502040204020203" pitchFamily="34" charset="0"/>
              </a:rPr>
              <a:t>3. Reducing the effects </a:t>
            </a:r>
          </a:p>
          <a:p>
            <a:pPr marL="152400" indent="0">
              <a:buNone/>
            </a:pPr>
            <a:endParaRPr lang="en-IN" sz="2800" dirty="0">
              <a:latin typeface="Bahnschrift Condensed" panose="020B0502040204020203" pitchFamily="34" charset="0"/>
            </a:endParaRPr>
          </a:p>
          <a:p>
            <a:pPr marL="152400" indent="0">
              <a:buNone/>
            </a:pPr>
            <a:r>
              <a:rPr lang="en-IN" sz="2800" dirty="0">
                <a:latin typeface="Bahnschrift Condensed" panose="020B0502040204020203" pitchFamily="34" charset="0"/>
              </a:rPr>
              <a:t>4. Conclusion </a:t>
            </a:r>
          </a:p>
        </p:txBody>
      </p:sp>
      <p:sp>
        <p:nvSpPr>
          <p:cNvPr id="860" name="Google Shape;860;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hnschrift Condensed" panose="020B0502040204020203" pitchFamily="34" charset="0"/>
              </a:rPr>
              <a:t>TABLE OF CONTENTS</a:t>
            </a:r>
            <a:endParaRPr dirty="0">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55"/>
          <p:cNvSpPr txBox="1">
            <a:spLocks noGrp="1"/>
          </p:cNvSpPr>
          <p:nvPr>
            <p:ph type="body" idx="1"/>
          </p:nvPr>
        </p:nvSpPr>
        <p:spPr>
          <a:xfrm>
            <a:off x="610400" y="1382500"/>
            <a:ext cx="7827000" cy="3393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0" i="0" u="none" strike="noStrike" dirty="0">
                <a:solidFill>
                  <a:schemeClr val="tx2">
                    <a:lumMod val="60000"/>
                    <a:lumOff val="40000"/>
                  </a:schemeClr>
                </a:solidFill>
                <a:effectLst/>
                <a:latin typeface="Bahnschrift Condensed" panose="020B0502040204020203" pitchFamily="34" charset="0"/>
              </a:rPr>
              <a:t>Coronavirus (Covid -19) has affected the world economy as it has had a</a:t>
            </a:r>
            <a:r>
              <a:rPr lang="en-US" sz="1800" b="1" i="0" u="none" strike="noStrike" dirty="0">
                <a:solidFill>
                  <a:schemeClr val="tx2">
                    <a:lumMod val="60000"/>
                    <a:lumOff val="40000"/>
                  </a:schemeClr>
                </a:solidFill>
                <a:effectLst/>
                <a:latin typeface="Bahnschrift Condensed" panose="020B0502040204020203" pitchFamily="34" charset="0"/>
              </a:rPr>
              <a:t> </a:t>
            </a:r>
            <a:r>
              <a:rPr lang="en-US" sz="1800" b="1" i="0" u="none" strike="noStrike" dirty="0">
                <a:solidFill>
                  <a:srgbClr val="FF0000"/>
                </a:solidFill>
                <a:effectLst/>
                <a:latin typeface="Bahnschrift Condensed" panose="020B0502040204020203" pitchFamily="34" charset="0"/>
              </a:rPr>
              <a:t>negative</a:t>
            </a:r>
            <a:r>
              <a:rPr lang="en-US" sz="1800" b="1" i="0" u="none" strike="noStrike" dirty="0">
                <a:solidFill>
                  <a:srgbClr val="D0E0E3"/>
                </a:solidFill>
                <a:effectLst/>
                <a:latin typeface="Bahnschrift Condensed" panose="020B0502040204020203" pitchFamily="34" charset="0"/>
              </a:rPr>
              <a:t> </a:t>
            </a:r>
            <a:r>
              <a:rPr lang="en-US" sz="1800" b="0" i="0" u="none" strike="noStrike" dirty="0">
                <a:solidFill>
                  <a:schemeClr val="tx2">
                    <a:lumMod val="60000"/>
                    <a:lumOff val="40000"/>
                  </a:schemeClr>
                </a:solidFill>
                <a:effectLst/>
                <a:latin typeface="Bahnschrift Condensed" panose="020B0502040204020203" pitchFamily="34" charset="0"/>
              </a:rPr>
              <a:t>impact as well as </a:t>
            </a:r>
            <a:r>
              <a:rPr lang="en-US" sz="1800" b="1" i="0" u="none" strike="noStrike" dirty="0">
                <a:solidFill>
                  <a:srgbClr val="00FF00"/>
                </a:solidFill>
                <a:effectLst/>
                <a:latin typeface="Bahnschrift Condensed" panose="020B0502040204020203" pitchFamily="34" charset="0"/>
              </a:rPr>
              <a:t>positive</a:t>
            </a:r>
            <a:r>
              <a:rPr lang="en-US" sz="1800" b="0" i="0" u="none" strike="noStrike" dirty="0">
                <a:solidFill>
                  <a:srgbClr val="D0E0E3"/>
                </a:solidFill>
                <a:effectLst/>
                <a:latin typeface="Bahnschrift Condensed" panose="020B0502040204020203" pitchFamily="34" charset="0"/>
              </a:rPr>
              <a:t> </a:t>
            </a:r>
            <a:r>
              <a:rPr lang="en-US" sz="1800" b="0" i="0" u="none" strike="noStrike" dirty="0">
                <a:solidFill>
                  <a:schemeClr val="tx2">
                    <a:lumMod val="60000"/>
                    <a:lumOff val="40000"/>
                  </a:schemeClr>
                </a:solidFill>
                <a:effectLst/>
                <a:latin typeface="Bahnschrift Condensed" panose="020B0502040204020203" pitchFamily="34" charset="0"/>
              </a:rPr>
              <a:t>impact on different kind of industries. </a:t>
            </a:r>
            <a:endParaRPr sz="1800" dirty="0">
              <a:solidFill>
                <a:schemeClr val="tx2">
                  <a:lumMod val="60000"/>
                  <a:lumOff val="40000"/>
                </a:schemeClr>
              </a:solidFill>
              <a:latin typeface="Bahnschrift Condensed" panose="020B0502040204020203" pitchFamily="34" charset="0"/>
            </a:endParaRPr>
          </a:p>
          <a:p>
            <a:pPr marL="0" lvl="0" indent="0" algn="l" rtl="0">
              <a:spcBef>
                <a:spcPts val="1600"/>
              </a:spcBef>
              <a:spcAft>
                <a:spcPts val="1600"/>
              </a:spcAft>
              <a:buNone/>
            </a:pPr>
            <a:endParaRPr dirty="0"/>
          </a:p>
        </p:txBody>
      </p:sp>
      <p:sp>
        <p:nvSpPr>
          <p:cNvPr id="855" name="Google Shape;855;p55"/>
          <p:cNvSpPr txBox="1">
            <a:spLocks noGrp="1"/>
          </p:cNvSpPr>
          <p:nvPr>
            <p:ph type="title"/>
          </p:nvPr>
        </p:nvSpPr>
        <p:spPr>
          <a:xfrm>
            <a:off x="600386" y="551850"/>
            <a:ext cx="79305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US" dirty="0">
                <a:latin typeface="Bahnschrift Condensed" panose="020B0502040204020203" pitchFamily="34" charset="0"/>
              </a:rPr>
              <a:t>INTRODUCTION</a:t>
            </a:r>
            <a:endParaRPr dirty="0">
              <a:latin typeface="Bahnschrift Condensed" panose="020B0502040204020203" pitchFamily="34" charset="0"/>
            </a:endParaRPr>
          </a:p>
        </p:txBody>
      </p:sp>
      <p:pic>
        <p:nvPicPr>
          <p:cNvPr id="3" name="Picture 2">
            <a:extLst>
              <a:ext uri="{FF2B5EF4-FFF2-40B4-BE49-F238E27FC236}">
                <a16:creationId xmlns:a16="http://schemas.microsoft.com/office/drawing/2014/main" xmlns="" id="{E73E4A71-B811-4827-8DC3-EAD5E3B9F48C}"/>
              </a:ext>
            </a:extLst>
          </p:cNvPr>
          <p:cNvPicPr>
            <a:picLocks noChangeAspect="1"/>
          </p:cNvPicPr>
          <p:nvPr/>
        </p:nvPicPr>
        <p:blipFill>
          <a:blip r:embed="rId3"/>
          <a:stretch>
            <a:fillRect/>
          </a:stretch>
        </p:blipFill>
        <p:spPr>
          <a:xfrm>
            <a:off x="2192556" y="2258850"/>
            <a:ext cx="4758887" cy="271936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471E542-2727-468B-A811-86EA870E2414}"/>
              </a:ext>
            </a:extLst>
          </p:cNvPr>
          <p:cNvSpPr>
            <a:spLocks noGrp="1"/>
          </p:cNvSpPr>
          <p:nvPr>
            <p:ph type="body" idx="1"/>
          </p:nvPr>
        </p:nvSpPr>
        <p:spPr>
          <a:xfrm>
            <a:off x="610400" y="1355834"/>
            <a:ext cx="7827000" cy="3420266"/>
          </a:xfrm>
        </p:spPr>
        <p:txBody>
          <a:bodyPr/>
          <a:lstStyle/>
          <a:p>
            <a:pPr marL="152400" indent="0" rtl="0">
              <a:spcBef>
                <a:spcPts val="0"/>
              </a:spcBef>
              <a:spcAft>
                <a:spcPts val="0"/>
              </a:spcAft>
              <a:buNone/>
            </a:pPr>
            <a:r>
              <a:rPr lang="en-US" sz="1800" b="0" i="0" u="none" strike="noStrike" dirty="0">
                <a:solidFill>
                  <a:schemeClr val="tx2">
                    <a:lumMod val="60000"/>
                    <a:lumOff val="40000"/>
                  </a:schemeClr>
                </a:solidFill>
                <a:effectLst/>
                <a:latin typeface="Bahnschrift Condensed" panose="020B0502040204020203" pitchFamily="34" charset="0"/>
              </a:rPr>
              <a:t>Everything in today's emerging world is done online. From shopping groceries online to making payment via </a:t>
            </a:r>
            <a:r>
              <a:rPr lang="en-US" sz="1800" b="0" i="0" u="none" strike="noStrike" dirty="0" err="1">
                <a:solidFill>
                  <a:schemeClr val="tx2">
                    <a:lumMod val="60000"/>
                    <a:lumOff val="40000"/>
                  </a:schemeClr>
                </a:solidFill>
                <a:effectLst/>
                <a:latin typeface="Bahnschrift Condensed" panose="020B0502040204020203" pitchFamily="34" charset="0"/>
              </a:rPr>
              <a:t>Gpay</a:t>
            </a:r>
            <a:r>
              <a:rPr lang="en-US" sz="1800" b="0" i="0" u="none" strike="noStrike" dirty="0">
                <a:solidFill>
                  <a:schemeClr val="tx2">
                    <a:lumMod val="60000"/>
                    <a:lumOff val="40000"/>
                  </a:schemeClr>
                </a:solidFill>
                <a:effectLst/>
                <a:latin typeface="Bahnschrift Condensed" panose="020B0502040204020203" pitchFamily="34" charset="0"/>
              </a:rPr>
              <a:t>, Paytm etc.</a:t>
            </a:r>
            <a:endParaRPr lang="en-US" b="0" dirty="0">
              <a:solidFill>
                <a:schemeClr val="tx2">
                  <a:lumMod val="60000"/>
                  <a:lumOff val="40000"/>
                </a:schemeClr>
              </a:solidFill>
              <a:effectLst/>
              <a:latin typeface="Bahnschrift Condensed" panose="020B0502040204020203" pitchFamily="34" charset="0"/>
            </a:endParaRPr>
          </a:p>
          <a:p>
            <a:pPr marL="152400" indent="0" rtl="0">
              <a:spcBef>
                <a:spcPts val="1200"/>
              </a:spcBef>
              <a:spcAft>
                <a:spcPts val="0"/>
              </a:spcAft>
              <a:buNone/>
            </a:pPr>
            <a:endParaRPr lang="en-US" sz="1800" b="0" i="0" u="none" strike="noStrike" dirty="0">
              <a:solidFill>
                <a:schemeClr val="tx2">
                  <a:lumMod val="60000"/>
                  <a:lumOff val="40000"/>
                </a:schemeClr>
              </a:solidFill>
              <a:effectLst/>
              <a:latin typeface="Fjalla One" panose="020B0604020202020204" charset="0"/>
            </a:endParaRPr>
          </a:p>
          <a:p>
            <a:pPr marL="152400" indent="0" rtl="0">
              <a:spcBef>
                <a:spcPts val="1200"/>
              </a:spcBef>
              <a:spcAft>
                <a:spcPts val="0"/>
              </a:spcAft>
              <a:buNone/>
            </a:pPr>
            <a:endParaRPr lang="en-US" sz="1800" dirty="0">
              <a:solidFill>
                <a:schemeClr val="tx2">
                  <a:lumMod val="60000"/>
                  <a:lumOff val="40000"/>
                </a:schemeClr>
              </a:solidFill>
              <a:latin typeface="Fjalla One" panose="020B0604020202020204" charset="0"/>
            </a:endParaRPr>
          </a:p>
          <a:p>
            <a:pPr marL="152400" indent="0" rtl="0">
              <a:spcBef>
                <a:spcPts val="1200"/>
              </a:spcBef>
              <a:spcAft>
                <a:spcPts val="0"/>
              </a:spcAft>
              <a:buNone/>
            </a:pPr>
            <a:endParaRPr lang="en-US" sz="1800" b="0" i="0" u="none" strike="noStrike" dirty="0">
              <a:solidFill>
                <a:schemeClr val="tx2">
                  <a:lumMod val="60000"/>
                  <a:lumOff val="40000"/>
                </a:schemeClr>
              </a:solidFill>
              <a:effectLst/>
              <a:latin typeface="Fjalla One" panose="020B0604020202020204" charset="0"/>
            </a:endParaRPr>
          </a:p>
          <a:p>
            <a:pPr marL="152400" indent="0" rtl="0">
              <a:spcBef>
                <a:spcPts val="1200"/>
              </a:spcBef>
              <a:spcAft>
                <a:spcPts val="0"/>
              </a:spcAft>
              <a:buNone/>
            </a:pPr>
            <a:endParaRPr lang="en-US" sz="1800" dirty="0">
              <a:solidFill>
                <a:schemeClr val="tx2">
                  <a:lumMod val="60000"/>
                  <a:lumOff val="40000"/>
                </a:schemeClr>
              </a:solidFill>
              <a:latin typeface="Fjalla One" panose="020B0604020202020204" charset="0"/>
            </a:endParaRPr>
          </a:p>
          <a:p>
            <a:pPr marL="152400" indent="0" rtl="0">
              <a:spcBef>
                <a:spcPts val="1200"/>
              </a:spcBef>
              <a:spcAft>
                <a:spcPts val="0"/>
              </a:spcAft>
              <a:buNone/>
            </a:pPr>
            <a:endParaRPr lang="en-US" sz="1800" b="0" i="0" u="none" strike="noStrike" dirty="0">
              <a:solidFill>
                <a:schemeClr val="tx2">
                  <a:lumMod val="60000"/>
                  <a:lumOff val="40000"/>
                </a:schemeClr>
              </a:solidFill>
              <a:effectLst/>
              <a:latin typeface="Fjalla One" panose="020B0604020202020204" charset="0"/>
            </a:endParaRPr>
          </a:p>
          <a:p>
            <a:pPr marL="152400" indent="0" rtl="0">
              <a:spcBef>
                <a:spcPts val="1200"/>
              </a:spcBef>
              <a:spcAft>
                <a:spcPts val="0"/>
              </a:spcAft>
              <a:buNone/>
            </a:pPr>
            <a:r>
              <a:rPr lang="en-US" sz="1800" b="0" i="0" u="none" strike="noStrike" dirty="0">
                <a:solidFill>
                  <a:schemeClr val="tx2">
                    <a:lumMod val="60000"/>
                    <a:lumOff val="40000"/>
                  </a:schemeClr>
                </a:solidFill>
                <a:effectLst/>
                <a:latin typeface="Bahnschrift Condensed" panose="020B0502040204020203" pitchFamily="34" charset="0"/>
              </a:rPr>
              <a:t>Countries which were majorly dependent upon the tourism sectors are facing major economics problems due to declining of GDP.</a:t>
            </a:r>
          </a:p>
          <a:p>
            <a:pPr marL="152400" indent="0" rtl="0">
              <a:spcBef>
                <a:spcPts val="1200"/>
              </a:spcBef>
              <a:spcAft>
                <a:spcPts val="0"/>
              </a:spcAft>
              <a:buNone/>
            </a:pPr>
            <a:endParaRPr lang="en-US" b="0" dirty="0">
              <a:effectLst/>
              <a:latin typeface="Fjalla One" panose="020B0604020202020204" charset="0"/>
            </a:endParaRPr>
          </a:p>
          <a:p>
            <a:pPr marL="152400" indent="0">
              <a:buNone/>
            </a:pPr>
            <a:r>
              <a:rPr lang="en-US" dirty="0"/>
              <a:t/>
            </a:r>
            <a:br>
              <a:rPr lang="en-US" dirty="0"/>
            </a:br>
            <a:endParaRPr lang="en-IN" dirty="0"/>
          </a:p>
        </p:txBody>
      </p:sp>
      <p:sp>
        <p:nvSpPr>
          <p:cNvPr id="2" name="Title 1">
            <a:extLst>
              <a:ext uri="{FF2B5EF4-FFF2-40B4-BE49-F238E27FC236}">
                <a16:creationId xmlns:a16="http://schemas.microsoft.com/office/drawing/2014/main" xmlns="" id="{A6036E4B-9F04-4C6C-A760-E83053B7E615}"/>
              </a:ext>
            </a:extLst>
          </p:cNvPr>
          <p:cNvSpPr>
            <a:spLocks noGrp="1"/>
          </p:cNvSpPr>
          <p:nvPr>
            <p:ph type="title"/>
          </p:nvPr>
        </p:nvSpPr>
        <p:spPr>
          <a:xfrm>
            <a:off x="558650" y="437830"/>
            <a:ext cx="7930500" cy="572700"/>
          </a:xfrm>
        </p:spPr>
        <p:txBody>
          <a:bodyPr/>
          <a:lstStyle/>
          <a:p>
            <a:r>
              <a:rPr lang="en-US" dirty="0">
                <a:latin typeface="Bahnschrift Condensed" panose="020B0502040204020203" pitchFamily="34" charset="0"/>
              </a:rPr>
              <a:t>How Covid-19 Affected Tourism</a:t>
            </a:r>
            <a:endParaRPr lang="en-IN" dirty="0">
              <a:latin typeface="Bahnschrift Condensed" panose="020B0502040204020203" pitchFamily="34" charset="0"/>
            </a:endParaRPr>
          </a:p>
        </p:txBody>
      </p:sp>
      <p:pic>
        <p:nvPicPr>
          <p:cNvPr id="7" name="Picture 6">
            <a:extLst>
              <a:ext uri="{FF2B5EF4-FFF2-40B4-BE49-F238E27FC236}">
                <a16:creationId xmlns:a16="http://schemas.microsoft.com/office/drawing/2014/main" xmlns="" id="{63EB9F6D-BBC9-47E8-BF58-8F654262EA5A}"/>
              </a:ext>
            </a:extLst>
          </p:cNvPr>
          <p:cNvPicPr>
            <a:picLocks noChangeAspect="1"/>
          </p:cNvPicPr>
          <p:nvPr/>
        </p:nvPicPr>
        <p:blipFill>
          <a:blip r:embed="rId3"/>
          <a:stretch>
            <a:fillRect/>
          </a:stretch>
        </p:blipFill>
        <p:spPr>
          <a:xfrm>
            <a:off x="2752907" y="2059915"/>
            <a:ext cx="3385134" cy="208453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60"/>
          <p:cNvSpPr txBox="1">
            <a:spLocks noGrp="1"/>
          </p:cNvSpPr>
          <p:nvPr>
            <p:ph type="title"/>
          </p:nvPr>
        </p:nvSpPr>
        <p:spPr>
          <a:xfrm>
            <a:off x="713250" y="323662"/>
            <a:ext cx="7717500" cy="572700"/>
          </a:xfrm>
        </p:spPr>
        <p:txBody>
          <a:bodyPr/>
          <a:lstStyle/>
          <a:p>
            <a:pPr lvl="0"/>
            <a:r>
              <a:rPr lang="en-US" sz="3200" dirty="0">
                <a:solidFill>
                  <a:schemeClr val="tx2">
                    <a:lumMod val="60000"/>
                    <a:lumOff val="40000"/>
                  </a:schemeClr>
                </a:solidFill>
                <a:latin typeface="Bahnschrift Condensed" panose="020B0502040204020203" pitchFamily="34" charset="0"/>
              </a:rPr>
              <a:t>Effect</a:t>
            </a:r>
            <a:r>
              <a:rPr lang="en-IN" sz="3200" dirty="0">
                <a:solidFill>
                  <a:schemeClr val="tx2">
                    <a:lumMod val="60000"/>
                    <a:lumOff val="40000"/>
                  </a:schemeClr>
                </a:solidFill>
                <a:latin typeface="Bahnschrift Condensed" panose="020B0502040204020203" pitchFamily="34" charset="0"/>
              </a:rPr>
              <a:t> of Covid-19 on World Economy</a:t>
            </a:r>
          </a:p>
        </p:txBody>
      </p:sp>
      <p:sp>
        <p:nvSpPr>
          <p:cNvPr id="897" name="Google Shape;897;p60"/>
          <p:cNvSpPr txBox="1">
            <a:spLocks noGrp="1"/>
          </p:cNvSpPr>
          <p:nvPr>
            <p:ph type="subTitle" idx="1"/>
          </p:nvPr>
        </p:nvSpPr>
        <p:spPr>
          <a:xfrm>
            <a:off x="348017" y="1121550"/>
            <a:ext cx="8427493" cy="3866707"/>
          </a:xfrm>
        </p:spPr>
        <p:txBody>
          <a:bodyPr/>
          <a:lstStyle/>
          <a:p>
            <a:pPr rtl="0">
              <a:spcBef>
                <a:spcPts val="0"/>
              </a:spcBef>
              <a:spcAft>
                <a:spcPts val="0"/>
              </a:spcAft>
            </a:pPr>
            <a:r>
              <a:rPr lang="en-US" b="0" i="0" u="none" strike="noStrike" dirty="0">
                <a:solidFill>
                  <a:srgbClr val="FFFFFF"/>
                </a:solidFill>
                <a:effectLst/>
                <a:latin typeface="Bahnschrift Condensed" panose="020B0502040204020203" pitchFamily="34" charset="0"/>
              </a:rPr>
              <a:t>Travel &amp; Tourism industry is an integral pillar of the “</a:t>
            </a:r>
            <a:r>
              <a:rPr lang="en-US" b="0" i="0" u="none" strike="noStrike" dirty="0">
                <a:solidFill>
                  <a:srgbClr val="FFFFFF"/>
                </a:solidFill>
                <a:effectLst/>
                <a:latin typeface="Bahnschrift Condensed" panose="020B0502040204020203" pitchFamily="34" charset="0"/>
                <a:hlinkClick r:id="rId3"/>
              </a:rPr>
              <a:t>Make in India</a:t>
            </a:r>
            <a:r>
              <a:rPr lang="en-US" b="0" i="0" u="none" strike="noStrike" dirty="0">
                <a:solidFill>
                  <a:srgbClr val="FFFFFF"/>
                </a:solidFill>
                <a:effectLst/>
                <a:latin typeface="Bahnschrift Condensed" panose="020B0502040204020203" pitchFamily="34" charset="0"/>
              </a:rPr>
              <a:t>” program. The sector plays a significant role as an economic multiplier in creating jobs at a rapid rate.</a:t>
            </a:r>
            <a:endParaRPr lang="en-US" b="0" dirty="0">
              <a:effectLst/>
              <a:latin typeface="Bahnschrift Condensed" panose="020B0502040204020203" pitchFamily="34" charset="0"/>
            </a:endParaRPr>
          </a:p>
          <a:p>
            <a:pPr rtl="0">
              <a:spcBef>
                <a:spcPts val="1200"/>
              </a:spcBef>
              <a:spcAft>
                <a:spcPts val="0"/>
              </a:spcAft>
            </a:pPr>
            <a:r>
              <a:rPr lang="en-US" b="0" i="0" u="none" strike="noStrike" dirty="0">
                <a:solidFill>
                  <a:srgbClr val="FFFFFF"/>
                </a:solidFill>
                <a:effectLst/>
                <a:latin typeface="Bahnschrift Condensed" panose="020B0502040204020203" pitchFamily="34" charset="0"/>
              </a:rPr>
              <a:t>The tourism industry is undergoing one of its biggest existential crises. Spinning under the pandemic’s colossal blow, nearly 30% of inbound tour operators in India may shut their shops permanently</a:t>
            </a:r>
            <a:endParaRPr lang="en-US" b="0" dirty="0">
              <a:effectLst/>
              <a:latin typeface="Bahnschrift Condensed" panose="020B0502040204020203" pitchFamily="34" charset="0"/>
            </a:endParaRPr>
          </a:p>
          <a:p>
            <a:pPr rtl="0">
              <a:spcBef>
                <a:spcPts val="1200"/>
              </a:spcBef>
              <a:spcAft>
                <a:spcPts val="0"/>
              </a:spcAft>
            </a:pPr>
            <a:r>
              <a:rPr lang="en-US" b="0" i="0" u="none" strike="noStrike" dirty="0">
                <a:solidFill>
                  <a:srgbClr val="FFFFFF"/>
                </a:solidFill>
                <a:effectLst/>
                <a:latin typeface="Bahnschrift Condensed" panose="020B0502040204020203" pitchFamily="34" charset="0"/>
              </a:rPr>
              <a:t>The tourism sector, which contributes 7% of India’s annual GDP, comprises hotels, homestays, holiday homes and more.</a:t>
            </a:r>
            <a:endParaRPr lang="en-US" b="0" dirty="0">
              <a:effectLst/>
              <a:latin typeface="Bahnschrift Condensed" panose="020B0502040204020203" pitchFamily="34" charset="0"/>
            </a:endParaRPr>
          </a:p>
          <a:p>
            <a:pPr rtl="0">
              <a:spcBef>
                <a:spcPts val="1200"/>
              </a:spcBef>
              <a:spcAft>
                <a:spcPts val="0"/>
              </a:spcAft>
            </a:pPr>
            <a:r>
              <a:rPr lang="en-US" b="0" i="0" u="none" strike="noStrike" dirty="0">
                <a:solidFill>
                  <a:srgbClr val="FFFFFF"/>
                </a:solidFill>
                <a:effectLst/>
                <a:latin typeface="Bahnschrift Condensed" panose="020B0502040204020203" pitchFamily="34" charset="0"/>
              </a:rPr>
              <a:t>The tourism and travel sector employs millions of Indians started bouncing back after the first wave but did they know that Covid would be back for 2nd round of devastation.</a:t>
            </a:r>
            <a:endParaRPr lang="en-US" b="0" dirty="0">
              <a:effectLst/>
              <a:latin typeface="Bahnschrift Condensed" panose="020B0502040204020203" pitchFamily="34" charset="0"/>
            </a:endParaRPr>
          </a:p>
          <a:p>
            <a:pPr rtl="0">
              <a:spcBef>
                <a:spcPts val="1200"/>
              </a:spcBef>
              <a:spcAft>
                <a:spcPts val="1200"/>
              </a:spcAft>
            </a:pPr>
            <a:r>
              <a:rPr lang="en-US" b="0" i="0" u="none" strike="noStrike" dirty="0">
                <a:solidFill>
                  <a:srgbClr val="FFFFFF"/>
                </a:solidFill>
                <a:effectLst/>
                <a:latin typeface="Bahnschrift Condensed" panose="020B0502040204020203" pitchFamily="34" charset="0"/>
              </a:rPr>
              <a:t>The restrictions due to the second wave have again crippled the tourism sector, which was struggling to recover from the initial losses suffered by businesses in 2020. Many smaller establishments may not be in a position to resume their businesses again after the second wave subsides. This is likely to have a devastating impact on households incomes as unemployment will rise.</a:t>
            </a:r>
            <a:endParaRPr lang="en-US" b="0" dirty="0">
              <a:effectLst/>
              <a:latin typeface="Bahnschrift Condensed" panose="020B0502040204020203" pitchFamily="34" charset="0"/>
            </a:endParaRPr>
          </a:p>
          <a:p>
            <a:r>
              <a:rPr lang="en-US" dirty="0">
                <a:latin typeface="Bahnschrift Condensed" panose="020B0502040204020203" pitchFamily="34" charset="0"/>
              </a:rPr>
              <a:t/>
            </a:r>
            <a:br>
              <a:rPr lang="en-US" dirty="0">
                <a:latin typeface="Bahnschrift Condensed" panose="020B0502040204020203" pitchFamily="34" charset="0"/>
              </a:rPr>
            </a:br>
            <a:endParaRPr lang="en-US" dirty="0">
              <a:latin typeface="Bahnschrift Condensed" panose="020B0502040204020203" pitchFamily="34" charset="0"/>
            </a:endParaRPr>
          </a:p>
        </p:txBody>
      </p:sp>
      <p:sp>
        <p:nvSpPr>
          <p:cNvPr id="900" name="Google Shape;900;p60"/>
          <p:cNvSpPr txBox="1"/>
          <p:nvPr/>
        </p:nvSpPr>
        <p:spPr>
          <a:xfrm>
            <a:off x="934871" y="54903"/>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578FEE55-EDFE-439D-AC7A-F475FF289F77}"/>
              </a:ext>
            </a:extLst>
          </p:cNvPr>
          <p:cNvSpPr>
            <a:spLocks noGrp="1"/>
          </p:cNvSpPr>
          <p:nvPr>
            <p:ph type="body" idx="1"/>
          </p:nvPr>
        </p:nvSpPr>
        <p:spPr>
          <a:xfrm>
            <a:off x="596752" y="1112293"/>
            <a:ext cx="7827000" cy="3629688"/>
          </a:xfrm>
        </p:spPr>
        <p:txBody>
          <a:bodyPr/>
          <a:lstStyle/>
          <a:p>
            <a:pPr marL="152400" indent="0" algn="ctr">
              <a:buNone/>
            </a:pPr>
            <a:r>
              <a:rPr lang="en-US" sz="1800" b="0" i="0" u="none" strike="noStrike" dirty="0">
                <a:solidFill>
                  <a:srgbClr val="FEFEFE"/>
                </a:solidFill>
                <a:effectLst/>
                <a:latin typeface="Bahnschrift Condensed" panose="020B0502040204020203" pitchFamily="34" charset="0"/>
              </a:rPr>
              <a:t>The Economic impact of COVID-19 on hospitality (one of the first industries to get slammed) is a tale told only in astronomical numbers. With scant passengers rattling around inside empty airplanes, hotels abandoned, and thousands of weddings hospitality is losing an average of $534 million in earnings and over 12,000 jobs every day.</a:t>
            </a:r>
          </a:p>
          <a:p>
            <a:pPr marL="152400" indent="0" algn="ctr">
              <a:buNone/>
            </a:pPr>
            <a:endParaRPr lang="en-IN" sz="1600" dirty="0">
              <a:latin typeface="Fjalla One" panose="020B0604020202020204" charset="0"/>
            </a:endParaRPr>
          </a:p>
        </p:txBody>
      </p:sp>
      <p:grpSp>
        <p:nvGrpSpPr>
          <p:cNvPr id="912" name="Google Shape;912;p62"/>
          <p:cNvGrpSpPr/>
          <p:nvPr/>
        </p:nvGrpSpPr>
        <p:grpSpPr>
          <a:xfrm>
            <a:off x="137585" y="3729482"/>
            <a:ext cx="2858098" cy="1112902"/>
            <a:chOff x="1898147" y="1512017"/>
            <a:chExt cx="5385114" cy="2737936"/>
          </a:xfrm>
        </p:grpSpPr>
        <p:sp>
          <p:nvSpPr>
            <p:cNvPr id="913" name="Google Shape;913;p62"/>
            <p:cNvSpPr/>
            <p:nvPr/>
          </p:nvSpPr>
          <p:spPr>
            <a:xfrm>
              <a:off x="6432729" y="3578303"/>
              <a:ext cx="47018" cy="40256"/>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2"/>
            <p:cNvSpPr/>
            <p:nvPr/>
          </p:nvSpPr>
          <p:spPr>
            <a:xfrm>
              <a:off x="6432729" y="3635870"/>
              <a:ext cx="46868" cy="40124"/>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6432729" y="3693155"/>
              <a:ext cx="46868" cy="40256"/>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2"/>
            <p:cNvSpPr/>
            <p:nvPr/>
          </p:nvSpPr>
          <p:spPr>
            <a:xfrm>
              <a:off x="6490146" y="3635870"/>
              <a:ext cx="46887" cy="40124"/>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2"/>
            <p:cNvSpPr/>
            <p:nvPr/>
          </p:nvSpPr>
          <p:spPr>
            <a:xfrm>
              <a:off x="6490146" y="3693155"/>
              <a:ext cx="46887" cy="40256"/>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2"/>
            <p:cNvSpPr/>
            <p:nvPr/>
          </p:nvSpPr>
          <p:spPr>
            <a:xfrm>
              <a:off x="6547412" y="3635870"/>
              <a:ext cx="47037" cy="40124"/>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2"/>
            <p:cNvSpPr/>
            <p:nvPr/>
          </p:nvSpPr>
          <p:spPr>
            <a:xfrm>
              <a:off x="6547412" y="3693155"/>
              <a:ext cx="47037" cy="40256"/>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2"/>
            <p:cNvSpPr/>
            <p:nvPr/>
          </p:nvSpPr>
          <p:spPr>
            <a:xfrm>
              <a:off x="6547412" y="3808007"/>
              <a:ext cx="47037" cy="40199"/>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6604847" y="3635870"/>
              <a:ext cx="47037" cy="40124"/>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6604847" y="3693155"/>
              <a:ext cx="47037" cy="40256"/>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6604847" y="3865424"/>
              <a:ext cx="47037" cy="40162"/>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2"/>
            <p:cNvSpPr/>
            <p:nvPr/>
          </p:nvSpPr>
          <p:spPr>
            <a:xfrm>
              <a:off x="6604847" y="3808007"/>
              <a:ext cx="47037" cy="40199"/>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2"/>
            <p:cNvSpPr/>
            <p:nvPr/>
          </p:nvSpPr>
          <p:spPr>
            <a:xfrm>
              <a:off x="6604847" y="3750572"/>
              <a:ext cx="47037" cy="40199"/>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6720773" y="3635870"/>
              <a:ext cx="47037" cy="40124"/>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6720773" y="3693155"/>
              <a:ext cx="47037" cy="40256"/>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6720773" y="3865424"/>
              <a:ext cx="47037" cy="40162"/>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2"/>
            <p:cNvSpPr/>
            <p:nvPr/>
          </p:nvSpPr>
          <p:spPr>
            <a:xfrm>
              <a:off x="6720773" y="3808007"/>
              <a:ext cx="47037" cy="40199"/>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2"/>
            <p:cNvSpPr/>
            <p:nvPr/>
          </p:nvSpPr>
          <p:spPr>
            <a:xfrm>
              <a:off x="6720773" y="3750572"/>
              <a:ext cx="47037" cy="40199"/>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2"/>
            <p:cNvSpPr/>
            <p:nvPr/>
          </p:nvSpPr>
          <p:spPr>
            <a:xfrm>
              <a:off x="6778812" y="3693155"/>
              <a:ext cx="46887" cy="40256"/>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2"/>
            <p:cNvSpPr/>
            <p:nvPr/>
          </p:nvSpPr>
          <p:spPr>
            <a:xfrm>
              <a:off x="6778812" y="3808007"/>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2"/>
            <p:cNvSpPr/>
            <p:nvPr/>
          </p:nvSpPr>
          <p:spPr>
            <a:xfrm>
              <a:off x="6778812" y="3750572"/>
              <a:ext cx="46887" cy="40199"/>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2"/>
            <p:cNvSpPr/>
            <p:nvPr/>
          </p:nvSpPr>
          <p:spPr>
            <a:xfrm>
              <a:off x="6547412" y="3750572"/>
              <a:ext cx="47037" cy="40199"/>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2"/>
            <p:cNvSpPr/>
            <p:nvPr/>
          </p:nvSpPr>
          <p:spPr>
            <a:xfrm>
              <a:off x="6490146" y="3750572"/>
              <a:ext cx="46887" cy="40199"/>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2"/>
            <p:cNvSpPr/>
            <p:nvPr/>
          </p:nvSpPr>
          <p:spPr>
            <a:xfrm>
              <a:off x="6432729" y="3750572"/>
              <a:ext cx="46868" cy="40199"/>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2"/>
            <p:cNvSpPr/>
            <p:nvPr/>
          </p:nvSpPr>
          <p:spPr>
            <a:xfrm>
              <a:off x="6203156" y="3693155"/>
              <a:ext cx="46887" cy="40256"/>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2"/>
            <p:cNvSpPr/>
            <p:nvPr/>
          </p:nvSpPr>
          <p:spPr>
            <a:xfrm>
              <a:off x="6203156" y="3750572"/>
              <a:ext cx="46887" cy="40199"/>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2"/>
            <p:cNvSpPr/>
            <p:nvPr/>
          </p:nvSpPr>
          <p:spPr>
            <a:xfrm>
              <a:off x="6260441" y="3635870"/>
              <a:ext cx="47037" cy="40124"/>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2"/>
            <p:cNvSpPr/>
            <p:nvPr/>
          </p:nvSpPr>
          <p:spPr>
            <a:xfrm>
              <a:off x="6260441" y="3693155"/>
              <a:ext cx="47037" cy="40256"/>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2"/>
            <p:cNvSpPr/>
            <p:nvPr/>
          </p:nvSpPr>
          <p:spPr>
            <a:xfrm>
              <a:off x="6260441" y="3750572"/>
              <a:ext cx="47037" cy="40199"/>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2"/>
            <p:cNvSpPr/>
            <p:nvPr/>
          </p:nvSpPr>
          <p:spPr>
            <a:xfrm>
              <a:off x="6317858" y="3578303"/>
              <a:ext cx="47037" cy="40293"/>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2"/>
            <p:cNvSpPr/>
            <p:nvPr/>
          </p:nvSpPr>
          <p:spPr>
            <a:xfrm>
              <a:off x="6317858" y="3635870"/>
              <a:ext cx="47037" cy="40162"/>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2"/>
            <p:cNvSpPr/>
            <p:nvPr/>
          </p:nvSpPr>
          <p:spPr>
            <a:xfrm>
              <a:off x="6317858" y="3693155"/>
              <a:ext cx="47037" cy="40293"/>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2"/>
            <p:cNvSpPr/>
            <p:nvPr/>
          </p:nvSpPr>
          <p:spPr>
            <a:xfrm>
              <a:off x="6317858" y="3750572"/>
              <a:ext cx="47037" cy="40199"/>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2"/>
            <p:cNvSpPr/>
            <p:nvPr/>
          </p:nvSpPr>
          <p:spPr>
            <a:xfrm>
              <a:off x="6375293" y="3520867"/>
              <a:ext cx="46887" cy="40275"/>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2"/>
            <p:cNvSpPr/>
            <p:nvPr/>
          </p:nvSpPr>
          <p:spPr>
            <a:xfrm>
              <a:off x="6375293" y="3578303"/>
              <a:ext cx="47037" cy="40256"/>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2"/>
            <p:cNvSpPr/>
            <p:nvPr/>
          </p:nvSpPr>
          <p:spPr>
            <a:xfrm>
              <a:off x="6375293" y="3750572"/>
              <a:ext cx="46887" cy="40199"/>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2"/>
            <p:cNvSpPr/>
            <p:nvPr/>
          </p:nvSpPr>
          <p:spPr>
            <a:xfrm>
              <a:off x="6375293" y="3693155"/>
              <a:ext cx="46887" cy="40256"/>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2"/>
            <p:cNvSpPr/>
            <p:nvPr/>
          </p:nvSpPr>
          <p:spPr>
            <a:xfrm>
              <a:off x="6375293" y="3635870"/>
              <a:ext cx="46887" cy="40124"/>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2"/>
            <p:cNvSpPr/>
            <p:nvPr/>
          </p:nvSpPr>
          <p:spPr>
            <a:xfrm>
              <a:off x="7121541" y="3578303"/>
              <a:ext cx="47018" cy="40256"/>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2"/>
            <p:cNvSpPr/>
            <p:nvPr/>
          </p:nvSpPr>
          <p:spPr>
            <a:xfrm>
              <a:off x="6891987" y="3635870"/>
              <a:ext cx="46868" cy="40124"/>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2"/>
            <p:cNvSpPr/>
            <p:nvPr/>
          </p:nvSpPr>
          <p:spPr>
            <a:xfrm>
              <a:off x="6891987" y="3578303"/>
              <a:ext cx="47018" cy="40256"/>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2"/>
            <p:cNvSpPr/>
            <p:nvPr/>
          </p:nvSpPr>
          <p:spPr>
            <a:xfrm>
              <a:off x="6949404" y="3520867"/>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2"/>
            <p:cNvSpPr/>
            <p:nvPr/>
          </p:nvSpPr>
          <p:spPr>
            <a:xfrm>
              <a:off x="6834401" y="3463450"/>
              <a:ext cx="47037" cy="40256"/>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2"/>
            <p:cNvSpPr/>
            <p:nvPr/>
          </p:nvSpPr>
          <p:spPr>
            <a:xfrm>
              <a:off x="6719699" y="3348749"/>
              <a:ext cx="46887" cy="40199"/>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2"/>
            <p:cNvSpPr/>
            <p:nvPr/>
          </p:nvSpPr>
          <p:spPr>
            <a:xfrm>
              <a:off x="6432729" y="3291313"/>
              <a:ext cx="46868" cy="40199"/>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2"/>
            <p:cNvSpPr/>
            <p:nvPr/>
          </p:nvSpPr>
          <p:spPr>
            <a:xfrm>
              <a:off x="6604847" y="3406166"/>
              <a:ext cx="47037" cy="40124"/>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2"/>
            <p:cNvSpPr/>
            <p:nvPr/>
          </p:nvSpPr>
          <p:spPr>
            <a:xfrm>
              <a:off x="6604847" y="3348749"/>
              <a:ext cx="47037" cy="40199"/>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2"/>
            <p:cNvSpPr/>
            <p:nvPr/>
          </p:nvSpPr>
          <p:spPr>
            <a:xfrm>
              <a:off x="6547412" y="3406166"/>
              <a:ext cx="47037" cy="40124"/>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2"/>
            <p:cNvSpPr/>
            <p:nvPr/>
          </p:nvSpPr>
          <p:spPr>
            <a:xfrm>
              <a:off x="6547412" y="3348749"/>
              <a:ext cx="47037" cy="40199"/>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2"/>
            <p:cNvSpPr/>
            <p:nvPr/>
          </p:nvSpPr>
          <p:spPr>
            <a:xfrm>
              <a:off x="6490146" y="3348749"/>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2"/>
            <p:cNvSpPr/>
            <p:nvPr/>
          </p:nvSpPr>
          <p:spPr>
            <a:xfrm>
              <a:off x="6490146" y="3291313"/>
              <a:ext cx="46887" cy="40199"/>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2"/>
            <p:cNvSpPr/>
            <p:nvPr/>
          </p:nvSpPr>
          <p:spPr>
            <a:xfrm>
              <a:off x="7064106" y="3922709"/>
              <a:ext cx="47037" cy="40256"/>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2"/>
            <p:cNvSpPr/>
            <p:nvPr/>
          </p:nvSpPr>
          <p:spPr>
            <a:xfrm>
              <a:off x="7006689" y="4037561"/>
              <a:ext cx="47018" cy="40199"/>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7006689" y="3980125"/>
              <a:ext cx="47018" cy="40275"/>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6949404" y="4037561"/>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p:nvPr/>
          </p:nvSpPr>
          <p:spPr>
            <a:xfrm>
              <a:off x="6604847" y="4037561"/>
              <a:ext cx="47037" cy="40199"/>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2"/>
            <p:cNvSpPr/>
            <p:nvPr/>
          </p:nvSpPr>
          <p:spPr>
            <a:xfrm>
              <a:off x="6662283" y="3922709"/>
              <a:ext cx="46868" cy="40256"/>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2"/>
            <p:cNvSpPr/>
            <p:nvPr/>
          </p:nvSpPr>
          <p:spPr>
            <a:xfrm>
              <a:off x="6662283" y="3865424"/>
              <a:ext cx="46868" cy="40162"/>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2"/>
            <p:cNvSpPr/>
            <p:nvPr/>
          </p:nvSpPr>
          <p:spPr>
            <a:xfrm>
              <a:off x="6662283" y="3808007"/>
              <a:ext cx="46868" cy="40199"/>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2"/>
            <p:cNvSpPr/>
            <p:nvPr/>
          </p:nvSpPr>
          <p:spPr>
            <a:xfrm>
              <a:off x="6662283" y="3750572"/>
              <a:ext cx="46868" cy="40199"/>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2"/>
            <p:cNvSpPr/>
            <p:nvPr/>
          </p:nvSpPr>
          <p:spPr>
            <a:xfrm>
              <a:off x="6662283" y="3693155"/>
              <a:ext cx="46868" cy="40256"/>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2"/>
            <p:cNvSpPr/>
            <p:nvPr/>
          </p:nvSpPr>
          <p:spPr>
            <a:xfrm>
              <a:off x="6662283" y="3635870"/>
              <a:ext cx="46868" cy="40124"/>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2"/>
            <p:cNvSpPr/>
            <p:nvPr/>
          </p:nvSpPr>
          <p:spPr>
            <a:xfrm>
              <a:off x="6662283" y="3578303"/>
              <a:ext cx="47018" cy="40256"/>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2"/>
            <p:cNvSpPr/>
            <p:nvPr/>
          </p:nvSpPr>
          <p:spPr>
            <a:xfrm>
              <a:off x="6604847" y="3922709"/>
              <a:ext cx="47037" cy="40256"/>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2"/>
            <p:cNvSpPr/>
            <p:nvPr/>
          </p:nvSpPr>
          <p:spPr>
            <a:xfrm>
              <a:off x="6604847" y="3578303"/>
              <a:ext cx="47037" cy="40256"/>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2"/>
            <p:cNvSpPr/>
            <p:nvPr/>
          </p:nvSpPr>
          <p:spPr>
            <a:xfrm>
              <a:off x="6604847" y="3520867"/>
              <a:ext cx="47037" cy="40275"/>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2"/>
            <p:cNvSpPr/>
            <p:nvPr/>
          </p:nvSpPr>
          <p:spPr>
            <a:xfrm>
              <a:off x="6547412" y="3922709"/>
              <a:ext cx="47037" cy="40256"/>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2"/>
            <p:cNvSpPr/>
            <p:nvPr/>
          </p:nvSpPr>
          <p:spPr>
            <a:xfrm>
              <a:off x="6547412" y="3865424"/>
              <a:ext cx="47037" cy="40162"/>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2"/>
            <p:cNvSpPr/>
            <p:nvPr/>
          </p:nvSpPr>
          <p:spPr>
            <a:xfrm>
              <a:off x="6547412" y="3578303"/>
              <a:ext cx="47037" cy="40256"/>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2"/>
            <p:cNvSpPr/>
            <p:nvPr/>
          </p:nvSpPr>
          <p:spPr>
            <a:xfrm>
              <a:off x="6547412" y="3520867"/>
              <a:ext cx="47037" cy="40275"/>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2"/>
            <p:cNvSpPr/>
            <p:nvPr/>
          </p:nvSpPr>
          <p:spPr>
            <a:xfrm>
              <a:off x="6490146" y="3865424"/>
              <a:ext cx="46887" cy="40162"/>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2"/>
            <p:cNvSpPr/>
            <p:nvPr/>
          </p:nvSpPr>
          <p:spPr>
            <a:xfrm>
              <a:off x="6490146" y="3808007"/>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2"/>
            <p:cNvSpPr/>
            <p:nvPr/>
          </p:nvSpPr>
          <p:spPr>
            <a:xfrm>
              <a:off x="6490146" y="3578303"/>
              <a:ext cx="47037" cy="40256"/>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2"/>
            <p:cNvSpPr/>
            <p:nvPr/>
          </p:nvSpPr>
          <p:spPr>
            <a:xfrm>
              <a:off x="6490146" y="3520867"/>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2"/>
            <p:cNvSpPr/>
            <p:nvPr/>
          </p:nvSpPr>
          <p:spPr>
            <a:xfrm>
              <a:off x="6432729" y="3808007"/>
              <a:ext cx="46868" cy="40199"/>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2"/>
            <p:cNvSpPr/>
            <p:nvPr/>
          </p:nvSpPr>
          <p:spPr>
            <a:xfrm>
              <a:off x="6432729" y="3520867"/>
              <a:ext cx="46868" cy="40275"/>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2"/>
            <p:cNvSpPr/>
            <p:nvPr/>
          </p:nvSpPr>
          <p:spPr>
            <a:xfrm>
              <a:off x="6432729" y="3463450"/>
              <a:ext cx="46868" cy="40256"/>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2"/>
            <p:cNvSpPr/>
            <p:nvPr/>
          </p:nvSpPr>
          <p:spPr>
            <a:xfrm>
              <a:off x="6375293" y="3808007"/>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2"/>
            <p:cNvSpPr/>
            <p:nvPr/>
          </p:nvSpPr>
          <p:spPr>
            <a:xfrm>
              <a:off x="6375293" y="3463450"/>
              <a:ext cx="46887" cy="40256"/>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2"/>
            <p:cNvSpPr/>
            <p:nvPr/>
          </p:nvSpPr>
          <p:spPr>
            <a:xfrm>
              <a:off x="6317858" y="3808007"/>
              <a:ext cx="47037" cy="40199"/>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2"/>
            <p:cNvSpPr/>
            <p:nvPr/>
          </p:nvSpPr>
          <p:spPr>
            <a:xfrm>
              <a:off x="6317858" y="3520867"/>
              <a:ext cx="47037" cy="40275"/>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2"/>
            <p:cNvSpPr/>
            <p:nvPr/>
          </p:nvSpPr>
          <p:spPr>
            <a:xfrm>
              <a:off x="6260441" y="3808007"/>
              <a:ext cx="47037" cy="40199"/>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2"/>
            <p:cNvSpPr/>
            <p:nvPr/>
          </p:nvSpPr>
          <p:spPr>
            <a:xfrm>
              <a:off x="6260441" y="3578303"/>
              <a:ext cx="47037" cy="40256"/>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2"/>
            <p:cNvSpPr/>
            <p:nvPr/>
          </p:nvSpPr>
          <p:spPr>
            <a:xfrm>
              <a:off x="6260441" y="3520867"/>
              <a:ext cx="47037" cy="40275"/>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2"/>
            <p:cNvSpPr/>
            <p:nvPr/>
          </p:nvSpPr>
          <p:spPr>
            <a:xfrm>
              <a:off x="6203156" y="3808007"/>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2"/>
            <p:cNvSpPr/>
            <p:nvPr/>
          </p:nvSpPr>
          <p:spPr>
            <a:xfrm>
              <a:off x="6203156" y="3635870"/>
              <a:ext cx="46887" cy="40124"/>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2"/>
            <p:cNvSpPr/>
            <p:nvPr/>
          </p:nvSpPr>
          <p:spPr>
            <a:xfrm>
              <a:off x="6203156" y="3578303"/>
              <a:ext cx="47037" cy="40256"/>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2"/>
            <p:cNvSpPr/>
            <p:nvPr/>
          </p:nvSpPr>
          <p:spPr>
            <a:xfrm>
              <a:off x="6145740" y="3808007"/>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2"/>
            <p:cNvSpPr/>
            <p:nvPr/>
          </p:nvSpPr>
          <p:spPr>
            <a:xfrm>
              <a:off x="6145740" y="3750572"/>
              <a:ext cx="46887" cy="40199"/>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2"/>
            <p:cNvSpPr/>
            <p:nvPr/>
          </p:nvSpPr>
          <p:spPr>
            <a:xfrm>
              <a:off x="6145740" y="3693155"/>
              <a:ext cx="46887" cy="40256"/>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2"/>
            <p:cNvSpPr/>
            <p:nvPr/>
          </p:nvSpPr>
          <p:spPr>
            <a:xfrm>
              <a:off x="6145740" y="3635870"/>
              <a:ext cx="46887" cy="40124"/>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2"/>
            <p:cNvSpPr/>
            <p:nvPr/>
          </p:nvSpPr>
          <p:spPr>
            <a:xfrm>
              <a:off x="5112522" y="3635870"/>
              <a:ext cx="46868" cy="40124"/>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2"/>
            <p:cNvSpPr/>
            <p:nvPr/>
          </p:nvSpPr>
          <p:spPr>
            <a:xfrm>
              <a:off x="5112522" y="3578303"/>
              <a:ext cx="47018" cy="40256"/>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2"/>
            <p:cNvSpPr/>
            <p:nvPr/>
          </p:nvSpPr>
          <p:spPr>
            <a:xfrm>
              <a:off x="5112522" y="3520867"/>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2"/>
            <p:cNvSpPr/>
            <p:nvPr/>
          </p:nvSpPr>
          <p:spPr>
            <a:xfrm>
              <a:off x="5055086" y="3693155"/>
              <a:ext cx="47037" cy="40256"/>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2"/>
            <p:cNvSpPr/>
            <p:nvPr/>
          </p:nvSpPr>
          <p:spPr>
            <a:xfrm>
              <a:off x="5055086" y="3635870"/>
              <a:ext cx="46981" cy="40124"/>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2"/>
            <p:cNvSpPr/>
            <p:nvPr/>
          </p:nvSpPr>
          <p:spPr>
            <a:xfrm>
              <a:off x="5055086" y="3578303"/>
              <a:ext cx="47037" cy="40256"/>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2"/>
            <p:cNvSpPr/>
            <p:nvPr/>
          </p:nvSpPr>
          <p:spPr>
            <a:xfrm>
              <a:off x="4997651" y="3119195"/>
              <a:ext cx="47037" cy="40199"/>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2"/>
            <p:cNvSpPr/>
            <p:nvPr/>
          </p:nvSpPr>
          <p:spPr>
            <a:xfrm>
              <a:off x="4997651" y="3176461"/>
              <a:ext cx="47037" cy="40275"/>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2"/>
            <p:cNvSpPr/>
            <p:nvPr/>
          </p:nvSpPr>
          <p:spPr>
            <a:xfrm>
              <a:off x="4710831" y="2832206"/>
              <a:ext cx="46887" cy="40199"/>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2"/>
            <p:cNvSpPr/>
            <p:nvPr/>
          </p:nvSpPr>
          <p:spPr>
            <a:xfrm>
              <a:off x="4710831" y="2889641"/>
              <a:ext cx="46887" cy="40143"/>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2"/>
            <p:cNvSpPr/>
            <p:nvPr/>
          </p:nvSpPr>
          <p:spPr>
            <a:xfrm>
              <a:off x="4710831" y="2946907"/>
              <a:ext cx="46887" cy="40275"/>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2"/>
            <p:cNvSpPr/>
            <p:nvPr/>
          </p:nvSpPr>
          <p:spPr>
            <a:xfrm>
              <a:off x="4710831" y="3004343"/>
              <a:ext cx="46887" cy="40256"/>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2"/>
            <p:cNvSpPr/>
            <p:nvPr/>
          </p:nvSpPr>
          <p:spPr>
            <a:xfrm>
              <a:off x="4710831" y="3061760"/>
              <a:ext cx="46887" cy="40199"/>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2"/>
            <p:cNvSpPr/>
            <p:nvPr/>
          </p:nvSpPr>
          <p:spPr>
            <a:xfrm>
              <a:off x="4710831" y="3119195"/>
              <a:ext cx="46887" cy="40199"/>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2"/>
            <p:cNvSpPr/>
            <p:nvPr/>
          </p:nvSpPr>
          <p:spPr>
            <a:xfrm>
              <a:off x="4710831" y="3176461"/>
              <a:ext cx="46887" cy="40275"/>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2"/>
            <p:cNvSpPr/>
            <p:nvPr/>
          </p:nvSpPr>
          <p:spPr>
            <a:xfrm>
              <a:off x="4710831" y="3233897"/>
              <a:ext cx="46887" cy="40256"/>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2"/>
            <p:cNvSpPr/>
            <p:nvPr/>
          </p:nvSpPr>
          <p:spPr>
            <a:xfrm>
              <a:off x="4710831" y="3291313"/>
              <a:ext cx="46887" cy="40199"/>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2"/>
            <p:cNvSpPr/>
            <p:nvPr/>
          </p:nvSpPr>
          <p:spPr>
            <a:xfrm>
              <a:off x="4710831" y="3348749"/>
              <a:ext cx="46887" cy="40199"/>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2"/>
            <p:cNvSpPr/>
            <p:nvPr/>
          </p:nvSpPr>
          <p:spPr>
            <a:xfrm>
              <a:off x="4710831" y="3406166"/>
              <a:ext cx="46887" cy="40124"/>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2"/>
            <p:cNvSpPr/>
            <p:nvPr/>
          </p:nvSpPr>
          <p:spPr>
            <a:xfrm>
              <a:off x="4710831" y="3463450"/>
              <a:ext cx="46887" cy="40256"/>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2"/>
            <p:cNvSpPr/>
            <p:nvPr/>
          </p:nvSpPr>
          <p:spPr>
            <a:xfrm>
              <a:off x="4710831" y="3520867"/>
              <a:ext cx="46887" cy="40275"/>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2"/>
            <p:cNvSpPr/>
            <p:nvPr/>
          </p:nvSpPr>
          <p:spPr>
            <a:xfrm>
              <a:off x="4710831" y="3578303"/>
              <a:ext cx="47037" cy="40256"/>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2"/>
            <p:cNvSpPr/>
            <p:nvPr/>
          </p:nvSpPr>
          <p:spPr>
            <a:xfrm>
              <a:off x="4710831" y="3635870"/>
              <a:ext cx="46887" cy="40124"/>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2"/>
            <p:cNvSpPr/>
            <p:nvPr/>
          </p:nvSpPr>
          <p:spPr>
            <a:xfrm>
              <a:off x="4710831" y="3750572"/>
              <a:ext cx="46887" cy="40199"/>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2"/>
            <p:cNvSpPr/>
            <p:nvPr/>
          </p:nvSpPr>
          <p:spPr>
            <a:xfrm>
              <a:off x="4768097" y="2832206"/>
              <a:ext cx="47037" cy="40199"/>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2"/>
            <p:cNvSpPr/>
            <p:nvPr/>
          </p:nvSpPr>
          <p:spPr>
            <a:xfrm>
              <a:off x="4768097" y="2889641"/>
              <a:ext cx="47037" cy="40143"/>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2"/>
            <p:cNvSpPr/>
            <p:nvPr/>
          </p:nvSpPr>
          <p:spPr>
            <a:xfrm>
              <a:off x="4768097" y="2946907"/>
              <a:ext cx="47037" cy="40275"/>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2"/>
            <p:cNvSpPr/>
            <p:nvPr/>
          </p:nvSpPr>
          <p:spPr>
            <a:xfrm>
              <a:off x="4768097" y="3004343"/>
              <a:ext cx="47037" cy="40256"/>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2"/>
            <p:cNvSpPr/>
            <p:nvPr/>
          </p:nvSpPr>
          <p:spPr>
            <a:xfrm>
              <a:off x="4768097" y="3061760"/>
              <a:ext cx="47037" cy="40199"/>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2"/>
            <p:cNvSpPr/>
            <p:nvPr/>
          </p:nvSpPr>
          <p:spPr>
            <a:xfrm>
              <a:off x="4768097" y="3119195"/>
              <a:ext cx="47037" cy="40143"/>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2"/>
            <p:cNvSpPr/>
            <p:nvPr/>
          </p:nvSpPr>
          <p:spPr>
            <a:xfrm>
              <a:off x="4768097" y="3176461"/>
              <a:ext cx="47037" cy="40275"/>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2"/>
            <p:cNvSpPr/>
            <p:nvPr/>
          </p:nvSpPr>
          <p:spPr>
            <a:xfrm>
              <a:off x="4768097" y="3233897"/>
              <a:ext cx="47037" cy="40256"/>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2"/>
            <p:cNvSpPr/>
            <p:nvPr/>
          </p:nvSpPr>
          <p:spPr>
            <a:xfrm>
              <a:off x="4768097" y="3291313"/>
              <a:ext cx="47037" cy="40199"/>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2"/>
            <p:cNvSpPr/>
            <p:nvPr/>
          </p:nvSpPr>
          <p:spPr>
            <a:xfrm>
              <a:off x="4768097" y="3348749"/>
              <a:ext cx="47037" cy="40199"/>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2"/>
            <p:cNvSpPr/>
            <p:nvPr/>
          </p:nvSpPr>
          <p:spPr>
            <a:xfrm>
              <a:off x="4768097" y="3406166"/>
              <a:ext cx="47037" cy="40124"/>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2"/>
            <p:cNvSpPr/>
            <p:nvPr/>
          </p:nvSpPr>
          <p:spPr>
            <a:xfrm>
              <a:off x="4768097" y="3463450"/>
              <a:ext cx="47037" cy="40256"/>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2"/>
            <p:cNvSpPr/>
            <p:nvPr/>
          </p:nvSpPr>
          <p:spPr>
            <a:xfrm>
              <a:off x="4768097" y="3520867"/>
              <a:ext cx="47037" cy="40275"/>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2"/>
            <p:cNvSpPr/>
            <p:nvPr/>
          </p:nvSpPr>
          <p:spPr>
            <a:xfrm>
              <a:off x="4825532" y="2832206"/>
              <a:ext cx="47037" cy="40199"/>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2"/>
            <p:cNvSpPr/>
            <p:nvPr/>
          </p:nvSpPr>
          <p:spPr>
            <a:xfrm>
              <a:off x="4825532" y="2889641"/>
              <a:ext cx="47037" cy="40143"/>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2"/>
            <p:cNvSpPr/>
            <p:nvPr/>
          </p:nvSpPr>
          <p:spPr>
            <a:xfrm>
              <a:off x="4825532" y="2946907"/>
              <a:ext cx="47037" cy="40275"/>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2"/>
            <p:cNvSpPr/>
            <p:nvPr/>
          </p:nvSpPr>
          <p:spPr>
            <a:xfrm>
              <a:off x="4825532" y="3004343"/>
              <a:ext cx="47037" cy="40256"/>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2"/>
            <p:cNvSpPr/>
            <p:nvPr/>
          </p:nvSpPr>
          <p:spPr>
            <a:xfrm>
              <a:off x="4825532" y="3061760"/>
              <a:ext cx="47037" cy="40199"/>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2"/>
            <p:cNvSpPr/>
            <p:nvPr/>
          </p:nvSpPr>
          <p:spPr>
            <a:xfrm>
              <a:off x="4825532" y="3119195"/>
              <a:ext cx="47037" cy="40199"/>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2"/>
            <p:cNvSpPr/>
            <p:nvPr/>
          </p:nvSpPr>
          <p:spPr>
            <a:xfrm>
              <a:off x="4825532" y="3176461"/>
              <a:ext cx="47037" cy="40275"/>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2"/>
            <p:cNvSpPr/>
            <p:nvPr/>
          </p:nvSpPr>
          <p:spPr>
            <a:xfrm>
              <a:off x="4825532" y="3233897"/>
              <a:ext cx="47037" cy="40256"/>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2"/>
            <p:cNvSpPr/>
            <p:nvPr/>
          </p:nvSpPr>
          <p:spPr>
            <a:xfrm>
              <a:off x="4825532" y="3291313"/>
              <a:ext cx="47037" cy="40199"/>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2"/>
            <p:cNvSpPr/>
            <p:nvPr/>
          </p:nvSpPr>
          <p:spPr>
            <a:xfrm>
              <a:off x="4825532" y="3348749"/>
              <a:ext cx="47037" cy="40199"/>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2"/>
            <p:cNvSpPr/>
            <p:nvPr/>
          </p:nvSpPr>
          <p:spPr>
            <a:xfrm>
              <a:off x="4825532" y="3406166"/>
              <a:ext cx="47037" cy="40124"/>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2"/>
            <p:cNvSpPr/>
            <p:nvPr/>
          </p:nvSpPr>
          <p:spPr>
            <a:xfrm>
              <a:off x="4825532" y="3463450"/>
              <a:ext cx="47037" cy="40256"/>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2"/>
            <p:cNvSpPr/>
            <p:nvPr/>
          </p:nvSpPr>
          <p:spPr>
            <a:xfrm>
              <a:off x="4882968" y="3004343"/>
              <a:ext cx="46868" cy="40256"/>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2"/>
            <p:cNvSpPr/>
            <p:nvPr/>
          </p:nvSpPr>
          <p:spPr>
            <a:xfrm>
              <a:off x="4882968" y="3061760"/>
              <a:ext cx="46868" cy="40199"/>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2"/>
            <p:cNvSpPr/>
            <p:nvPr/>
          </p:nvSpPr>
          <p:spPr>
            <a:xfrm>
              <a:off x="4882968" y="3119195"/>
              <a:ext cx="46868" cy="4014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2"/>
            <p:cNvSpPr/>
            <p:nvPr/>
          </p:nvSpPr>
          <p:spPr>
            <a:xfrm>
              <a:off x="4882968" y="3176461"/>
              <a:ext cx="46868" cy="40275"/>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2"/>
            <p:cNvSpPr/>
            <p:nvPr/>
          </p:nvSpPr>
          <p:spPr>
            <a:xfrm>
              <a:off x="4940385" y="3004343"/>
              <a:ext cx="46887" cy="40256"/>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2"/>
            <p:cNvSpPr/>
            <p:nvPr/>
          </p:nvSpPr>
          <p:spPr>
            <a:xfrm>
              <a:off x="4940385" y="3061760"/>
              <a:ext cx="46887" cy="40199"/>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2"/>
            <p:cNvSpPr/>
            <p:nvPr/>
          </p:nvSpPr>
          <p:spPr>
            <a:xfrm>
              <a:off x="4940385" y="3119195"/>
              <a:ext cx="46887" cy="40143"/>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2"/>
            <p:cNvSpPr/>
            <p:nvPr/>
          </p:nvSpPr>
          <p:spPr>
            <a:xfrm>
              <a:off x="4940385" y="3176461"/>
              <a:ext cx="46887" cy="40275"/>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2"/>
            <p:cNvSpPr/>
            <p:nvPr/>
          </p:nvSpPr>
          <p:spPr>
            <a:xfrm>
              <a:off x="4940290" y="3233897"/>
              <a:ext cx="46981" cy="40256"/>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2"/>
            <p:cNvSpPr/>
            <p:nvPr/>
          </p:nvSpPr>
          <p:spPr>
            <a:xfrm>
              <a:off x="4882968" y="3233897"/>
              <a:ext cx="46868" cy="40256"/>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2"/>
            <p:cNvSpPr/>
            <p:nvPr/>
          </p:nvSpPr>
          <p:spPr>
            <a:xfrm>
              <a:off x="4882968" y="3291313"/>
              <a:ext cx="46868" cy="40199"/>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2"/>
            <p:cNvSpPr/>
            <p:nvPr/>
          </p:nvSpPr>
          <p:spPr>
            <a:xfrm>
              <a:off x="4882968" y="3348749"/>
              <a:ext cx="46868" cy="40199"/>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2"/>
            <p:cNvSpPr/>
            <p:nvPr/>
          </p:nvSpPr>
          <p:spPr>
            <a:xfrm>
              <a:off x="4882968" y="3406166"/>
              <a:ext cx="46868" cy="40124"/>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2"/>
            <p:cNvSpPr/>
            <p:nvPr/>
          </p:nvSpPr>
          <p:spPr>
            <a:xfrm>
              <a:off x="4882968" y="3463450"/>
              <a:ext cx="46868" cy="40256"/>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2"/>
            <p:cNvSpPr/>
            <p:nvPr/>
          </p:nvSpPr>
          <p:spPr>
            <a:xfrm>
              <a:off x="4882968" y="3520867"/>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2"/>
            <p:cNvSpPr/>
            <p:nvPr/>
          </p:nvSpPr>
          <p:spPr>
            <a:xfrm>
              <a:off x="4825532" y="3520867"/>
              <a:ext cx="47037" cy="40275"/>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2"/>
            <p:cNvSpPr/>
            <p:nvPr/>
          </p:nvSpPr>
          <p:spPr>
            <a:xfrm>
              <a:off x="4825532" y="3578303"/>
              <a:ext cx="47037" cy="40256"/>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2"/>
            <p:cNvSpPr/>
            <p:nvPr/>
          </p:nvSpPr>
          <p:spPr>
            <a:xfrm>
              <a:off x="4768097" y="3578303"/>
              <a:ext cx="47037" cy="40256"/>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2"/>
            <p:cNvSpPr/>
            <p:nvPr/>
          </p:nvSpPr>
          <p:spPr>
            <a:xfrm>
              <a:off x="4768097" y="3635870"/>
              <a:ext cx="47037" cy="40124"/>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2"/>
            <p:cNvSpPr/>
            <p:nvPr/>
          </p:nvSpPr>
          <p:spPr>
            <a:xfrm>
              <a:off x="4768097" y="3750572"/>
              <a:ext cx="47037" cy="40199"/>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2"/>
            <p:cNvSpPr/>
            <p:nvPr/>
          </p:nvSpPr>
          <p:spPr>
            <a:xfrm>
              <a:off x="4768097" y="3693155"/>
              <a:ext cx="47037" cy="40256"/>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2"/>
            <p:cNvSpPr/>
            <p:nvPr/>
          </p:nvSpPr>
          <p:spPr>
            <a:xfrm>
              <a:off x="4710831" y="3693155"/>
              <a:ext cx="46887" cy="40256"/>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2"/>
            <p:cNvSpPr/>
            <p:nvPr/>
          </p:nvSpPr>
          <p:spPr>
            <a:xfrm>
              <a:off x="4423691" y="2717354"/>
              <a:ext cx="46887" cy="40275"/>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2"/>
            <p:cNvSpPr/>
            <p:nvPr/>
          </p:nvSpPr>
          <p:spPr>
            <a:xfrm>
              <a:off x="4423691" y="2774789"/>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2"/>
            <p:cNvSpPr/>
            <p:nvPr/>
          </p:nvSpPr>
          <p:spPr>
            <a:xfrm>
              <a:off x="4423691" y="2832206"/>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2"/>
            <p:cNvSpPr/>
            <p:nvPr/>
          </p:nvSpPr>
          <p:spPr>
            <a:xfrm>
              <a:off x="4423691" y="2889641"/>
              <a:ext cx="46887" cy="4014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2"/>
            <p:cNvSpPr/>
            <p:nvPr/>
          </p:nvSpPr>
          <p:spPr>
            <a:xfrm>
              <a:off x="4423691" y="2946907"/>
              <a:ext cx="46887" cy="40275"/>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2"/>
            <p:cNvSpPr/>
            <p:nvPr/>
          </p:nvSpPr>
          <p:spPr>
            <a:xfrm>
              <a:off x="4423691" y="3004343"/>
              <a:ext cx="46887" cy="40256"/>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2"/>
            <p:cNvSpPr/>
            <p:nvPr/>
          </p:nvSpPr>
          <p:spPr>
            <a:xfrm>
              <a:off x="4423691" y="3061760"/>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2"/>
            <p:cNvSpPr/>
            <p:nvPr/>
          </p:nvSpPr>
          <p:spPr>
            <a:xfrm>
              <a:off x="4194137" y="2889641"/>
              <a:ext cx="46887" cy="4014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2"/>
            <p:cNvSpPr/>
            <p:nvPr/>
          </p:nvSpPr>
          <p:spPr>
            <a:xfrm>
              <a:off x="4194137" y="2946907"/>
              <a:ext cx="46887" cy="40275"/>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4194137" y="3004343"/>
              <a:ext cx="46887" cy="40256"/>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2"/>
            <p:cNvSpPr/>
            <p:nvPr/>
          </p:nvSpPr>
          <p:spPr>
            <a:xfrm>
              <a:off x="4251573" y="2832206"/>
              <a:ext cx="46868" cy="40199"/>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2"/>
            <p:cNvSpPr/>
            <p:nvPr/>
          </p:nvSpPr>
          <p:spPr>
            <a:xfrm>
              <a:off x="4251573" y="2889641"/>
              <a:ext cx="46868" cy="40143"/>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2"/>
            <p:cNvSpPr/>
            <p:nvPr/>
          </p:nvSpPr>
          <p:spPr>
            <a:xfrm>
              <a:off x="4251573" y="2946907"/>
              <a:ext cx="46868" cy="40275"/>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2"/>
            <p:cNvSpPr/>
            <p:nvPr/>
          </p:nvSpPr>
          <p:spPr>
            <a:xfrm>
              <a:off x="4251573" y="3004343"/>
              <a:ext cx="46868" cy="40256"/>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2"/>
            <p:cNvSpPr/>
            <p:nvPr/>
          </p:nvSpPr>
          <p:spPr>
            <a:xfrm>
              <a:off x="4251573" y="3061760"/>
              <a:ext cx="46868" cy="40199"/>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2"/>
            <p:cNvSpPr/>
            <p:nvPr/>
          </p:nvSpPr>
          <p:spPr>
            <a:xfrm>
              <a:off x="4308839" y="2717354"/>
              <a:ext cx="47037" cy="40275"/>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2"/>
            <p:cNvSpPr/>
            <p:nvPr/>
          </p:nvSpPr>
          <p:spPr>
            <a:xfrm>
              <a:off x="4308839" y="2774789"/>
              <a:ext cx="47037" cy="40199"/>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2"/>
            <p:cNvSpPr/>
            <p:nvPr/>
          </p:nvSpPr>
          <p:spPr>
            <a:xfrm>
              <a:off x="4308839" y="2832206"/>
              <a:ext cx="47037" cy="40199"/>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2"/>
            <p:cNvSpPr/>
            <p:nvPr/>
          </p:nvSpPr>
          <p:spPr>
            <a:xfrm>
              <a:off x="4308839" y="2889641"/>
              <a:ext cx="47037" cy="40143"/>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2"/>
            <p:cNvSpPr/>
            <p:nvPr/>
          </p:nvSpPr>
          <p:spPr>
            <a:xfrm>
              <a:off x="4308839" y="2946907"/>
              <a:ext cx="47037" cy="40275"/>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2"/>
            <p:cNvSpPr/>
            <p:nvPr/>
          </p:nvSpPr>
          <p:spPr>
            <a:xfrm>
              <a:off x="4308839" y="3004343"/>
              <a:ext cx="47037" cy="40256"/>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2"/>
            <p:cNvSpPr/>
            <p:nvPr/>
          </p:nvSpPr>
          <p:spPr>
            <a:xfrm>
              <a:off x="4308839" y="3061760"/>
              <a:ext cx="47037" cy="40199"/>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2"/>
            <p:cNvSpPr/>
            <p:nvPr/>
          </p:nvSpPr>
          <p:spPr>
            <a:xfrm>
              <a:off x="4366274" y="2717354"/>
              <a:ext cx="47037" cy="40275"/>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2"/>
            <p:cNvSpPr/>
            <p:nvPr/>
          </p:nvSpPr>
          <p:spPr>
            <a:xfrm>
              <a:off x="4366274" y="2774789"/>
              <a:ext cx="47037" cy="40199"/>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2"/>
            <p:cNvSpPr/>
            <p:nvPr/>
          </p:nvSpPr>
          <p:spPr>
            <a:xfrm>
              <a:off x="4366274" y="2832206"/>
              <a:ext cx="47037" cy="40199"/>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2"/>
            <p:cNvSpPr/>
            <p:nvPr/>
          </p:nvSpPr>
          <p:spPr>
            <a:xfrm>
              <a:off x="4366274" y="2889641"/>
              <a:ext cx="47037" cy="40143"/>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2"/>
            <p:cNvSpPr/>
            <p:nvPr/>
          </p:nvSpPr>
          <p:spPr>
            <a:xfrm>
              <a:off x="4366274" y="2946907"/>
              <a:ext cx="47037" cy="40275"/>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2"/>
            <p:cNvSpPr/>
            <p:nvPr/>
          </p:nvSpPr>
          <p:spPr>
            <a:xfrm>
              <a:off x="4366274" y="3004343"/>
              <a:ext cx="47037" cy="40256"/>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2"/>
            <p:cNvSpPr/>
            <p:nvPr/>
          </p:nvSpPr>
          <p:spPr>
            <a:xfrm>
              <a:off x="4366274" y="3061760"/>
              <a:ext cx="47037" cy="40199"/>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2"/>
            <p:cNvSpPr/>
            <p:nvPr/>
          </p:nvSpPr>
          <p:spPr>
            <a:xfrm>
              <a:off x="4366274" y="3119195"/>
              <a:ext cx="47037" cy="40143"/>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2"/>
            <p:cNvSpPr/>
            <p:nvPr/>
          </p:nvSpPr>
          <p:spPr>
            <a:xfrm>
              <a:off x="4423691" y="3119195"/>
              <a:ext cx="46887" cy="4014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2"/>
            <p:cNvSpPr/>
            <p:nvPr/>
          </p:nvSpPr>
          <p:spPr>
            <a:xfrm>
              <a:off x="4481126" y="2717354"/>
              <a:ext cx="46868" cy="40275"/>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2"/>
            <p:cNvSpPr/>
            <p:nvPr/>
          </p:nvSpPr>
          <p:spPr>
            <a:xfrm>
              <a:off x="4481126" y="2774789"/>
              <a:ext cx="46868" cy="40199"/>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2"/>
            <p:cNvSpPr/>
            <p:nvPr/>
          </p:nvSpPr>
          <p:spPr>
            <a:xfrm>
              <a:off x="4481126" y="2832206"/>
              <a:ext cx="46868" cy="40199"/>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2"/>
            <p:cNvSpPr/>
            <p:nvPr/>
          </p:nvSpPr>
          <p:spPr>
            <a:xfrm>
              <a:off x="4481126" y="2946907"/>
              <a:ext cx="46868" cy="40275"/>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2"/>
            <p:cNvSpPr/>
            <p:nvPr/>
          </p:nvSpPr>
          <p:spPr>
            <a:xfrm>
              <a:off x="4481126" y="3004343"/>
              <a:ext cx="46868" cy="40256"/>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2"/>
            <p:cNvSpPr/>
            <p:nvPr/>
          </p:nvSpPr>
          <p:spPr>
            <a:xfrm>
              <a:off x="4481126" y="3061760"/>
              <a:ext cx="46868" cy="40199"/>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2"/>
            <p:cNvSpPr/>
            <p:nvPr/>
          </p:nvSpPr>
          <p:spPr>
            <a:xfrm>
              <a:off x="4481126" y="3119195"/>
              <a:ext cx="46868" cy="40143"/>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2"/>
            <p:cNvSpPr/>
            <p:nvPr/>
          </p:nvSpPr>
          <p:spPr>
            <a:xfrm>
              <a:off x="4538543" y="2717354"/>
              <a:ext cx="46887" cy="40275"/>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2"/>
            <p:cNvSpPr/>
            <p:nvPr/>
          </p:nvSpPr>
          <p:spPr>
            <a:xfrm>
              <a:off x="4538543" y="2774789"/>
              <a:ext cx="46887" cy="40199"/>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2"/>
            <p:cNvSpPr/>
            <p:nvPr/>
          </p:nvSpPr>
          <p:spPr>
            <a:xfrm>
              <a:off x="4538543" y="2832206"/>
              <a:ext cx="46887" cy="40199"/>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2"/>
            <p:cNvSpPr/>
            <p:nvPr/>
          </p:nvSpPr>
          <p:spPr>
            <a:xfrm>
              <a:off x="4538543" y="2946907"/>
              <a:ext cx="46887" cy="40275"/>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2"/>
            <p:cNvSpPr/>
            <p:nvPr/>
          </p:nvSpPr>
          <p:spPr>
            <a:xfrm>
              <a:off x="4538543" y="3004343"/>
              <a:ext cx="46887" cy="40199"/>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2"/>
            <p:cNvSpPr/>
            <p:nvPr/>
          </p:nvSpPr>
          <p:spPr>
            <a:xfrm>
              <a:off x="4538543" y="3061760"/>
              <a:ext cx="46887" cy="40199"/>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2"/>
            <p:cNvSpPr/>
            <p:nvPr/>
          </p:nvSpPr>
          <p:spPr>
            <a:xfrm>
              <a:off x="4538543" y="3119195"/>
              <a:ext cx="46887" cy="40162"/>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2"/>
            <p:cNvSpPr/>
            <p:nvPr/>
          </p:nvSpPr>
          <p:spPr>
            <a:xfrm>
              <a:off x="4538543" y="3176461"/>
              <a:ext cx="46887" cy="40275"/>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2"/>
            <p:cNvSpPr/>
            <p:nvPr/>
          </p:nvSpPr>
          <p:spPr>
            <a:xfrm>
              <a:off x="4595979" y="2774789"/>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2"/>
            <p:cNvSpPr/>
            <p:nvPr/>
          </p:nvSpPr>
          <p:spPr>
            <a:xfrm>
              <a:off x="4595979" y="2832206"/>
              <a:ext cx="46887" cy="40199"/>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2"/>
            <p:cNvSpPr/>
            <p:nvPr/>
          </p:nvSpPr>
          <p:spPr>
            <a:xfrm>
              <a:off x="4595979" y="2946907"/>
              <a:ext cx="46887" cy="40275"/>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2"/>
            <p:cNvSpPr/>
            <p:nvPr/>
          </p:nvSpPr>
          <p:spPr>
            <a:xfrm>
              <a:off x="4595979" y="3004343"/>
              <a:ext cx="46887" cy="40256"/>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2"/>
            <p:cNvSpPr/>
            <p:nvPr/>
          </p:nvSpPr>
          <p:spPr>
            <a:xfrm>
              <a:off x="4595979" y="3061760"/>
              <a:ext cx="46887" cy="40199"/>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2"/>
            <p:cNvSpPr/>
            <p:nvPr/>
          </p:nvSpPr>
          <p:spPr>
            <a:xfrm>
              <a:off x="4595979" y="3119195"/>
              <a:ext cx="46887" cy="4014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2"/>
            <p:cNvSpPr/>
            <p:nvPr/>
          </p:nvSpPr>
          <p:spPr>
            <a:xfrm>
              <a:off x="4595979" y="3176461"/>
              <a:ext cx="46887" cy="40275"/>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2"/>
            <p:cNvSpPr/>
            <p:nvPr/>
          </p:nvSpPr>
          <p:spPr>
            <a:xfrm>
              <a:off x="4595979" y="3233897"/>
              <a:ext cx="46887" cy="40256"/>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2"/>
            <p:cNvSpPr/>
            <p:nvPr/>
          </p:nvSpPr>
          <p:spPr>
            <a:xfrm>
              <a:off x="4595979" y="3291313"/>
              <a:ext cx="46887" cy="40199"/>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2"/>
            <p:cNvSpPr/>
            <p:nvPr/>
          </p:nvSpPr>
          <p:spPr>
            <a:xfrm>
              <a:off x="4595979" y="3578303"/>
              <a:ext cx="47037" cy="40256"/>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4653395" y="2832206"/>
              <a:ext cx="46887" cy="40199"/>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2"/>
            <p:cNvSpPr/>
            <p:nvPr/>
          </p:nvSpPr>
          <p:spPr>
            <a:xfrm>
              <a:off x="4653395" y="3693155"/>
              <a:ext cx="46887" cy="40256"/>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2"/>
            <p:cNvSpPr/>
            <p:nvPr/>
          </p:nvSpPr>
          <p:spPr>
            <a:xfrm>
              <a:off x="4653395" y="3635870"/>
              <a:ext cx="46849" cy="40124"/>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4653395" y="3578303"/>
              <a:ext cx="47037" cy="40256"/>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4653395" y="3520867"/>
              <a:ext cx="46887" cy="40275"/>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4653395" y="3463450"/>
              <a:ext cx="46887" cy="40256"/>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2"/>
            <p:cNvSpPr/>
            <p:nvPr/>
          </p:nvSpPr>
          <p:spPr>
            <a:xfrm>
              <a:off x="4653395" y="3406166"/>
              <a:ext cx="46849" cy="40124"/>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2"/>
            <p:cNvSpPr/>
            <p:nvPr/>
          </p:nvSpPr>
          <p:spPr>
            <a:xfrm>
              <a:off x="4653395" y="3348749"/>
              <a:ext cx="46887" cy="40199"/>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2"/>
            <p:cNvSpPr/>
            <p:nvPr/>
          </p:nvSpPr>
          <p:spPr>
            <a:xfrm>
              <a:off x="4653395" y="3291313"/>
              <a:ext cx="46887" cy="40199"/>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2"/>
            <p:cNvSpPr/>
            <p:nvPr/>
          </p:nvSpPr>
          <p:spPr>
            <a:xfrm>
              <a:off x="4653301" y="3233897"/>
              <a:ext cx="46981" cy="40256"/>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4653395" y="3176461"/>
              <a:ext cx="46887" cy="40275"/>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4653395" y="3119195"/>
              <a:ext cx="46887" cy="4014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2"/>
            <p:cNvSpPr/>
            <p:nvPr/>
          </p:nvSpPr>
          <p:spPr>
            <a:xfrm>
              <a:off x="4653395" y="3061760"/>
              <a:ext cx="46887" cy="40199"/>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2"/>
            <p:cNvSpPr/>
            <p:nvPr/>
          </p:nvSpPr>
          <p:spPr>
            <a:xfrm>
              <a:off x="4653395" y="3004343"/>
              <a:ext cx="46887" cy="40256"/>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653395" y="2946907"/>
              <a:ext cx="46887" cy="40275"/>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2"/>
            <p:cNvSpPr/>
            <p:nvPr/>
          </p:nvSpPr>
          <p:spPr>
            <a:xfrm>
              <a:off x="4653395" y="2889641"/>
              <a:ext cx="46887" cy="4014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2"/>
            <p:cNvSpPr/>
            <p:nvPr/>
          </p:nvSpPr>
          <p:spPr>
            <a:xfrm>
              <a:off x="4595979" y="2889641"/>
              <a:ext cx="46887" cy="4014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4538543" y="2889641"/>
              <a:ext cx="46887" cy="4010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4481126" y="2889641"/>
              <a:ext cx="46868" cy="40143"/>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2"/>
            <p:cNvSpPr/>
            <p:nvPr/>
          </p:nvSpPr>
          <p:spPr>
            <a:xfrm>
              <a:off x="5112522" y="3176461"/>
              <a:ext cx="46868" cy="40275"/>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2"/>
            <p:cNvSpPr/>
            <p:nvPr/>
          </p:nvSpPr>
          <p:spPr>
            <a:xfrm>
              <a:off x="5112522" y="3119195"/>
              <a:ext cx="46868" cy="40199"/>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5112522" y="3061760"/>
              <a:ext cx="46868" cy="40199"/>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2"/>
            <p:cNvSpPr/>
            <p:nvPr/>
          </p:nvSpPr>
          <p:spPr>
            <a:xfrm>
              <a:off x="5055086" y="3233897"/>
              <a:ext cx="47037" cy="40256"/>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2"/>
            <p:cNvSpPr/>
            <p:nvPr/>
          </p:nvSpPr>
          <p:spPr>
            <a:xfrm>
              <a:off x="5055086" y="3176461"/>
              <a:ext cx="47037" cy="40275"/>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055086" y="3119195"/>
              <a:ext cx="47037" cy="40143"/>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055086" y="3061760"/>
              <a:ext cx="47037" cy="40199"/>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2"/>
            <p:cNvSpPr/>
            <p:nvPr/>
          </p:nvSpPr>
          <p:spPr>
            <a:xfrm>
              <a:off x="5055086" y="3004343"/>
              <a:ext cx="47037" cy="40256"/>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2"/>
            <p:cNvSpPr/>
            <p:nvPr/>
          </p:nvSpPr>
          <p:spPr>
            <a:xfrm>
              <a:off x="4997651" y="3291313"/>
              <a:ext cx="47037" cy="40199"/>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2"/>
            <p:cNvSpPr/>
            <p:nvPr/>
          </p:nvSpPr>
          <p:spPr>
            <a:xfrm>
              <a:off x="4997651" y="3233897"/>
              <a:ext cx="47037" cy="40256"/>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2"/>
            <p:cNvSpPr/>
            <p:nvPr/>
          </p:nvSpPr>
          <p:spPr>
            <a:xfrm>
              <a:off x="4997651" y="3061760"/>
              <a:ext cx="47037" cy="40199"/>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2"/>
            <p:cNvSpPr/>
            <p:nvPr/>
          </p:nvSpPr>
          <p:spPr>
            <a:xfrm>
              <a:off x="4997651" y="3004343"/>
              <a:ext cx="47037" cy="40256"/>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2"/>
            <p:cNvSpPr/>
            <p:nvPr/>
          </p:nvSpPr>
          <p:spPr>
            <a:xfrm>
              <a:off x="4997651" y="2946907"/>
              <a:ext cx="47037" cy="40275"/>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2"/>
            <p:cNvSpPr/>
            <p:nvPr/>
          </p:nvSpPr>
          <p:spPr>
            <a:xfrm>
              <a:off x="4940385" y="3578303"/>
              <a:ext cx="47037" cy="40256"/>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2"/>
            <p:cNvSpPr/>
            <p:nvPr/>
          </p:nvSpPr>
          <p:spPr>
            <a:xfrm>
              <a:off x="4940385" y="3520867"/>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2"/>
            <p:cNvSpPr/>
            <p:nvPr/>
          </p:nvSpPr>
          <p:spPr>
            <a:xfrm>
              <a:off x="4940385" y="3463450"/>
              <a:ext cx="46887" cy="40256"/>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2"/>
            <p:cNvSpPr/>
            <p:nvPr/>
          </p:nvSpPr>
          <p:spPr>
            <a:xfrm>
              <a:off x="4940385" y="3406166"/>
              <a:ext cx="46887" cy="40124"/>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2"/>
            <p:cNvSpPr/>
            <p:nvPr/>
          </p:nvSpPr>
          <p:spPr>
            <a:xfrm>
              <a:off x="4940385" y="3348749"/>
              <a:ext cx="46887" cy="40199"/>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2"/>
            <p:cNvSpPr/>
            <p:nvPr/>
          </p:nvSpPr>
          <p:spPr>
            <a:xfrm>
              <a:off x="4940385" y="3291313"/>
              <a:ext cx="46887" cy="40199"/>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2"/>
            <p:cNvSpPr/>
            <p:nvPr/>
          </p:nvSpPr>
          <p:spPr>
            <a:xfrm>
              <a:off x="4940385" y="2946907"/>
              <a:ext cx="46887" cy="40275"/>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2"/>
            <p:cNvSpPr/>
            <p:nvPr/>
          </p:nvSpPr>
          <p:spPr>
            <a:xfrm>
              <a:off x="4940385" y="2889641"/>
              <a:ext cx="46887" cy="40143"/>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2"/>
            <p:cNvSpPr/>
            <p:nvPr/>
          </p:nvSpPr>
          <p:spPr>
            <a:xfrm>
              <a:off x="4882968" y="3635870"/>
              <a:ext cx="46868" cy="40124"/>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2"/>
            <p:cNvSpPr/>
            <p:nvPr/>
          </p:nvSpPr>
          <p:spPr>
            <a:xfrm>
              <a:off x="4882968" y="3578303"/>
              <a:ext cx="47018" cy="40256"/>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2"/>
            <p:cNvSpPr/>
            <p:nvPr/>
          </p:nvSpPr>
          <p:spPr>
            <a:xfrm>
              <a:off x="4882968" y="2889641"/>
              <a:ext cx="46868" cy="4014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2"/>
            <p:cNvSpPr/>
            <p:nvPr/>
          </p:nvSpPr>
          <p:spPr>
            <a:xfrm>
              <a:off x="4882968" y="2832206"/>
              <a:ext cx="46868" cy="40199"/>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p:cNvSpPr/>
            <p:nvPr/>
          </p:nvSpPr>
          <p:spPr>
            <a:xfrm>
              <a:off x="4825532" y="3808007"/>
              <a:ext cx="47037" cy="40199"/>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2"/>
            <p:cNvSpPr/>
            <p:nvPr/>
          </p:nvSpPr>
          <p:spPr>
            <a:xfrm>
              <a:off x="4825532" y="3750572"/>
              <a:ext cx="47037" cy="40199"/>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2"/>
            <p:cNvSpPr/>
            <p:nvPr/>
          </p:nvSpPr>
          <p:spPr>
            <a:xfrm>
              <a:off x="4825532" y="3693155"/>
              <a:ext cx="47037" cy="40256"/>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2"/>
            <p:cNvSpPr/>
            <p:nvPr/>
          </p:nvSpPr>
          <p:spPr>
            <a:xfrm>
              <a:off x="4825532" y="3635870"/>
              <a:ext cx="47037" cy="40124"/>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2"/>
            <p:cNvSpPr/>
            <p:nvPr/>
          </p:nvSpPr>
          <p:spPr>
            <a:xfrm>
              <a:off x="4825532" y="2774789"/>
              <a:ext cx="47037" cy="40199"/>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2"/>
            <p:cNvSpPr/>
            <p:nvPr/>
          </p:nvSpPr>
          <p:spPr>
            <a:xfrm>
              <a:off x="4768097" y="3808007"/>
              <a:ext cx="47037" cy="40199"/>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2"/>
            <p:cNvSpPr/>
            <p:nvPr/>
          </p:nvSpPr>
          <p:spPr>
            <a:xfrm>
              <a:off x="4768097" y="2774789"/>
              <a:ext cx="47037" cy="40199"/>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2"/>
            <p:cNvSpPr/>
            <p:nvPr/>
          </p:nvSpPr>
          <p:spPr>
            <a:xfrm>
              <a:off x="4768097" y="2717354"/>
              <a:ext cx="47037" cy="40275"/>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2"/>
            <p:cNvSpPr/>
            <p:nvPr/>
          </p:nvSpPr>
          <p:spPr>
            <a:xfrm>
              <a:off x="4710831" y="3808007"/>
              <a:ext cx="46887" cy="40199"/>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2"/>
            <p:cNvSpPr/>
            <p:nvPr/>
          </p:nvSpPr>
          <p:spPr>
            <a:xfrm>
              <a:off x="4710831" y="2774789"/>
              <a:ext cx="46887" cy="40199"/>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2"/>
            <p:cNvSpPr/>
            <p:nvPr/>
          </p:nvSpPr>
          <p:spPr>
            <a:xfrm>
              <a:off x="4710831" y="2717354"/>
              <a:ext cx="46887" cy="40275"/>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2"/>
            <p:cNvSpPr/>
            <p:nvPr/>
          </p:nvSpPr>
          <p:spPr>
            <a:xfrm>
              <a:off x="4653395" y="3808007"/>
              <a:ext cx="46887" cy="40199"/>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2"/>
            <p:cNvSpPr/>
            <p:nvPr/>
          </p:nvSpPr>
          <p:spPr>
            <a:xfrm>
              <a:off x="4653395" y="3750572"/>
              <a:ext cx="46887" cy="40199"/>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2"/>
            <p:cNvSpPr/>
            <p:nvPr/>
          </p:nvSpPr>
          <p:spPr>
            <a:xfrm>
              <a:off x="4653395" y="2774789"/>
              <a:ext cx="46887" cy="40199"/>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2"/>
            <p:cNvSpPr/>
            <p:nvPr/>
          </p:nvSpPr>
          <p:spPr>
            <a:xfrm>
              <a:off x="4653395" y="2717354"/>
              <a:ext cx="46887" cy="40275"/>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2"/>
            <p:cNvSpPr/>
            <p:nvPr/>
          </p:nvSpPr>
          <p:spPr>
            <a:xfrm>
              <a:off x="4595979" y="3750572"/>
              <a:ext cx="46887" cy="40199"/>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2"/>
            <p:cNvSpPr/>
            <p:nvPr/>
          </p:nvSpPr>
          <p:spPr>
            <a:xfrm>
              <a:off x="4595979" y="3693155"/>
              <a:ext cx="46887" cy="40256"/>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2"/>
            <p:cNvSpPr/>
            <p:nvPr/>
          </p:nvSpPr>
          <p:spPr>
            <a:xfrm>
              <a:off x="4595979" y="3635870"/>
              <a:ext cx="46887" cy="40124"/>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2"/>
            <p:cNvSpPr/>
            <p:nvPr/>
          </p:nvSpPr>
          <p:spPr>
            <a:xfrm>
              <a:off x="4595979" y="3520867"/>
              <a:ext cx="46887" cy="40275"/>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2"/>
            <p:cNvSpPr/>
            <p:nvPr/>
          </p:nvSpPr>
          <p:spPr>
            <a:xfrm>
              <a:off x="4595979" y="3463450"/>
              <a:ext cx="46887" cy="40256"/>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2"/>
            <p:cNvSpPr/>
            <p:nvPr/>
          </p:nvSpPr>
          <p:spPr>
            <a:xfrm>
              <a:off x="4595979" y="3406166"/>
              <a:ext cx="46887" cy="40124"/>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2"/>
            <p:cNvSpPr/>
            <p:nvPr/>
          </p:nvSpPr>
          <p:spPr>
            <a:xfrm>
              <a:off x="4595979" y="3348749"/>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2"/>
            <p:cNvSpPr/>
            <p:nvPr/>
          </p:nvSpPr>
          <p:spPr>
            <a:xfrm>
              <a:off x="4595979" y="2717354"/>
              <a:ext cx="46887" cy="40275"/>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2"/>
            <p:cNvSpPr/>
            <p:nvPr/>
          </p:nvSpPr>
          <p:spPr>
            <a:xfrm>
              <a:off x="4538543" y="3578303"/>
              <a:ext cx="46887" cy="40256"/>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2"/>
            <p:cNvSpPr/>
            <p:nvPr/>
          </p:nvSpPr>
          <p:spPr>
            <a:xfrm>
              <a:off x="4538543" y="3520867"/>
              <a:ext cx="46887" cy="40275"/>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2"/>
            <p:cNvSpPr/>
            <p:nvPr/>
          </p:nvSpPr>
          <p:spPr>
            <a:xfrm>
              <a:off x="4538543" y="3348749"/>
              <a:ext cx="46887" cy="40199"/>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2"/>
            <p:cNvSpPr/>
            <p:nvPr/>
          </p:nvSpPr>
          <p:spPr>
            <a:xfrm>
              <a:off x="4538543" y="3291313"/>
              <a:ext cx="46887" cy="40199"/>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2"/>
            <p:cNvSpPr/>
            <p:nvPr/>
          </p:nvSpPr>
          <p:spPr>
            <a:xfrm>
              <a:off x="4538449" y="3233897"/>
              <a:ext cx="46981" cy="40256"/>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2"/>
            <p:cNvSpPr/>
            <p:nvPr/>
          </p:nvSpPr>
          <p:spPr>
            <a:xfrm>
              <a:off x="4538543" y="2659937"/>
              <a:ext cx="46887" cy="40256"/>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2"/>
            <p:cNvSpPr/>
            <p:nvPr/>
          </p:nvSpPr>
          <p:spPr>
            <a:xfrm>
              <a:off x="4481013" y="3233897"/>
              <a:ext cx="46981" cy="40256"/>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2"/>
            <p:cNvSpPr/>
            <p:nvPr/>
          </p:nvSpPr>
          <p:spPr>
            <a:xfrm>
              <a:off x="4481126" y="3176461"/>
              <a:ext cx="46868" cy="40275"/>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2"/>
            <p:cNvSpPr/>
            <p:nvPr/>
          </p:nvSpPr>
          <p:spPr>
            <a:xfrm>
              <a:off x="4481126" y="2659937"/>
              <a:ext cx="46868" cy="40256"/>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2"/>
            <p:cNvSpPr/>
            <p:nvPr/>
          </p:nvSpPr>
          <p:spPr>
            <a:xfrm>
              <a:off x="4423691" y="3176461"/>
              <a:ext cx="46887" cy="40275"/>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2"/>
            <p:cNvSpPr/>
            <p:nvPr/>
          </p:nvSpPr>
          <p:spPr>
            <a:xfrm>
              <a:off x="4423691" y="2659937"/>
              <a:ext cx="46887" cy="40256"/>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2"/>
            <p:cNvSpPr/>
            <p:nvPr/>
          </p:nvSpPr>
          <p:spPr>
            <a:xfrm>
              <a:off x="4423691" y="2602652"/>
              <a:ext cx="46887" cy="40162"/>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2"/>
            <p:cNvSpPr/>
            <p:nvPr/>
          </p:nvSpPr>
          <p:spPr>
            <a:xfrm>
              <a:off x="4366274" y="3176461"/>
              <a:ext cx="47037" cy="40275"/>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2"/>
            <p:cNvSpPr/>
            <p:nvPr/>
          </p:nvSpPr>
          <p:spPr>
            <a:xfrm>
              <a:off x="4366274" y="2659937"/>
              <a:ext cx="47037" cy="40256"/>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2"/>
            <p:cNvSpPr/>
            <p:nvPr/>
          </p:nvSpPr>
          <p:spPr>
            <a:xfrm>
              <a:off x="4366274" y="2602652"/>
              <a:ext cx="47037" cy="40162"/>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2"/>
            <p:cNvSpPr/>
            <p:nvPr/>
          </p:nvSpPr>
          <p:spPr>
            <a:xfrm>
              <a:off x="4308839" y="3176461"/>
              <a:ext cx="47037" cy="40275"/>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2"/>
            <p:cNvSpPr/>
            <p:nvPr/>
          </p:nvSpPr>
          <p:spPr>
            <a:xfrm>
              <a:off x="4308839" y="3119195"/>
              <a:ext cx="47037" cy="40143"/>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2"/>
            <p:cNvSpPr/>
            <p:nvPr/>
          </p:nvSpPr>
          <p:spPr>
            <a:xfrm>
              <a:off x="4308839" y="2659937"/>
              <a:ext cx="47037" cy="40256"/>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2"/>
            <p:cNvSpPr/>
            <p:nvPr/>
          </p:nvSpPr>
          <p:spPr>
            <a:xfrm>
              <a:off x="4308839" y="2602652"/>
              <a:ext cx="47037" cy="40162"/>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2"/>
            <p:cNvSpPr/>
            <p:nvPr/>
          </p:nvSpPr>
          <p:spPr>
            <a:xfrm>
              <a:off x="4251573" y="3119195"/>
              <a:ext cx="46868" cy="40143"/>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2"/>
            <p:cNvSpPr/>
            <p:nvPr/>
          </p:nvSpPr>
          <p:spPr>
            <a:xfrm>
              <a:off x="4251573" y="2774789"/>
              <a:ext cx="46868" cy="40199"/>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2"/>
            <p:cNvSpPr/>
            <p:nvPr/>
          </p:nvSpPr>
          <p:spPr>
            <a:xfrm>
              <a:off x="4251573" y="2717354"/>
              <a:ext cx="46868" cy="40275"/>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2"/>
            <p:cNvSpPr/>
            <p:nvPr/>
          </p:nvSpPr>
          <p:spPr>
            <a:xfrm>
              <a:off x="4251573" y="2659937"/>
              <a:ext cx="46868" cy="40256"/>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2"/>
            <p:cNvSpPr/>
            <p:nvPr/>
          </p:nvSpPr>
          <p:spPr>
            <a:xfrm>
              <a:off x="4194137" y="3119195"/>
              <a:ext cx="46887" cy="4014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2"/>
            <p:cNvSpPr/>
            <p:nvPr/>
          </p:nvSpPr>
          <p:spPr>
            <a:xfrm>
              <a:off x="4194137" y="3061760"/>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2"/>
            <p:cNvSpPr/>
            <p:nvPr/>
          </p:nvSpPr>
          <p:spPr>
            <a:xfrm>
              <a:off x="4194137" y="2832206"/>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2"/>
            <p:cNvSpPr/>
            <p:nvPr/>
          </p:nvSpPr>
          <p:spPr>
            <a:xfrm>
              <a:off x="4194137" y="2774789"/>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2"/>
            <p:cNvSpPr/>
            <p:nvPr/>
          </p:nvSpPr>
          <p:spPr>
            <a:xfrm>
              <a:off x="4136720" y="3061760"/>
              <a:ext cx="46868" cy="40199"/>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2"/>
            <p:cNvSpPr/>
            <p:nvPr/>
          </p:nvSpPr>
          <p:spPr>
            <a:xfrm>
              <a:off x="4136720" y="3004343"/>
              <a:ext cx="46868" cy="40256"/>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2"/>
            <p:cNvSpPr/>
            <p:nvPr/>
          </p:nvSpPr>
          <p:spPr>
            <a:xfrm>
              <a:off x="4136720" y="2946907"/>
              <a:ext cx="46868" cy="40275"/>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2"/>
            <p:cNvSpPr/>
            <p:nvPr/>
          </p:nvSpPr>
          <p:spPr>
            <a:xfrm>
              <a:off x="4136720" y="2889641"/>
              <a:ext cx="46868" cy="4014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2"/>
            <p:cNvSpPr/>
            <p:nvPr/>
          </p:nvSpPr>
          <p:spPr>
            <a:xfrm>
              <a:off x="4136720" y="2832206"/>
              <a:ext cx="46868" cy="40199"/>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2"/>
            <p:cNvSpPr/>
            <p:nvPr/>
          </p:nvSpPr>
          <p:spPr>
            <a:xfrm>
              <a:off x="4882968" y="2946907"/>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2"/>
            <p:cNvSpPr/>
            <p:nvPr/>
          </p:nvSpPr>
          <p:spPr>
            <a:xfrm>
              <a:off x="4079285" y="1569434"/>
              <a:ext cx="47037" cy="40199"/>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2"/>
            <p:cNvSpPr/>
            <p:nvPr/>
          </p:nvSpPr>
          <p:spPr>
            <a:xfrm>
              <a:off x="4022019" y="1569434"/>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2"/>
            <p:cNvSpPr/>
            <p:nvPr/>
          </p:nvSpPr>
          <p:spPr>
            <a:xfrm>
              <a:off x="4997651" y="1971106"/>
              <a:ext cx="47037" cy="40275"/>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2"/>
            <p:cNvSpPr/>
            <p:nvPr/>
          </p:nvSpPr>
          <p:spPr>
            <a:xfrm>
              <a:off x="4997651" y="2028542"/>
              <a:ext cx="47037" cy="40199"/>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2"/>
            <p:cNvSpPr/>
            <p:nvPr/>
          </p:nvSpPr>
          <p:spPr>
            <a:xfrm>
              <a:off x="4997651" y="2085977"/>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2"/>
            <p:cNvSpPr/>
            <p:nvPr/>
          </p:nvSpPr>
          <p:spPr>
            <a:xfrm>
              <a:off x="4997651" y="2143394"/>
              <a:ext cx="47037" cy="40199"/>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2"/>
            <p:cNvSpPr/>
            <p:nvPr/>
          </p:nvSpPr>
          <p:spPr>
            <a:xfrm>
              <a:off x="4997651" y="2200660"/>
              <a:ext cx="47037" cy="40275"/>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2"/>
            <p:cNvSpPr/>
            <p:nvPr/>
          </p:nvSpPr>
          <p:spPr>
            <a:xfrm>
              <a:off x="4997651" y="2258095"/>
              <a:ext cx="47037" cy="40275"/>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2"/>
            <p:cNvSpPr/>
            <p:nvPr/>
          </p:nvSpPr>
          <p:spPr>
            <a:xfrm>
              <a:off x="4997651" y="2315531"/>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2"/>
            <p:cNvSpPr/>
            <p:nvPr/>
          </p:nvSpPr>
          <p:spPr>
            <a:xfrm>
              <a:off x="4710831" y="2143394"/>
              <a:ext cx="46887" cy="40199"/>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2"/>
            <p:cNvSpPr/>
            <p:nvPr/>
          </p:nvSpPr>
          <p:spPr>
            <a:xfrm>
              <a:off x="4710831" y="2200660"/>
              <a:ext cx="46887" cy="40275"/>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2"/>
            <p:cNvSpPr/>
            <p:nvPr/>
          </p:nvSpPr>
          <p:spPr>
            <a:xfrm>
              <a:off x="4481126" y="2200660"/>
              <a:ext cx="46868" cy="40275"/>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2"/>
            <p:cNvSpPr/>
            <p:nvPr/>
          </p:nvSpPr>
          <p:spPr>
            <a:xfrm>
              <a:off x="4538543" y="2258095"/>
              <a:ext cx="46887" cy="40275"/>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2"/>
            <p:cNvSpPr/>
            <p:nvPr/>
          </p:nvSpPr>
          <p:spPr>
            <a:xfrm>
              <a:off x="4538543" y="2200660"/>
              <a:ext cx="46887" cy="40275"/>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2"/>
            <p:cNvSpPr/>
            <p:nvPr/>
          </p:nvSpPr>
          <p:spPr>
            <a:xfrm>
              <a:off x="4595979" y="2200660"/>
              <a:ext cx="46887" cy="40275"/>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2"/>
            <p:cNvSpPr/>
            <p:nvPr/>
          </p:nvSpPr>
          <p:spPr>
            <a:xfrm>
              <a:off x="4653395" y="2200660"/>
              <a:ext cx="46887" cy="40275"/>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2"/>
            <p:cNvSpPr/>
            <p:nvPr/>
          </p:nvSpPr>
          <p:spPr>
            <a:xfrm>
              <a:off x="4653395" y="2258095"/>
              <a:ext cx="46887" cy="40275"/>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2"/>
            <p:cNvSpPr/>
            <p:nvPr/>
          </p:nvSpPr>
          <p:spPr>
            <a:xfrm>
              <a:off x="4710831" y="2258095"/>
              <a:ext cx="46887" cy="40275"/>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2"/>
            <p:cNvSpPr/>
            <p:nvPr/>
          </p:nvSpPr>
          <p:spPr>
            <a:xfrm>
              <a:off x="4710831" y="2315531"/>
              <a:ext cx="46887" cy="40180"/>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2"/>
            <p:cNvSpPr/>
            <p:nvPr/>
          </p:nvSpPr>
          <p:spPr>
            <a:xfrm>
              <a:off x="4768097" y="2143394"/>
              <a:ext cx="47037" cy="40143"/>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2"/>
            <p:cNvSpPr/>
            <p:nvPr/>
          </p:nvSpPr>
          <p:spPr>
            <a:xfrm>
              <a:off x="4768097" y="2200660"/>
              <a:ext cx="47037" cy="40275"/>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2"/>
            <p:cNvSpPr/>
            <p:nvPr/>
          </p:nvSpPr>
          <p:spPr>
            <a:xfrm>
              <a:off x="4768097" y="2258095"/>
              <a:ext cx="47037" cy="40275"/>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2"/>
            <p:cNvSpPr/>
            <p:nvPr/>
          </p:nvSpPr>
          <p:spPr>
            <a:xfrm>
              <a:off x="4768097" y="2315531"/>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2"/>
            <p:cNvSpPr/>
            <p:nvPr/>
          </p:nvSpPr>
          <p:spPr>
            <a:xfrm>
              <a:off x="4825532" y="2028542"/>
              <a:ext cx="47037" cy="40199"/>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2"/>
            <p:cNvSpPr/>
            <p:nvPr/>
          </p:nvSpPr>
          <p:spPr>
            <a:xfrm>
              <a:off x="4825532" y="2085977"/>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2"/>
            <p:cNvSpPr/>
            <p:nvPr/>
          </p:nvSpPr>
          <p:spPr>
            <a:xfrm>
              <a:off x="4825532" y="2143394"/>
              <a:ext cx="47037" cy="40199"/>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2"/>
            <p:cNvSpPr/>
            <p:nvPr/>
          </p:nvSpPr>
          <p:spPr>
            <a:xfrm>
              <a:off x="4825532" y="2200660"/>
              <a:ext cx="47037" cy="40275"/>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2"/>
            <p:cNvSpPr/>
            <p:nvPr/>
          </p:nvSpPr>
          <p:spPr>
            <a:xfrm>
              <a:off x="4825532" y="2258095"/>
              <a:ext cx="47037" cy="40275"/>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2"/>
            <p:cNvSpPr/>
            <p:nvPr/>
          </p:nvSpPr>
          <p:spPr>
            <a:xfrm>
              <a:off x="4825532" y="2315531"/>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2"/>
            <p:cNvSpPr/>
            <p:nvPr/>
          </p:nvSpPr>
          <p:spPr>
            <a:xfrm>
              <a:off x="4882968" y="2028542"/>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2"/>
            <p:cNvSpPr/>
            <p:nvPr/>
          </p:nvSpPr>
          <p:spPr>
            <a:xfrm>
              <a:off x="4882968" y="208597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2"/>
            <p:cNvSpPr/>
            <p:nvPr/>
          </p:nvSpPr>
          <p:spPr>
            <a:xfrm>
              <a:off x="4882968" y="2143394"/>
              <a:ext cx="46868" cy="40143"/>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2"/>
            <p:cNvSpPr/>
            <p:nvPr/>
          </p:nvSpPr>
          <p:spPr>
            <a:xfrm>
              <a:off x="4882968" y="2200660"/>
              <a:ext cx="46868" cy="40275"/>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2"/>
            <p:cNvSpPr/>
            <p:nvPr/>
          </p:nvSpPr>
          <p:spPr>
            <a:xfrm>
              <a:off x="4882968" y="2258095"/>
              <a:ext cx="46868" cy="40275"/>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2"/>
            <p:cNvSpPr/>
            <p:nvPr/>
          </p:nvSpPr>
          <p:spPr>
            <a:xfrm>
              <a:off x="4882968" y="2315531"/>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2"/>
            <p:cNvSpPr/>
            <p:nvPr/>
          </p:nvSpPr>
          <p:spPr>
            <a:xfrm>
              <a:off x="4882968" y="2372948"/>
              <a:ext cx="46868" cy="40199"/>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2"/>
            <p:cNvSpPr/>
            <p:nvPr/>
          </p:nvSpPr>
          <p:spPr>
            <a:xfrm>
              <a:off x="4940385" y="1971106"/>
              <a:ext cx="46887" cy="40275"/>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2"/>
            <p:cNvSpPr/>
            <p:nvPr/>
          </p:nvSpPr>
          <p:spPr>
            <a:xfrm>
              <a:off x="4940385" y="2028542"/>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2"/>
            <p:cNvSpPr/>
            <p:nvPr/>
          </p:nvSpPr>
          <p:spPr>
            <a:xfrm>
              <a:off x="4940385" y="2085977"/>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2"/>
            <p:cNvSpPr/>
            <p:nvPr/>
          </p:nvSpPr>
          <p:spPr>
            <a:xfrm>
              <a:off x="4940385" y="2143394"/>
              <a:ext cx="46887" cy="4014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2"/>
            <p:cNvSpPr/>
            <p:nvPr/>
          </p:nvSpPr>
          <p:spPr>
            <a:xfrm>
              <a:off x="4940385" y="2200660"/>
              <a:ext cx="46887" cy="40275"/>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2"/>
            <p:cNvSpPr/>
            <p:nvPr/>
          </p:nvSpPr>
          <p:spPr>
            <a:xfrm>
              <a:off x="4940385" y="2258095"/>
              <a:ext cx="46887" cy="40275"/>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2"/>
            <p:cNvSpPr/>
            <p:nvPr/>
          </p:nvSpPr>
          <p:spPr>
            <a:xfrm>
              <a:off x="4940385" y="2315531"/>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2"/>
            <p:cNvSpPr/>
            <p:nvPr/>
          </p:nvSpPr>
          <p:spPr>
            <a:xfrm>
              <a:off x="4940385" y="2372948"/>
              <a:ext cx="46887" cy="40199"/>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2"/>
            <p:cNvSpPr/>
            <p:nvPr/>
          </p:nvSpPr>
          <p:spPr>
            <a:xfrm>
              <a:off x="4997651" y="2372948"/>
              <a:ext cx="47037" cy="40199"/>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2"/>
            <p:cNvSpPr/>
            <p:nvPr/>
          </p:nvSpPr>
          <p:spPr>
            <a:xfrm>
              <a:off x="5055086" y="1971106"/>
              <a:ext cx="47037" cy="40275"/>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2"/>
            <p:cNvSpPr/>
            <p:nvPr/>
          </p:nvSpPr>
          <p:spPr>
            <a:xfrm>
              <a:off x="5055086" y="2028542"/>
              <a:ext cx="47037" cy="40199"/>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2"/>
            <p:cNvSpPr/>
            <p:nvPr/>
          </p:nvSpPr>
          <p:spPr>
            <a:xfrm>
              <a:off x="5055086" y="2085977"/>
              <a:ext cx="47037" cy="40180"/>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2"/>
            <p:cNvSpPr/>
            <p:nvPr/>
          </p:nvSpPr>
          <p:spPr>
            <a:xfrm>
              <a:off x="5055086" y="2143394"/>
              <a:ext cx="47037" cy="40143"/>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2"/>
            <p:cNvSpPr/>
            <p:nvPr/>
          </p:nvSpPr>
          <p:spPr>
            <a:xfrm>
              <a:off x="5055086" y="2200660"/>
              <a:ext cx="47037" cy="40275"/>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2"/>
            <p:cNvSpPr/>
            <p:nvPr/>
          </p:nvSpPr>
          <p:spPr>
            <a:xfrm>
              <a:off x="5055086" y="2258095"/>
              <a:ext cx="47037" cy="40275"/>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2"/>
            <p:cNvSpPr/>
            <p:nvPr/>
          </p:nvSpPr>
          <p:spPr>
            <a:xfrm>
              <a:off x="5055086" y="2315531"/>
              <a:ext cx="47037" cy="40180"/>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2"/>
            <p:cNvSpPr/>
            <p:nvPr/>
          </p:nvSpPr>
          <p:spPr>
            <a:xfrm>
              <a:off x="5055086" y="2372948"/>
              <a:ext cx="47037" cy="40199"/>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2"/>
            <p:cNvSpPr/>
            <p:nvPr/>
          </p:nvSpPr>
          <p:spPr>
            <a:xfrm>
              <a:off x="5055086" y="1913840"/>
              <a:ext cx="46981" cy="40124"/>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2"/>
            <p:cNvSpPr/>
            <p:nvPr/>
          </p:nvSpPr>
          <p:spPr>
            <a:xfrm>
              <a:off x="4997651" y="1913840"/>
              <a:ext cx="47037" cy="40124"/>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2"/>
            <p:cNvSpPr/>
            <p:nvPr/>
          </p:nvSpPr>
          <p:spPr>
            <a:xfrm>
              <a:off x="4940385"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2"/>
            <p:cNvSpPr/>
            <p:nvPr/>
          </p:nvSpPr>
          <p:spPr>
            <a:xfrm>
              <a:off x="4940385"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2"/>
            <p:cNvSpPr/>
            <p:nvPr/>
          </p:nvSpPr>
          <p:spPr>
            <a:xfrm>
              <a:off x="4882968" y="1971106"/>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2"/>
            <p:cNvSpPr/>
            <p:nvPr/>
          </p:nvSpPr>
          <p:spPr>
            <a:xfrm>
              <a:off x="4882968" y="1913840"/>
              <a:ext cx="46868" cy="40124"/>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2"/>
            <p:cNvSpPr/>
            <p:nvPr/>
          </p:nvSpPr>
          <p:spPr>
            <a:xfrm>
              <a:off x="4882968" y="1856423"/>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2"/>
            <p:cNvSpPr/>
            <p:nvPr/>
          </p:nvSpPr>
          <p:spPr>
            <a:xfrm>
              <a:off x="4882968" y="1798988"/>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2"/>
            <p:cNvSpPr/>
            <p:nvPr/>
          </p:nvSpPr>
          <p:spPr>
            <a:xfrm>
              <a:off x="4825532" y="2372948"/>
              <a:ext cx="47037" cy="40199"/>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2"/>
            <p:cNvSpPr/>
            <p:nvPr/>
          </p:nvSpPr>
          <p:spPr>
            <a:xfrm>
              <a:off x="4825532" y="1971106"/>
              <a:ext cx="47037" cy="40275"/>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2"/>
            <p:cNvSpPr/>
            <p:nvPr/>
          </p:nvSpPr>
          <p:spPr>
            <a:xfrm>
              <a:off x="4825532" y="1913840"/>
              <a:ext cx="47037" cy="40124"/>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2"/>
            <p:cNvSpPr/>
            <p:nvPr/>
          </p:nvSpPr>
          <p:spPr>
            <a:xfrm>
              <a:off x="4825532" y="1856423"/>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2"/>
            <p:cNvSpPr/>
            <p:nvPr/>
          </p:nvSpPr>
          <p:spPr>
            <a:xfrm>
              <a:off x="4825532" y="1798988"/>
              <a:ext cx="47037" cy="40199"/>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2"/>
            <p:cNvSpPr/>
            <p:nvPr/>
          </p:nvSpPr>
          <p:spPr>
            <a:xfrm>
              <a:off x="4825532" y="1741552"/>
              <a:ext cx="47037" cy="40275"/>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2"/>
            <p:cNvSpPr/>
            <p:nvPr/>
          </p:nvSpPr>
          <p:spPr>
            <a:xfrm>
              <a:off x="4768097" y="2372948"/>
              <a:ext cx="47037" cy="40199"/>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2"/>
            <p:cNvSpPr/>
            <p:nvPr/>
          </p:nvSpPr>
          <p:spPr>
            <a:xfrm>
              <a:off x="4768097" y="2085977"/>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2"/>
            <p:cNvSpPr/>
            <p:nvPr/>
          </p:nvSpPr>
          <p:spPr>
            <a:xfrm>
              <a:off x="4768097" y="2028542"/>
              <a:ext cx="47037" cy="40199"/>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2"/>
            <p:cNvSpPr/>
            <p:nvPr/>
          </p:nvSpPr>
          <p:spPr>
            <a:xfrm>
              <a:off x="4768097" y="1971106"/>
              <a:ext cx="47037" cy="40275"/>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2"/>
            <p:cNvSpPr/>
            <p:nvPr/>
          </p:nvSpPr>
          <p:spPr>
            <a:xfrm>
              <a:off x="4768097" y="1913840"/>
              <a:ext cx="47037" cy="40124"/>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2"/>
            <p:cNvSpPr/>
            <p:nvPr/>
          </p:nvSpPr>
          <p:spPr>
            <a:xfrm>
              <a:off x="4768097" y="1856423"/>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2"/>
            <p:cNvSpPr/>
            <p:nvPr/>
          </p:nvSpPr>
          <p:spPr>
            <a:xfrm>
              <a:off x="4768097" y="1798988"/>
              <a:ext cx="47037" cy="40199"/>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2"/>
            <p:cNvSpPr/>
            <p:nvPr/>
          </p:nvSpPr>
          <p:spPr>
            <a:xfrm>
              <a:off x="4768097" y="1741552"/>
              <a:ext cx="47037" cy="40275"/>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2"/>
            <p:cNvSpPr/>
            <p:nvPr/>
          </p:nvSpPr>
          <p:spPr>
            <a:xfrm>
              <a:off x="4710831" y="2430383"/>
              <a:ext cx="46981" cy="40256"/>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2"/>
            <p:cNvSpPr/>
            <p:nvPr/>
          </p:nvSpPr>
          <p:spPr>
            <a:xfrm>
              <a:off x="4710831" y="2372948"/>
              <a:ext cx="46887" cy="40199"/>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2"/>
            <p:cNvSpPr/>
            <p:nvPr/>
          </p:nvSpPr>
          <p:spPr>
            <a:xfrm>
              <a:off x="4710831" y="2085977"/>
              <a:ext cx="46887" cy="40180"/>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2"/>
            <p:cNvSpPr/>
            <p:nvPr/>
          </p:nvSpPr>
          <p:spPr>
            <a:xfrm>
              <a:off x="4710831" y="1971106"/>
              <a:ext cx="46887" cy="40275"/>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2"/>
            <p:cNvSpPr/>
            <p:nvPr/>
          </p:nvSpPr>
          <p:spPr>
            <a:xfrm>
              <a:off x="4710831" y="1913840"/>
              <a:ext cx="46887" cy="40124"/>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2"/>
            <p:cNvSpPr/>
            <p:nvPr/>
          </p:nvSpPr>
          <p:spPr>
            <a:xfrm>
              <a:off x="4710831" y="1856423"/>
              <a:ext cx="46887" cy="40180"/>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2"/>
            <p:cNvSpPr/>
            <p:nvPr/>
          </p:nvSpPr>
          <p:spPr>
            <a:xfrm>
              <a:off x="4710831" y="1798988"/>
              <a:ext cx="46887" cy="40199"/>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2"/>
            <p:cNvSpPr/>
            <p:nvPr/>
          </p:nvSpPr>
          <p:spPr>
            <a:xfrm>
              <a:off x="4710831" y="1741552"/>
              <a:ext cx="46887" cy="40275"/>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2"/>
            <p:cNvSpPr/>
            <p:nvPr/>
          </p:nvSpPr>
          <p:spPr>
            <a:xfrm>
              <a:off x="4710831" y="1569434"/>
              <a:ext cx="46887" cy="40199"/>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2"/>
            <p:cNvSpPr/>
            <p:nvPr/>
          </p:nvSpPr>
          <p:spPr>
            <a:xfrm>
              <a:off x="4653395" y="2315531"/>
              <a:ext cx="46887" cy="40180"/>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2"/>
            <p:cNvSpPr/>
            <p:nvPr/>
          </p:nvSpPr>
          <p:spPr>
            <a:xfrm>
              <a:off x="4653395" y="2143394"/>
              <a:ext cx="46887" cy="40143"/>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2"/>
            <p:cNvSpPr/>
            <p:nvPr/>
          </p:nvSpPr>
          <p:spPr>
            <a:xfrm>
              <a:off x="4653395" y="2085977"/>
              <a:ext cx="46887" cy="40180"/>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2"/>
            <p:cNvSpPr/>
            <p:nvPr/>
          </p:nvSpPr>
          <p:spPr>
            <a:xfrm>
              <a:off x="4653395" y="2028542"/>
              <a:ext cx="46887" cy="40199"/>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2"/>
            <p:cNvSpPr/>
            <p:nvPr/>
          </p:nvSpPr>
          <p:spPr>
            <a:xfrm>
              <a:off x="4653395" y="1971106"/>
              <a:ext cx="46887" cy="40275"/>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2"/>
            <p:cNvSpPr/>
            <p:nvPr/>
          </p:nvSpPr>
          <p:spPr>
            <a:xfrm>
              <a:off x="4653395" y="1913840"/>
              <a:ext cx="46849" cy="40124"/>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2"/>
            <p:cNvSpPr/>
            <p:nvPr/>
          </p:nvSpPr>
          <p:spPr>
            <a:xfrm>
              <a:off x="4653395" y="1856423"/>
              <a:ext cx="46887" cy="40180"/>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2"/>
            <p:cNvSpPr/>
            <p:nvPr/>
          </p:nvSpPr>
          <p:spPr>
            <a:xfrm>
              <a:off x="4653395" y="1798988"/>
              <a:ext cx="46887" cy="40199"/>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2"/>
            <p:cNvSpPr/>
            <p:nvPr/>
          </p:nvSpPr>
          <p:spPr>
            <a:xfrm>
              <a:off x="4653395" y="1741552"/>
              <a:ext cx="46887" cy="40275"/>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2"/>
            <p:cNvSpPr/>
            <p:nvPr/>
          </p:nvSpPr>
          <p:spPr>
            <a:xfrm>
              <a:off x="4653395" y="1569434"/>
              <a:ext cx="46887" cy="40199"/>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2"/>
            <p:cNvSpPr/>
            <p:nvPr/>
          </p:nvSpPr>
          <p:spPr>
            <a:xfrm>
              <a:off x="4595979" y="2430383"/>
              <a:ext cx="46981" cy="40256"/>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2"/>
            <p:cNvSpPr/>
            <p:nvPr/>
          </p:nvSpPr>
          <p:spPr>
            <a:xfrm>
              <a:off x="4595979" y="2372948"/>
              <a:ext cx="46887" cy="40199"/>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2"/>
            <p:cNvSpPr/>
            <p:nvPr/>
          </p:nvSpPr>
          <p:spPr>
            <a:xfrm>
              <a:off x="4595979" y="2258095"/>
              <a:ext cx="46887" cy="40275"/>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2"/>
            <p:cNvSpPr/>
            <p:nvPr/>
          </p:nvSpPr>
          <p:spPr>
            <a:xfrm>
              <a:off x="4595979" y="2143394"/>
              <a:ext cx="46887" cy="40143"/>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2"/>
            <p:cNvSpPr/>
            <p:nvPr/>
          </p:nvSpPr>
          <p:spPr>
            <a:xfrm>
              <a:off x="4595979" y="2028542"/>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2"/>
            <p:cNvSpPr/>
            <p:nvPr/>
          </p:nvSpPr>
          <p:spPr>
            <a:xfrm>
              <a:off x="4595979" y="1971106"/>
              <a:ext cx="46887" cy="40275"/>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2"/>
            <p:cNvSpPr/>
            <p:nvPr/>
          </p:nvSpPr>
          <p:spPr>
            <a:xfrm>
              <a:off x="4595979" y="1913840"/>
              <a:ext cx="46887" cy="40124"/>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2"/>
            <p:cNvSpPr/>
            <p:nvPr/>
          </p:nvSpPr>
          <p:spPr>
            <a:xfrm>
              <a:off x="4595979" y="1856423"/>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2"/>
            <p:cNvSpPr/>
            <p:nvPr/>
          </p:nvSpPr>
          <p:spPr>
            <a:xfrm>
              <a:off x="4595979" y="1798988"/>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2"/>
            <p:cNvSpPr/>
            <p:nvPr/>
          </p:nvSpPr>
          <p:spPr>
            <a:xfrm>
              <a:off x="4595979" y="1626870"/>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2"/>
            <p:cNvSpPr/>
            <p:nvPr/>
          </p:nvSpPr>
          <p:spPr>
            <a:xfrm>
              <a:off x="4595979" y="1569434"/>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2"/>
            <p:cNvSpPr/>
            <p:nvPr/>
          </p:nvSpPr>
          <p:spPr>
            <a:xfrm>
              <a:off x="4538543" y="2372948"/>
              <a:ext cx="46887" cy="40199"/>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2"/>
            <p:cNvSpPr/>
            <p:nvPr/>
          </p:nvSpPr>
          <p:spPr>
            <a:xfrm>
              <a:off x="4538543" y="2315531"/>
              <a:ext cx="46887" cy="40180"/>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2"/>
            <p:cNvSpPr/>
            <p:nvPr/>
          </p:nvSpPr>
          <p:spPr>
            <a:xfrm>
              <a:off x="4538543" y="2143394"/>
              <a:ext cx="46887" cy="40162"/>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2"/>
            <p:cNvSpPr/>
            <p:nvPr/>
          </p:nvSpPr>
          <p:spPr>
            <a:xfrm>
              <a:off x="4538543" y="2085977"/>
              <a:ext cx="46887" cy="40180"/>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2"/>
            <p:cNvSpPr/>
            <p:nvPr/>
          </p:nvSpPr>
          <p:spPr>
            <a:xfrm>
              <a:off x="4538543" y="2028542"/>
              <a:ext cx="46887" cy="40199"/>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2"/>
            <p:cNvSpPr/>
            <p:nvPr/>
          </p:nvSpPr>
          <p:spPr>
            <a:xfrm>
              <a:off x="4538543" y="1971106"/>
              <a:ext cx="46887" cy="40275"/>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2"/>
            <p:cNvSpPr/>
            <p:nvPr/>
          </p:nvSpPr>
          <p:spPr>
            <a:xfrm>
              <a:off x="4538543" y="1913840"/>
              <a:ext cx="46887" cy="40124"/>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2"/>
            <p:cNvSpPr/>
            <p:nvPr/>
          </p:nvSpPr>
          <p:spPr>
            <a:xfrm>
              <a:off x="4538543" y="1856423"/>
              <a:ext cx="46887" cy="40180"/>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2"/>
            <p:cNvSpPr/>
            <p:nvPr/>
          </p:nvSpPr>
          <p:spPr>
            <a:xfrm>
              <a:off x="4538543" y="1569434"/>
              <a:ext cx="46887" cy="40199"/>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2"/>
            <p:cNvSpPr/>
            <p:nvPr/>
          </p:nvSpPr>
          <p:spPr>
            <a:xfrm>
              <a:off x="4481126" y="2315531"/>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2"/>
            <p:cNvSpPr/>
            <p:nvPr/>
          </p:nvSpPr>
          <p:spPr>
            <a:xfrm>
              <a:off x="4481126" y="2258095"/>
              <a:ext cx="46868" cy="40275"/>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2"/>
            <p:cNvSpPr/>
            <p:nvPr/>
          </p:nvSpPr>
          <p:spPr>
            <a:xfrm>
              <a:off x="4481126" y="2143394"/>
              <a:ext cx="46868" cy="40143"/>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2"/>
            <p:cNvSpPr/>
            <p:nvPr/>
          </p:nvSpPr>
          <p:spPr>
            <a:xfrm>
              <a:off x="4481126" y="1971106"/>
              <a:ext cx="46868" cy="40275"/>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2"/>
            <p:cNvSpPr/>
            <p:nvPr/>
          </p:nvSpPr>
          <p:spPr>
            <a:xfrm>
              <a:off x="4481126" y="1913840"/>
              <a:ext cx="46830" cy="40124"/>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2"/>
            <p:cNvSpPr/>
            <p:nvPr/>
          </p:nvSpPr>
          <p:spPr>
            <a:xfrm>
              <a:off x="4423691" y="2372948"/>
              <a:ext cx="46887" cy="40199"/>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2"/>
            <p:cNvSpPr/>
            <p:nvPr/>
          </p:nvSpPr>
          <p:spPr>
            <a:xfrm>
              <a:off x="4423691" y="2315531"/>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2"/>
            <p:cNvSpPr/>
            <p:nvPr/>
          </p:nvSpPr>
          <p:spPr>
            <a:xfrm>
              <a:off x="4423691" y="2258095"/>
              <a:ext cx="46887" cy="40275"/>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2"/>
            <p:cNvSpPr/>
            <p:nvPr/>
          </p:nvSpPr>
          <p:spPr>
            <a:xfrm>
              <a:off x="4423691" y="2200660"/>
              <a:ext cx="46887" cy="40275"/>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2"/>
            <p:cNvSpPr/>
            <p:nvPr/>
          </p:nvSpPr>
          <p:spPr>
            <a:xfrm>
              <a:off x="4423691" y="1971106"/>
              <a:ext cx="46887" cy="40275"/>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2"/>
            <p:cNvSpPr/>
            <p:nvPr/>
          </p:nvSpPr>
          <p:spPr>
            <a:xfrm>
              <a:off x="4366274" y="2430383"/>
              <a:ext cx="47131" cy="40256"/>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2"/>
            <p:cNvSpPr/>
            <p:nvPr/>
          </p:nvSpPr>
          <p:spPr>
            <a:xfrm>
              <a:off x="4366274" y="2372948"/>
              <a:ext cx="47037" cy="40199"/>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2"/>
            <p:cNvSpPr/>
            <p:nvPr/>
          </p:nvSpPr>
          <p:spPr>
            <a:xfrm>
              <a:off x="4366274" y="2315531"/>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2"/>
            <p:cNvSpPr/>
            <p:nvPr/>
          </p:nvSpPr>
          <p:spPr>
            <a:xfrm>
              <a:off x="4366274" y="2258095"/>
              <a:ext cx="47037" cy="40275"/>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2"/>
            <p:cNvSpPr/>
            <p:nvPr/>
          </p:nvSpPr>
          <p:spPr>
            <a:xfrm>
              <a:off x="4366274" y="2200660"/>
              <a:ext cx="47037" cy="40275"/>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2"/>
            <p:cNvSpPr/>
            <p:nvPr/>
          </p:nvSpPr>
          <p:spPr>
            <a:xfrm>
              <a:off x="4366274" y="2143394"/>
              <a:ext cx="47037" cy="40143"/>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2"/>
            <p:cNvSpPr/>
            <p:nvPr/>
          </p:nvSpPr>
          <p:spPr>
            <a:xfrm>
              <a:off x="4366274" y="2085977"/>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2"/>
            <p:cNvSpPr/>
            <p:nvPr/>
          </p:nvSpPr>
          <p:spPr>
            <a:xfrm>
              <a:off x="4308839" y="2487800"/>
              <a:ext cx="47037" cy="40275"/>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2"/>
            <p:cNvSpPr/>
            <p:nvPr/>
          </p:nvSpPr>
          <p:spPr>
            <a:xfrm>
              <a:off x="4308839" y="2430383"/>
              <a:ext cx="47150" cy="40256"/>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2"/>
            <p:cNvSpPr/>
            <p:nvPr/>
          </p:nvSpPr>
          <p:spPr>
            <a:xfrm>
              <a:off x="4308839" y="2372948"/>
              <a:ext cx="47037" cy="40199"/>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2"/>
            <p:cNvSpPr/>
            <p:nvPr/>
          </p:nvSpPr>
          <p:spPr>
            <a:xfrm>
              <a:off x="4308839" y="2258095"/>
              <a:ext cx="47037" cy="40275"/>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2"/>
            <p:cNvSpPr/>
            <p:nvPr/>
          </p:nvSpPr>
          <p:spPr>
            <a:xfrm>
              <a:off x="4308839" y="2143394"/>
              <a:ext cx="47037" cy="40143"/>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2"/>
            <p:cNvSpPr/>
            <p:nvPr/>
          </p:nvSpPr>
          <p:spPr>
            <a:xfrm>
              <a:off x="4308839" y="2085977"/>
              <a:ext cx="47037" cy="40180"/>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2"/>
            <p:cNvSpPr/>
            <p:nvPr/>
          </p:nvSpPr>
          <p:spPr>
            <a:xfrm>
              <a:off x="4308839" y="2028542"/>
              <a:ext cx="47037" cy="40199"/>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2"/>
            <p:cNvSpPr/>
            <p:nvPr/>
          </p:nvSpPr>
          <p:spPr>
            <a:xfrm>
              <a:off x="4251573" y="2487800"/>
              <a:ext cx="46868" cy="40275"/>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2"/>
            <p:cNvSpPr/>
            <p:nvPr/>
          </p:nvSpPr>
          <p:spPr>
            <a:xfrm>
              <a:off x="4251573" y="2430383"/>
              <a:ext cx="46981" cy="40256"/>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2"/>
            <p:cNvSpPr/>
            <p:nvPr/>
          </p:nvSpPr>
          <p:spPr>
            <a:xfrm>
              <a:off x="4251573" y="2372948"/>
              <a:ext cx="46868" cy="40199"/>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2"/>
            <p:cNvSpPr/>
            <p:nvPr/>
          </p:nvSpPr>
          <p:spPr>
            <a:xfrm>
              <a:off x="4251573" y="2085977"/>
              <a:ext cx="46868" cy="40180"/>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2"/>
            <p:cNvSpPr/>
            <p:nvPr/>
          </p:nvSpPr>
          <p:spPr>
            <a:xfrm>
              <a:off x="4194137" y="2143394"/>
              <a:ext cx="46887" cy="40143"/>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2"/>
            <p:cNvSpPr/>
            <p:nvPr/>
          </p:nvSpPr>
          <p:spPr>
            <a:xfrm>
              <a:off x="4079285" y="1971106"/>
              <a:ext cx="47037" cy="40275"/>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2"/>
            <p:cNvSpPr/>
            <p:nvPr/>
          </p:nvSpPr>
          <p:spPr>
            <a:xfrm>
              <a:off x="4022019" y="2028542"/>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2"/>
            <p:cNvSpPr/>
            <p:nvPr/>
          </p:nvSpPr>
          <p:spPr>
            <a:xfrm>
              <a:off x="4022019" y="1971106"/>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2"/>
            <p:cNvSpPr/>
            <p:nvPr/>
          </p:nvSpPr>
          <p:spPr>
            <a:xfrm>
              <a:off x="3964583"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2"/>
            <p:cNvSpPr/>
            <p:nvPr/>
          </p:nvSpPr>
          <p:spPr>
            <a:xfrm>
              <a:off x="3964583" y="1971106"/>
              <a:ext cx="46887" cy="40275"/>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2"/>
            <p:cNvSpPr/>
            <p:nvPr/>
          </p:nvSpPr>
          <p:spPr>
            <a:xfrm>
              <a:off x="3964583" y="1741552"/>
              <a:ext cx="46887" cy="40275"/>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2"/>
            <p:cNvSpPr/>
            <p:nvPr/>
          </p:nvSpPr>
          <p:spPr>
            <a:xfrm>
              <a:off x="3964583" y="1684136"/>
              <a:ext cx="46887" cy="40275"/>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2"/>
            <p:cNvSpPr/>
            <p:nvPr/>
          </p:nvSpPr>
          <p:spPr>
            <a:xfrm>
              <a:off x="3964583" y="1626870"/>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2"/>
            <p:cNvSpPr/>
            <p:nvPr/>
          </p:nvSpPr>
          <p:spPr>
            <a:xfrm>
              <a:off x="3964583" y="1569434"/>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2"/>
            <p:cNvSpPr/>
            <p:nvPr/>
          </p:nvSpPr>
          <p:spPr>
            <a:xfrm>
              <a:off x="3907167" y="1856423"/>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2"/>
            <p:cNvSpPr/>
            <p:nvPr/>
          </p:nvSpPr>
          <p:spPr>
            <a:xfrm>
              <a:off x="3907167" y="1798988"/>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2"/>
            <p:cNvSpPr/>
            <p:nvPr/>
          </p:nvSpPr>
          <p:spPr>
            <a:xfrm>
              <a:off x="3907167" y="1741552"/>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2"/>
            <p:cNvSpPr/>
            <p:nvPr/>
          </p:nvSpPr>
          <p:spPr>
            <a:xfrm>
              <a:off x="3907167" y="1684136"/>
              <a:ext cx="46868" cy="40275"/>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2"/>
            <p:cNvSpPr/>
            <p:nvPr/>
          </p:nvSpPr>
          <p:spPr>
            <a:xfrm>
              <a:off x="3907167" y="1626870"/>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2"/>
            <p:cNvSpPr/>
            <p:nvPr/>
          </p:nvSpPr>
          <p:spPr>
            <a:xfrm>
              <a:off x="3907167" y="1569434"/>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2"/>
            <p:cNvSpPr/>
            <p:nvPr/>
          </p:nvSpPr>
          <p:spPr>
            <a:xfrm>
              <a:off x="3907167" y="151201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2"/>
            <p:cNvSpPr/>
            <p:nvPr/>
          </p:nvSpPr>
          <p:spPr>
            <a:xfrm>
              <a:off x="3849731" y="1913840"/>
              <a:ext cx="46830" cy="40124"/>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2"/>
            <p:cNvSpPr/>
            <p:nvPr/>
          </p:nvSpPr>
          <p:spPr>
            <a:xfrm>
              <a:off x="3849731" y="1856423"/>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2"/>
            <p:cNvSpPr/>
            <p:nvPr/>
          </p:nvSpPr>
          <p:spPr>
            <a:xfrm>
              <a:off x="3849731" y="1798988"/>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2"/>
            <p:cNvSpPr/>
            <p:nvPr/>
          </p:nvSpPr>
          <p:spPr>
            <a:xfrm>
              <a:off x="3849731" y="1741552"/>
              <a:ext cx="46887" cy="40275"/>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2"/>
            <p:cNvSpPr/>
            <p:nvPr/>
          </p:nvSpPr>
          <p:spPr>
            <a:xfrm>
              <a:off x="3849731" y="1684136"/>
              <a:ext cx="46887" cy="40275"/>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2"/>
            <p:cNvSpPr/>
            <p:nvPr/>
          </p:nvSpPr>
          <p:spPr>
            <a:xfrm>
              <a:off x="3849731" y="1626870"/>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2"/>
            <p:cNvSpPr/>
            <p:nvPr/>
          </p:nvSpPr>
          <p:spPr>
            <a:xfrm>
              <a:off x="3849731" y="1569434"/>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2"/>
            <p:cNvSpPr/>
            <p:nvPr/>
          </p:nvSpPr>
          <p:spPr>
            <a:xfrm>
              <a:off x="3849731" y="151201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2"/>
            <p:cNvSpPr/>
            <p:nvPr/>
          </p:nvSpPr>
          <p:spPr>
            <a:xfrm>
              <a:off x="3792314"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2"/>
            <p:cNvSpPr/>
            <p:nvPr/>
          </p:nvSpPr>
          <p:spPr>
            <a:xfrm>
              <a:off x="3792314" y="1856423"/>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2"/>
            <p:cNvSpPr/>
            <p:nvPr/>
          </p:nvSpPr>
          <p:spPr>
            <a:xfrm>
              <a:off x="3792314" y="1798988"/>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2"/>
            <p:cNvSpPr/>
            <p:nvPr/>
          </p:nvSpPr>
          <p:spPr>
            <a:xfrm>
              <a:off x="3792314" y="1741552"/>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2"/>
            <p:cNvSpPr/>
            <p:nvPr/>
          </p:nvSpPr>
          <p:spPr>
            <a:xfrm>
              <a:off x="3792314" y="1684136"/>
              <a:ext cx="46868" cy="40275"/>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2"/>
            <p:cNvSpPr/>
            <p:nvPr/>
          </p:nvSpPr>
          <p:spPr>
            <a:xfrm>
              <a:off x="3792314" y="1626870"/>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2"/>
            <p:cNvSpPr/>
            <p:nvPr/>
          </p:nvSpPr>
          <p:spPr>
            <a:xfrm>
              <a:off x="3792314" y="1569434"/>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2"/>
            <p:cNvSpPr/>
            <p:nvPr/>
          </p:nvSpPr>
          <p:spPr>
            <a:xfrm>
              <a:off x="3792314" y="151201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2"/>
            <p:cNvSpPr/>
            <p:nvPr/>
          </p:nvSpPr>
          <p:spPr>
            <a:xfrm>
              <a:off x="3735029"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2"/>
            <p:cNvSpPr/>
            <p:nvPr/>
          </p:nvSpPr>
          <p:spPr>
            <a:xfrm>
              <a:off x="3735029"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2"/>
            <p:cNvSpPr/>
            <p:nvPr/>
          </p:nvSpPr>
          <p:spPr>
            <a:xfrm>
              <a:off x="3735029"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2"/>
            <p:cNvSpPr/>
            <p:nvPr/>
          </p:nvSpPr>
          <p:spPr>
            <a:xfrm>
              <a:off x="3735029" y="1741552"/>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2"/>
            <p:cNvSpPr/>
            <p:nvPr/>
          </p:nvSpPr>
          <p:spPr>
            <a:xfrm>
              <a:off x="3735029" y="1684136"/>
              <a:ext cx="46887" cy="40275"/>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2"/>
            <p:cNvSpPr/>
            <p:nvPr/>
          </p:nvSpPr>
          <p:spPr>
            <a:xfrm>
              <a:off x="3735029" y="1626870"/>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2"/>
            <p:cNvSpPr/>
            <p:nvPr/>
          </p:nvSpPr>
          <p:spPr>
            <a:xfrm>
              <a:off x="3735029" y="1569434"/>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2"/>
            <p:cNvSpPr/>
            <p:nvPr/>
          </p:nvSpPr>
          <p:spPr>
            <a:xfrm>
              <a:off x="3735029" y="1512017"/>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2"/>
            <p:cNvSpPr/>
            <p:nvPr/>
          </p:nvSpPr>
          <p:spPr>
            <a:xfrm>
              <a:off x="3677613" y="1971106"/>
              <a:ext cx="46868" cy="40275"/>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2"/>
            <p:cNvSpPr/>
            <p:nvPr/>
          </p:nvSpPr>
          <p:spPr>
            <a:xfrm>
              <a:off x="3677613"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2"/>
            <p:cNvSpPr/>
            <p:nvPr/>
          </p:nvSpPr>
          <p:spPr>
            <a:xfrm>
              <a:off x="3677613" y="1856423"/>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2"/>
            <p:cNvSpPr/>
            <p:nvPr/>
          </p:nvSpPr>
          <p:spPr>
            <a:xfrm>
              <a:off x="3677613" y="1798988"/>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2"/>
            <p:cNvSpPr/>
            <p:nvPr/>
          </p:nvSpPr>
          <p:spPr>
            <a:xfrm>
              <a:off x="3677613" y="1741552"/>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2"/>
            <p:cNvSpPr/>
            <p:nvPr/>
          </p:nvSpPr>
          <p:spPr>
            <a:xfrm>
              <a:off x="3677613" y="1684136"/>
              <a:ext cx="46868" cy="40275"/>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2"/>
            <p:cNvSpPr/>
            <p:nvPr/>
          </p:nvSpPr>
          <p:spPr>
            <a:xfrm>
              <a:off x="3677613" y="1626870"/>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2"/>
            <p:cNvSpPr/>
            <p:nvPr/>
          </p:nvSpPr>
          <p:spPr>
            <a:xfrm>
              <a:off x="3677613" y="1569434"/>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2"/>
            <p:cNvSpPr/>
            <p:nvPr/>
          </p:nvSpPr>
          <p:spPr>
            <a:xfrm>
              <a:off x="3677613" y="151201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2"/>
            <p:cNvSpPr/>
            <p:nvPr/>
          </p:nvSpPr>
          <p:spPr>
            <a:xfrm>
              <a:off x="3620177"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2"/>
            <p:cNvSpPr/>
            <p:nvPr/>
          </p:nvSpPr>
          <p:spPr>
            <a:xfrm>
              <a:off x="3620177" y="1971106"/>
              <a:ext cx="46887" cy="40275"/>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2"/>
            <p:cNvSpPr/>
            <p:nvPr/>
          </p:nvSpPr>
          <p:spPr>
            <a:xfrm>
              <a:off x="3620177" y="1913840"/>
              <a:ext cx="46887" cy="40124"/>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2"/>
            <p:cNvSpPr/>
            <p:nvPr/>
          </p:nvSpPr>
          <p:spPr>
            <a:xfrm>
              <a:off x="3620177" y="1856423"/>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2"/>
            <p:cNvSpPr/>
            <p:nvPr/>
          </p:nvSpPr>
          <p:spPr>
            <a:xfrm>
              <a:off x="3620177" y="1798988"/>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2"/>
            <p:cNvSpPr/>
            <p:nvPr/>
          </p:nvSpPr>
          <p:spPr>
            <a:xfrm>
              <a:off x="3620177" y="1741552"/>
              <a:ext cx="46887" cy="40275"/>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2"/>
            <p:cNvSpPr/>
            <p:nvPr/>
          </p:nvSpPr>
          <p:spPr>
            <a:xfrm>
              <a:off x="3620177" y="1684136"/>
              <a:ext cx="46887" cy="40275"/>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2"/>
            <p:cNvSpPr/>
            <p:nvPr/>
          </p:nvSpPr>
          <p:spPr>
            <a:xfrm>
              <a:off x="3620177" y="1626870"/>
              <a:ext cx="46887" cy="40256"/>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2"/>
            <p:cNvSpPr/>
            <p:nvPr/>
          </p:nvSpPr>
          <p:spPr>
            <a:xfrm>
              <a:off x="3620177" y="1569434"/>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2"/>
            <p:cNvSpPr/>
            <p:nvPr/>
          </p:nvSpPr>
          <p:spPr>
            <a:xfrm>
              <a:off x="3620177" y="151201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2"/>
            <p:cNvSpPr/>
            <p:nvPr/>
          </p:nvSpPr>
          <p:spPr>
            <a:xfrm>
              <a:off x="3562761" y="2028542"/>
              <a:ext cx="47018" cy="40199"/>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2"/>
            <p:cNvSpPr/>
            <p:nvPr/>
          </p:nvSpPr>
          <p:spPr>
            <a:xfrm>
              <a:off x="3562761" y="1971106"/>
              <a:ext cx="47018" cy="40275"/>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2"/>
            <p:cNvSpPr/>
            <p:nvPr/>
          </p:nvSpPr>
          <p:spPr>
            <a:xfrm>
              <a:off x="3562761" y="1913840"/>
              <a:ext cx="47018" cy="40124"/>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2"/>
            <p:cNvSpPr/>
            <p:nvPr/>
          </p:nvSpPr>
          <p:spPr>
            <a:xfrm>
              <a:off x="3562761" y="1856423"/>
              <a:ext cx="47018" cy="40180"/>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2"/>
            <p:cNvSpPr/>
            <p:nvPr/>
          </p:nvSpPr>
          <p:spPr>
            <a:xfrm>
              <a:off x="3562761" y="1798988"/>
              <a:ext cx="47018" cy="40199"/>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2"/>
            <p:cNvSpPr/>
            <p:nvPr/>
          </p:nvSpPr>
          <p:spPr>
            <a:xfrm>
              <a:off x="3562761" y="1741552"/>
              <a:ext cx="47018" cy="40275"/>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2"/>
            <p:cNvSpPr/>
            <p:nvPr/>
          </p:nvSpPr>
          <p:spPr>
            <a:xfrm>
              <a:off x="3562761" y="1684136"/>
              <a:ext cx="47018" cy="40275"/>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2"/>
            <p:cNvSpPr/>
            <p:nvPr/>
          </p:nvSpPr>
          <p:spPr>
            <a:xfrm>
              <a:off x="3562761" y="1626870"/>
              <a:ext cx="47018" cy="40180"/>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2"/>
            <p:cNvSpPr/>
            <p:nvPr/>
          </p:nvSpPr>
          <p:spPr>
            <a:xfrm>
              <a:off x="3562761" y="1569434"/>
              <a:ext cx="47018" cy="40199"/>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2"/>
            <p:cNvSpPr/>
            <p:nvPr/>
          </p:nvSpPr>
          <p:spPr>
            <a:xfrm>
              <a:off x="3562761" y="1512017"/>
              <a:ext cx="47018" cy="40180"/>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2"/>
            <p:cNvSpPr/>
            <p:nvPr/>
          </p:nvSpPr>
          <p:spPr>
            <a:xfrm>
              <a:off x="3505476" y="1971106"/>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2"/>
            <p:cNvSpPr/>
            <p:nvPr/>
          </p:nvSpPr>
          <p:spPr>
            <a:xfrm>
              <a:off x="3505476"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2"/>
            <p:cNvSpPr/>
            <p:nvPr/>
          </p:nvSpPr>
          <p:spPr>
            <a:xfrm>
              <a:off x="3505476"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2"/>
            <p:cNvSpPr/>
            <p:nvPr/>
          </p:nvSpPr>
          <p:spPr>
            <a:xfrm>
              <a:off x="3505476"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2"/>
            <p:cNvSpPr/>
            <p:nvPr/>
          </p:nvSpPr>
          <p:spPr>
            <a:xfrm>
              <a:off x="3505476" y="1741552"/>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2"/>
            <p:cNvSpPr/>
            <p:nvPr/>
          </p:nvSpPr>
          <p:spPr>
            <a:xfrm>
              <a:off x="3505476" y="1684136"/>
              <a:ext cx="46887" cy="40275"/>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2"/>
            <p:cNvSpPr/>
            <p:nvPr/>
          </p:nvSpPr>
          <p:spPr>
            <a:xfrm>
              <a:off x="3505476" y="1626870"/>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2"/>
            <p:cNvSpPr/>
            <p:nvPr/>
          </p:nvSpPr>
          <p:spPr>
            <a:xfrm>
              <a:off x="3505476" y="1569434"/>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2"/>
            <p:cNvSpPr/>
            <p:nvPr/>
          </p:nvSpPr>
          <p:spPr>
            <a:xfrm>
              <a:off x="3505476" y="1512017"/>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2"/>
            <p:cNvSpPr/>
            <p:nvPr/>
          </p:nvSpPr>
          <p:spPr>
            <a:xfrm>
              <a:off x="3448059" y="1741552"/>
              <a:ext cx="46868" cy="40275"/>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2"/>
            <p:cNvSpPr/>
            <p:nvPr/>
          </p:nvSpPr>
          <p:spPr>
            <a:xfrm>
              <a:off x="3448059" y="1684136"/>
              <a:ext cx="46868" cy="40275"/>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2"/>
            <p:cNvSpPr/>
            <p:nvPr/>
          </p:nvSpPr>
          <p:spPr>
            <a:xfrm>
              <a:off x="3448059" y="1626870"/>
              <a:ext cx="46868" cy="40180"/>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2"/>
            <p:cNvSpPr/>
            <p:nvPr/>
          </p:nvSpPr>
          <p:spPr>
            <a:xfrm>
              <a:off x="3448059" y="1569434"/>
              <a:ext cx="46868" cy="40199"/>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2"/>
            <p:cNvSpPr/>
            <p:nvPr/>
          </p:nvSpPr>
          <p:spPr>
            <a:xfrm>
              <a:off x="3390473" y="1684136"/>
              <a:ext cx="46887" cy="40275"/>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2"/>
            <p:cNvSpPr/>
            <p:nvPr/>
          </p:nvSpPr>
          <p:spPr>
            <a:xfrm>
              <a:off x="3390473" y="1626870"/>
              <a:ext cx="46887" cy="40180"/>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2"/>
            <p:cNvSpPr/>
            <p:nvPr/>
          </p:nvSpPr>
          <p:spPr>
            <a:xfrm>
              <a:off x="3390473" y="1569434"/>
              <a:ext cx="46887" cy="40199"/>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2"/>
            <p:cNvSpPr/>
            <p:nvPr/>
          </p:nvSpPr>
          <p:spPr>
            <a:xfrm>
              <a:off x="3333037" y="1684136"/>
              <a:ext cx="47037" cy="40275"/>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2"/>
            <p:cNvSpPr/>
            <p:nvPr/>
          </p:nvSpPr>
          <p:spPr>
            <a:xfrm>
              <a:off x="3333037" y="1626870"/>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2"/>
            <p:cNvSpPr/>
            <p:nvPr/>
          </p:nvSpPr>
          <p:spPr>
            <a:xfrm>
              <a:off x="3792314" y="3463450"/>
              <a:ext cx="46868" cy="40256"/>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2"/>
            <p:cNvSpPr/>
            <p:nvPr/>
          </p:nvSpPr>
          <p:spPr>
            <a:xfrm>
              <a:off x="3792314" y="3406166"/>
              <a:ext cx="46981" cy="40162"/>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2"/>
            <p:cNvSpPr/>
            <p:nvPr/>
          </p:nvSpPr>
          <p:spPr>
            <a:xfrm>
              <a:off x="3792314" y="3348749"/>
              <a:ext cx="46981" cy="40143"/>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2"/>
            <p:cNvSpPr/>
            <p:nvPr/>
          </p:nvSpPr>
          <p:spPr>
            <a:xfrm>
              <a:off x="3735029" y="3635870"/>
              <a:ext cx="46887" cy="40162"/>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2"/>
            <p:cNvSpPr/>
            <p:nvPr/>
          </p:nvSpPr>
          <p:spPr>
            <a:xfrm>
              <a:off x="3734879" y="3578303"/>
              <a:ext cx="47037" cy="40293"/>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2"/>
            <p:cNvSpPr/>
            <p:nvPr/>
          </p:nvSpPr>
          <p:spPr>
            <a:xfrm>
              <a:off x="3735029" y="3520867"/>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2"/>
            <p:cNvSpPr/>
            <p:nvPr/>
          </p:nvSpPr>
          <p:spPr>
            <a:xfrm>
              <a:off x="3735029" y="3463450"/>
              <a:ext cx="46887" cy="40256"/>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2"/>
            <p:cNvSpPr/>
            <p:nvPr/>
          </p:nvSpPr>
          <p:spPr>
            <a:xfrm>
              <a:off x="3735029" y="3406166"/>
              <a:ext cx="46887" cy="40162"/>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2"/>
            <p:cNvSpPr/>
            <p:nvPr/>
          </p:nvSpPr>
          <p:spPr>
            <a:xfrm>
              <a:off x="3735029" y="3348749"/>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2"/>
            <p:cNvSpPr/>
            <p:nvPr/>
          </p:nvSpPr>
          <p:spPr>
            <a:xfrm>
              <a:off x="3677613" y="3635870"/>
              <a:ext cx="46868" cy="40162"/>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2"/>
            <p:cNvSpPr/>
            <p:nvPr/>
          </p:nvSpPr>
          <p:spPr>
            <a:xfrm>
              <a:off x="3677613" y="3578303"/>
              <a:ext cx="47018" cy="40293"/>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2"/>
            <p:cNvSpPr/>
            <p:nvPr/>
          </p:nvSpPr>
          <p:spPr>
            <a:xfrm>
              <a:off x="3677613" y="3520867"/>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2"/>
            <p:cNvSpPr/>
            <p:nvPr/>
          </p:nvSpPr>
          <p:spPr>
            <a:xfrm>
              <a:off x="3677613" y="3463450"/>
              <a:ext cx="46868" cy="40256"/>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2"/>
            <p:cNvSpPr/>
            <p:nvPr/>
          </p:nvSpPr>
          <p:spPr>
            <a:xfrm>
              <a:off x="3677613" y="3406166"/>
              <a:ext cx="46868" cy="40162"/>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2"/>
            <p:cNvSpPr/>
            <p:nvPr/>
          </p:nvSpPr>
          <p:spPr>
            <a:xfrm>
              <a:off x="3677613" y="3348749"/>
              <a:ext cx="46868" cy="40199"/>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2"/>
            <p:cNvSpPr/>
            <p:nvPr/>
          </p:nvSpPr>
          <p:spPr>
            <a:xfrm>
              <a:off x="3620177" y="3693155"/>
              <a:ext cx="46887" cy="40293"/>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2"/>
            <p:cNvSpPr/>
            <p:nvPr/>
          </p:nvSpPr>
          <p:spPr>
            <a:xfrm>
              <a:off x="3620177" y="3635870"/>
              <a:ext cx="46887" cy="40162"/>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2"/>
            <p:cNvSpPr/>
            <p:nvPr/>
          </p:nvSpPr>
          <p:spPr>
            <a:xfrm>
              <a:off x="3620177" y="3578303"/>
              <a:ext cx="47037" cy="40293"/>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2"/>
            <p:cNvSpPr/>
            <p:nvPr/>
          </p:nvSpPr>
          <p:spPr>
            <a:xfrm>
              <a:off x="3620177" y="3520867"/>
              <a:ext cx="46887" cy="40275"/>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2"/>
            <p:cNvSpPr/>
            <p:nvPr/>
          </p:nvSpPr>
          <p:spPr>
            <a:xfrm>
              <a:off x="3620177" y="3463450"/>
              <a:ext cx="46887" cy="40293"/>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2"/>
            <p:cNvSpPr/>
            <p:nvPr/>
          </p:nvSpPr>
          <p:spPr>
            <a:xfrm>
              <a:off x="3620177" y="3406166"/>
              <a:ext cx="46887" cy="40162"/>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2"/>
            <p:cNvSpPr/>
            <p:nvPr/>
          </p:nvSpPr>
          <p:spPr>
            <a:xfrm>
              <a:off x="3620177" y="3348749"/>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2"/>
            <p:cNvSpPr/>
            <p:nvPr/>
          </p:nvSpPr>
          <p:spPr>
            <a:xfrm>
              <a:off x="3620177" y="3291313"/>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2"/>
            <p:cNvSpPr/>
            <p:nvPr/>
          </p:nvSpPr>
          <p:spPr>
            <a:xfrm>
              <a:off x="3562761" y="3808007"/>
              <a:ext cx="47018" cy="40199"/>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2"/>
            <p:cNvSpPr/>
            <p:nvPr/>
          </p:nvSpPr>
          <p:spPr>
            <a:xfrm>
              <a:off x="3562761" y="3750572"/>
              <a:ext cx="47018" cy="40199"/>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2"/>
            <p:cNvSpPr/>
            <p:nvPr/>
          </p:nvSpPr>
          <p:spPr>
            <a:xfrm>
              <a:off x="3562761" y="3693155"/>
              <a:ext cx="46868" cy="40293"/>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2"/>
            <p:cNvSpPr/>
            <p:nvPr/>
          </p:nvSpPr>
          <p:spPr>
            <a:xfrm>
              <a:off x="3562761" y="3635870"/>
              <a:ext cx="46868" cy="40162"/>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2"/>
            <p:cNvSpPr/>
            <p:nvPr/>
          </p:nvSpPr>
          <p:spPr>
            <a:xfrm>
              <a:off x="3562761" y="3578303"/>
              <a:ext cx="47018" cy="40293"/>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2"/>
            <p:cNvSpPr/>
            <p:nvPr/>
          </p:nvSpPr>
          <p:spPr>
            <a:xfrm>
              <a:off x="3562761" y="3520867"/>
              <a:ext cx="47018" cy="40275"/>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2"/>
            <p:cNvSpPr/>
            <p:nvPr/>
          </p:nvSpPr>
          <p:spPr>
            <a:xfrm>
              <a:off x="3562761" y="3463450"/>
              <a:ext cx="47018" cy="40256"/>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2"/>
            <p:cNvSpPr/>
            <p:nvPr/>
          </p:nvSpPr>
          <p:spPr>
            <a:xfrm>
              <a:off x="3562761" y="3406166"/>
              <a:ext cx="46868" cy="40162"/>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2"/>
            <p:cNvSpPr/>
            <p:nvPr/>
          </p:nvSpPr>
          <p:spPr>
            <a:xfrm>
              <a:off x="3562761" y="3348749"/>
              <a:ext cx="47018" cy="40199"/>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2"/>
            <p:cNvSpPr/>
            <p:nvPr/>
          </p:nvSpPr>
          <p:spPr>
            <a:xfrm>
              <a:off x="3562761" y="3291313"/>
              <a:ext cx="47018" cy="40199"/>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2"/>
            <p:cNvSpPr/>
            <p:nvPr/>
          </p:nvSpPr>
          <p:spPr>
            <a:xfrm>
              <a:off x="3562761" y="3233897"/>
              <a:ext cx="47018" cy="40256"/>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2"/>
            <p:cNvSpPr/>
            <p:nvPr/>
          </p:nvSpPr>
          <p:spPr>
            <a:xfrm>
              <a:off x="3505476" y="3922709"/>
              <a:ext cx="46887" cy="40256"/>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2"/>
            <p:cNvSpPr/>
            <p:nvPr/>
          </p:nvSpPr>
          <p:spPr>
            <a:xfrm>
              <a:off x="3505476" y="3865424"/>
              <a:ext cx="46887" cy="40162"/>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2"/>
            <p:cNvSpPr/>
            <p:nvPr/>
          </p:nvSpPr>
          <p:spPr>
            <a:xfrm>
              <a:off x="3505476" y="3808007"/>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2"/>
            <p:cNvSpPr/>
            <p:nvPr/>
          </p:nvSpPr>
          <p:spPr>
            <a:xfrm>
              <a:off x="3505476" y="3750572"/>
              <a:ext cx="46887" cy="40199"/>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2"/>
            <p:cNvSpPr/>
            <p:nvPr/>
          </p:nvSpPr>
          <p:spPr>
            <a:xfrm>
              <a:off x="3505325" y="3693155"/>
              <a:ext cx="47037" cy="40293"/>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2"/>
            <p:cNvSpPr/>
            <p:nvPr/>
          </p:nvSpPr>
          <p:spPr>
            <a:xfrm>
              <a:off x="3505325" y="3635870"/>
              <a:ext cx="47037" cy="40162"/>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2"/>
            <p:cNvSpPr/>
            <p:nvPr/>
          </p:nvSpPr>
          <p:spPr>
            <a:xfrm>
              <a:off x="3505325" y="3578303"/>
              <a:ext cx="47037" cy="40293"/>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2"/>
            <p:cNvSpPr/>
            <p:nvPr/>
          </p:nvSpPr>
          <p:spPr>
            <a:xfrm>
              <a:off x="3505476" y="3520867"/>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2"/>
            <p:cNvSpPr/>
            <p:nvPr/>
          </p:nvSpPr>
          <p:spPr>
            <a:xfrm>
              <a:off x="3505476" y="3463450"/>
              <a:ext cx="46887" cy="40256"/>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2"/>
            <p:cNvSpPr/>
            <p:nvPr/>
          </p:nvSpPr>
          <p:spPr>
            <a:xfrm>
              <a:off x="3505325" y="3406166"/>
              <a:ext cx="47037" cy="40162"/>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2"/>
            <p:cNvSpPr/>
            <p:nvPr/>
          </p:nvSpPr>
          <p:spPr>
            <a:xfrm>
              <a:off x="3505325" y="3348749"/>
              <a:ext cx="47037" cy="40199"/>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2"/>
            <p:cNvSpPr/>
            <p:nvPr/>
          </p:nvSpPr>
          <p:spPr>
            <a:xfrm>
              <a:off x="3505325" y="3291313"/>
              <a:ext cx="47037" cy="40199"/>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2"/>
            <p:cNvSpPr/>
            <p:nvPr/>
          </p:nvSpPr>
          <p:spPr>
            <a:xfrm>
              <a:off x="3505325" y="3233897"/>
              <a:ext cx="47037" cy="40256"/>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2"/>
            <p:cNvSpPr/>
            <p:nvPr/>
          </p:nvSpPr>
          <p:spPr>
            <a:xfrm>
              <a:off x="3505325" y="3176461"/>
              <a:ext cx="47037" cy="40275"/>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2"/>
            <p:cNvSpPr/>
            <p:nvPr/>
          </p:nvSpPr>
          <p:spPr>
            <a:xfrm>
              <a:off x="3448059" y="3980125"/>
              <a:ext cx="46868" cy="40275"/>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2"/>
            <p:cNvSpPr/>
            <p:nvPr/>
          </p:nvSpPr>
          <p:spPr>
            <a:xfrm>
              <a:off x="3448059" y="3922709"/>
              <a:ext cx="46868" cy="40256"/>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2"/>
            <p:cNvSpPr/>
            <p:nvPr/>
          </p:nvSpPr>
          <p:spPr>
            <a:xfrm>
              <a:off x="3448059" y="3865424"/>
              <a:ext cx="46868" cy="40162"/>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2"/>
            <p:cNvSpPr/>
            <p:nvPr/>
          </p:nvSpPr>
          <p:spPr>
            <a:xfrm>
              <a:off x="3448059" y="3808007"/>
              <a:ext cx="46868" cy="40199"/>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2"/>
            <p:cNvSpPr/>
            <p:nvPr/>
          </p:nvSpPr>
          <p:spPr>
            <a:xfrm>
              <a:off x="3448059" y="3750572"/>
              <a:ext cx="46868" cy="40199"/>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2"/>
            <p:cNvSpPr/>
            <p:nvPr/>
          </p:nvSpPr>
          <p:spPr>
            <a:xfrm>
              <a:off x="3447889" y="3693155"/>
              <a:ext cx="47037" cy="40293"/>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2"/>
            <p:cNvSpPr/>
            <p:nvPr/>
          </p:nvSpPr>
          <p:spPr>
            <a:xfrm>
              <a:off x="3448059" y="3635870"/>
              <a:ext cx="46868" cy="40162"/>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2"/>
            <p:cNvSpPr/>
            <p:nvPr/>
          </p:nvSpPr>
          <p:spPr>
            <a:xfrm>
              <a:off x="3447889" y="3578303"/>
              <a:ext cx="47188" cy="40293"/>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2"/>
            <p:cNvSpPr/>
            <p:nvPr/>
          </p:nvSpPr>
          <p:spPr>
            <a:xfrm>
              <a:off x="3448059" y="3520867"/>
              <a:ext cx="46868" cy="40275"/>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2"/>
            <p:cNvSpPr/>
            <p:nvPr/>
          </p:nvSpPr>
          <p:spPr>
            <a:xfrm>
              <a:off x="3448059" y="3463450"/>
              <a:ext cx="46868" cy="40256"/>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2"/>
            <p:cNvSpPr/>
            <p:nvPr/>
          </p:nvSpPr>
          <p:spPr>
            <a:xfrm>
              <a:off x="3448059" y="3406166"/>
              <a:ext cx="46868" cy="40162"/>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2"/>
            <p:cNvSpPr/>
            <p:nvPr/>
          </p:nvSpPr>
          <p:spPr>
            <a:xfrm>
              <a:off x="3448059" y="3348749"/>
              <a:ext cx="46868" cy="40199"/>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2"/>
            <p:cNvSpPr/>
            <p:nvPr/>
          </p:nvSpPr>
          <p:spPr>
            <a:xfrm>
              <a:off x="3448059" y="3291313"/>
              <a:ext cx="46868" cy="40199"/>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2"/>
            <p:cNvSpPr/>
            <p:nvPr/>
          </p:nvSpPr>
          <p:spPr>
            <a:xfrm>
              <a:off x="3447946" y="3233897"/>
              <a:ext cx="46981" cy="40256"/>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2"/>
            <p:cNvSpPr/>
            <p:nvPr/>
          </p:nvSpPr>
          <p:spPr>
            <a:xfrm>
              <a:off x="3447946" y="3176461"/>
              <a:ext cx="46981" cy="40275"/>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2"/>
            <p:cNvSpPr/>
            <p:nvPr/>
          </p:nvSpPr>
          <p:spPr>
            <a:xfrm>
              <a:off x="3448059" y="3119195"/>
              <a:ext cx="46868" cy="40143"/>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2"/>
            <p:cNvSpPr/>
            <p:nvPr/>
          </p:nvSpPr>
          <p:spPr>
            <a:xfrm>
              <a:off x="3448059" y="2258095"/>
              <a:ext cx="46868" cy="40275"/>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2"/>
            <p:cNvSpPr/>
            <p:nvPr/>
          </p:nvSpPr>
          <p:spPr>
            <a:xfrm>
              <a:off x="3390473" y="4037561"/>
              <a:ext cx="46887" cy="40199"/>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2"/>
            <p:cNvSpPr/>
            <p:nvPr/>
          </p:nvSpPr>
          <p:spPr>
            <a:xfrm>
              <a:off x="3390473" y="3980125"/>
              <a:ext cx="46887" cy="40275"/>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2"/>
            <p:cNvSpPr/>
            <p:nvPr/>
          </p:nvSpPr>
          <p:spPr>
            <a:xfrm>
              <a:off x="3390473" y="3922709"/>
              <a:ext cx="46887" cy="40256"/>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2"/>
            <p:cNvSpPr/>
            <p:nvPr/>
          </p:nvSpPr>
          <p:spPr>
            <a:xfrm>
              <a:off x="3390473" y="3865424"/>
              <a:ext cx="46887" cy="40124"/>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2"/>
            <p:cNvSpPr/>
            <p:nvPr/>
          </p:nvSpPr>
          <p:spPr>
            <a:xfrm>
              <a:off x="3390473" y="3808007"/>
              <a:ext cx="46887" cy="40199"/>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2"/>
            <p:cNvSpPr/>
            <p:nvPr/>
          </p:nvSpPr>
          <p:spPr>
            <a:xfrm>
              <a:off x="3390473" y="3750572"/>
              <a:ext cx="46887" cy="40199"/>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2"/>
            <p:cNvSpPr/>
            <p:nvPr/>
          </p:nvSpPr>
          <p:spPr>
            <a:xfrm>
              <a:off x="3390473" y="3693155"/>
              <a:ext cx="46887" cy="40293"/>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2"/>
            <p:cNvSpPr/>
            <p:nvPr/>
          </p:nvSpPr>
          <p:spPr>
            <a:xfrm>
              <a:off x="3390473" y="3635870"/>
              <a:ext cx="46887" cy="40162"/>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2"/>
            <p:cNvSpPr/>
            <p:nvPr/>
          </p:nvSpPr>
          <p:spPr>
            <a:xfrm>
              <a:off x="3390473" y="3578303"/>
              <a:ext cx="47037" cy="40293"/>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2"/>
            <p:cNvSpPr/>
            <p:nvPr/>
          </p:nvSpPr>
          <p:spPr>
            <a:xfrm>
              <a:off x="3390473" y="3520867"/>
              <a:ext cx="46887" cy="40275"/>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2"/>
            <p:cNvSpPr/>
            <p:nvPr/>
          </p:nvSpPr>
          <p:spPr>
            <a:xfrm>
              <a:off x="3390473" y="3463450"/>
              <a:ext cx="46887" cy="40256"/>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2"/>
            <p:cNvSpPr/>
            <p:nvPr/>
          </p:nvSpPr>
          <p:spPr>
            <a:xfrm>
              <a:off x="3390473" y="3406166"/>
              <a:ext cx="46887" cy="40162"/>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2"/>
            <p:cNvSpPr/>
            <p:nvPr/>
          </p:nvSpPr>
          <p:spPr>
            <a:xfrm>
              <a:off x="3390473" y="3348749"/>
              <a:ext cx="46887" cy="40199"/>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2"/>
            <p:cNvSpPr/>
            <p:nvPr/>
          </p:nvSpPr>
          <p:spPr>
            <a:xfrm>
              <a:off x="3390473" y="3291313"/>
              <a:ext cx="47037" cy="40199"/>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2"/>
            <p:cNvSpPr/>
            <p:nvPr/>
          </p:nvSpPr>
          <p:spPr>
            <a:xfrm>
              <a:off x="3390473" y="3233897"/>
              <a:ext cx="47037" cy="40256"/>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2"/>
            <p:cNvSpPr/>
            <p:nvPr/>
          </p:nvSpPr>
          <p:spPr>
            <a:xfrm>
              <a:off x="3390473" y="3176461"/>
              <a:ext cx="47037" cy="40312"/>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2"/>
            <p:cNvSpPr/>
            <p:nvPr/>
          </p:nvSpPr>
          <p:spPr>
            <a:xfrm>
              <a:off x="3390473" y="3119195"/>
              <a:ext cx="46887" cy="40162"/>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2"/>
            <p:cNvSpPr/>
            <p:nvPr/>
          </p:nvSpPr>
          <p:spPr>
            <a:xfrm>
              <a:off x="3390473" y="2372948"/>
              <a:ext cx="46887" cy="40199"/>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2"/>
            <p:cNvSpPr/>
            <p:nvPr/>
          </p:nvSpPr>
          <p:spPr>
            <a:xfrm>
              <a:off x="3390473" y="2258095"/>
              <a:ext cx="46887" cy="40275"/>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2"/>
            <p:cNvSpPr/>
            <p:nvPr/>
          </p:nvSpPr>
          <p:spPr>
            <a:xfrm>
              <a:off x="3390473" y="2200660"/>
              <a:ext cx="46887" cy="40275"/>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2"/>
            <p:cNvSpPr/>
            <p:nvPr/>
          </p:nvSpPr>
          <p:spPr>
            <a:xfrm>
              <a:off x="3333037" y="4209679"/>
              <a:ext cx="47037" cy="40275"/>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2"/>
            <p:cNvSpPr/>
            <p:nvPr/>
          </p:nvSpPr>
          <p:spPr>
            <a:xfrm>
              <a:off x="3333037" y="4037561"/>
              <a:ext cx="47037" cy="40199"/>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2"/>
            <p:cNvSpPr/>
            <p:nvPr/>
          </p:nvSpPr>
          <p:spPr>
            <a:xfrm>
              <a:off x="3333037" y="3980125"/>
              <a:ext cx="47037" cy="40275"/>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2"/>
            <p:cNvSpPr/>
            <p:nvPr/>
          </p:nvSpPr>
          <p:spPr>
            <a:xfrm>
              <a:off x="3333037" y="3922709"/>
              <a:ext cx="47037" cy="40256"/>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2"/>
            <p:cNvSpPr/>
            <p:nvPr/>
          </p:nvSpPr>
          <p:spPr>
            <a:xfrm>
              <a:off x="3333037" y="3865424"/>
              <a:ext cx="47037" cy="40162"/>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2"/>
            <p:cNvSpPr/>
            <p:nvPr/>
          </p:nvSpPr>
          <p:spPr>
            <a:xfrm>
              <a:off x="3333037" y="3808007"/>
              <a:ext cx="47037" cy="40199"/>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2"/>
            <p:cNvSpPr/>
            <p:nvPr/>
          </p:nvSpPr>
          <p:spPr>
            <a:xfrm>
              <a:off x="3333037" y="3750572"/>
              <a:ext cx="47037" cy="40199"/>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2"/>
            <p:cNvSpPr/>
            <p:nvPr/>
          </p:nvSpPr>
          <p:spPr>
            <a:xfrm>
              <a:off x="3333037" y="3693155"/>
              <a:ext cx="47037" cy="40293"/>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2"/>
            <p:cNvSpPr/>
            <p:nvPr/>
          </p:nvSpPr>
          <p:spPr>
            <a:xfrm>
              <a:off x="3333037" y="3635870"/>
              <a:ext cx="47037" cy="40162"/>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p:nvPr/>
          </p:nvSpPr>
          <p:spPr>
            <a:xfrm>
              <a:off x="3333037" y="3578303"/>
              <a:ext cx="47037" cy="40293"/>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2"/>
            <p:cNvSpPr/>
            <p:nvPr/>
          </p:nvSpPr>
          <p:spPr>
            <a:xfrm>
              <a:off x="3333037" y="3520867"/>
              <a:ext cx="47037" cy="40275"/>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2"/>
            <p:cNvSpPr/>
            <p:nvPr/>
          </p:nvSpPr>
          <p:spPr>
            <a:xfrm>
              <a:off x="3333037" y="3463450"/>
              <a:ext cx="47037" cy="40256"/>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2"/>
            <p:cNvSpPr/>
            <p:nvPr/>
          </p:nvSpPr>
          <p:spPr>
            <a:xfrm>
              <a:off x="3333037" y="3406166"/>
              <a:ext cx="47037" cy="40162"/>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2"/>
            <p:cNvSpPr/>
            <p:nvPr/>
          </p:nvSpPr>
          <p:spPr>
            <a:xfrm>
              <a:off x="3333037" y="3348749"/>
              <a:ext cx="47037" cy="40199"/>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2"/>
            <p:cNvSpPr/>
            <p:nvPr/>
          </p:nvSpPr>
          <p:spPr>
            <a:xfrm>
              <a:off x="3333037" y="3291313"/>
              <a:ext cx="47037" cy="40199"/>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2"/>
            <p:cNvSpPr/>
            <p:nvPr/>
          </p:nvSpPr>
          <p:spPr>
            <a:xfrm>
              <a:off x="3333037" y="3233897"/>
              <a:ext cx="47037" cy="40256"/>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3333037" y="3176461"/>
              <a:ext cx="47037" cy="40275"/>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3333037" y="3119195"/>
              <a:ext cx="47037" cy="40143"/>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3333037" y="2372948"/>
              <a:ext cx="47037" cy="40199"/>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3333037" y="2258095"/>
              <a:ext cx="47037" cy="40275"/>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3333037" y="2200660"/>
              <a:ext cx="47037" cy="40275"/>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3333037" y="2143394"/>
              <a:ext cx="47037" cy="40143"/>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3333037" y="2085977"/>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3333037" y="1913840"/>
              <a:ext cx="47037" cy="40124"/>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3333037" y="1856423"/>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3333037" y="1512017"/>
              <a:ext cx="47037" cy="40180"/>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3275771" y="4209679"/>
              <a:ext cx="46887" cy="40275"/>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3275771" y="4152413"/>
              <a:ext cx="46887" cy="40143"/>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3275771" y="4094978"/>
              <a:ext cx="46887" cy="40162"/>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3275771" y="4037561"/>
              <a:ext cx="46887" cy="40199"/>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3275771" y="3980125"/>
              <a:ext cx="46887" cy="40275"/>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3275771" y="3922709"/>
              <a:ext cx="46887" cy="40256"/>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3275771" y="3865424"/>
              <a:ext cx="46887" cy="40162"/>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3275771" y="3520867"/>
              <a:ext cx="46887" cy="40275"/>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3275771" y="3463450"/>
              <a:ext cx="46887" cy="40256"/>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3275771" y="3406166"/>
              <a:ext cx="46887" cy="40162"/>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3275771" y="3348749"/>
              <a:ext cx="46887" cy="40199"/>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3275658" y="3291313"/>
              <a:ext cx="47000" cy="40199"/>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3275658" y="3233897"/>
              <a:ext cx="47000" cy="40256"/>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3275658" y="3176461"/>
              <a:ext cx="47000" cy="40275"/>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3275771" y="3119195"/>
              <a:ext cx="46887" cy="40143"/>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3275771" y="3061760"/>
              <a:ext cx="46887" cy="40199"/>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3275771" y="2946907"/>
              <a:ext cx="46887" cy="40275"/>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3275771" y="2430383"/>
              <a:ext cx="46981" cy="40256"/>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3275771" y="2372948"/>
              <a:ext cx="46887" cy="40199"/>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3275771" y="2315531"/>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3275771" y="2258095"/>
              <a:ext cx="46887" cy="40275"/>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3275771" y="2143394"/>
              <a:ext cx="46887" cy="40143"/>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3275771" y="1971106"/>
              <a:ext cx="46887" cy="40275"/>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3275771" y="1913840"/>
              <a:ext cx="46887" cy="40124"/>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3275771" y="1856423"/>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3275771" y="1798988"/>
              <a:ext cx="46887" cy="40199"/>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3275771" y="1569434"/>
              <a:ext cx="46887" cy="40199"/>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3275771" y="1512017"/>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3218336" y="4152413"/>
              <a:ext cx="46887" cy="4014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3218336" y="4094978"/>
              <a:ext cx="46887" cy="40162"/>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3218336" y="4037561"/>
              <a:ext cx="46887" cy="40199"/>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3218336" y="3463450"/>
              <a:ext cx="46887" cy="40256"/>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3218336" y="3406166"/>
              <a:ext cx="46887" cy="40162"/>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3218336" y="3348749"/>
              <a:ext cx="46887" cy="40199"/>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3218336" y="3291313"/>
              <a:ext cx="46887" cy="40199"/>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3218242" y="3233897"/>
              <a:ext cx="46981" cy="40256"/>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3218242" y="3176461"/>
              <a:ext cx="46981" cy="40275"/>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3218336" y="3119195"/>
              <a:ext cx="46887" cy="4014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3218336" y="2946907"/>
              <a:ext cx="46887" cy="40275"/>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3218336" y="2889641"/>
              <a:ext cx="46887" cy="4014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3218336" y="2487800"/>
              <a:ext cx="46887" cy="40275"/>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3218336" y="2430383"/>
              <a:ext cx="47000" cy="40256"/>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3218336" y="2372948"/>
              <a:ext cx="46887" cy="40199"/>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3218336" y="2315531"/>
              <a:ext cx="46887" cy="40180"/>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3218336" y="2258095"/>
              <a:ext cx="46887" cy="40275"/>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3218336" y="2200660"/>
              <a:ext cx="46887" cy="40275"/>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3218336" y="2143394"/>
              <a:ext cx="46887" cy="40143"/>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3218336" y="2085977"/>
              <a:ext cx="46887" cy="40180"/>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3218336" y="1971106"/>
              <a:ext cx="46887" cy="40275"/>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3218336" y="1913840"/>
              <a:ext cx="46887" cy="40124"/>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3218336" y="1856423"/>
              <a:ext cx="46887" cy="40180"/>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3218336" y="1798988"/>
              <a:ext cx="46887" cy="40199"/>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3218336" y="1569434"/>
              <a:ext cx="46887" cy="40199"/>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3218336" y="1512017"/>
              <a:ext cx="46887" cy="40180"/>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3160919" y="3406166"/>
              <a:ext cx="46887" cy="40162"/>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3160919" y="3348749"/>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3160919" y="3291313"/>
              <a:ext cx="46887" cy="40199"/>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3160919" y="3233897"/>
              <a:ext cx="46887" cy="40256"/>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3160919" y="3176461"/>
              <a:ext cx="47037" cy="40275"/>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3160919" y="3119195"/>
              <a:ext cx="46887" cy="4014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3160919" y="2889641"/>
              <a:ext cx="46887" cy="4014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3160919" y="2774789"/>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3160919" y="2545235"/>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3160919" y="2487800"/>
              <a:ext cx="46887" cy="40275"/>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3160919" y="2430383"/>
              <a:ext cx="46981" cy="40256"/>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3160919" y="2372948"/>
              <a:ext cx="46887" cy="40199"/>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3160919" y="2315531"/>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3160919" y="2258095"/>
              <a:ext cx="46887" cy="40275"/>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3160919" y="1971106"/>
              <a:ext cx="46887" cy="40275"/>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3160919" y="1798988"/>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3160919" y="1626870"/>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3160919" y="1569434"/>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3103483" y="3119195"/>
              <a:ext cx="47037" cy="40143"/>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3103483" y="2889641"/>
              <a:ext cx="47037" cy="40143"/>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3103483" y="2774789"/>
              <a:ext cx="47037" cy="40199"/>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3103483" y="2717354"/>
              <a:ext cx="47037" cy="40275"/>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3103483" y="2659937"/>
              <a:ext cx="47037" cy="40256"/>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3103483" y="2602652"/>
              <a:ext cx="47037" cy="40162"/>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3103483" y="2545235"/>
              <a:ext cx="47037" cy="40199"/>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3103483" y="2487800"/>
              <a:ext cx="47037" cy="40275"/>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3103483" y="2430383"/>
              <a:ext cx="47150" cy="40256"/>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3103483" y="2372948"/>
              <a:ext cx="47037" cy="40199"/>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3103483" y="2315531"/>
              <a:ext cx="47037" cy="40180"/>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3103483" y="2258095"/>
              <a:ext cx="47037" cy="40275"/>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3103483" y="2200660"/>
              <a:ext cx="47037" cy="40275"/>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3103483" y="1971106"/>
              <a:ext cx="47037" cy="40275"/>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3103483" y="1913840"/>
              <a:ext cx="47037" cy="40124"/>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3103483" y="1798988"/>
              <a:ext cx="47037" cy="40199"/>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3103483" y="1626870"/>
              <a:ext cx="47037" cy="40180"/>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3103483" y="1569434"/>
              <a:ext cx="47037" cy="40199"/>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3046217" y="3119195"/>
              <a:ext cx="46887" cy="40143"/>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3046217" y="3061760"/>
              <a:ext cx="46887" cy="40199"/>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3046217" y="3004343"/>
              <a:ext cx="46887" cy="40256"/>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3046217" y="2659937"/>
              <a:ext cx="46887" cy="40256"/>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3046217" y="2602652"/>
              <a:ext cx="46887" cy="40162"/>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3046217" y="2545235"/>
              <a:ext cx="46887" cy="40199"/>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3046217" y="2487800"/>
              <a:ext cx="46887" cy="40275"/>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3046217" y="2430383"/>
              <a:ext cx="46981" cy="40256"/>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3046217" y="2372948"/>
              <a:ext cx="46887" cy="40199"/>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3046217" y="2315531"/>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3046217" y="2258095"/>
              <a:ext cx="46887" cy="40275"/>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3046217" y="2200660"/>
              <a:ext cx="46887" cy="40275"/>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3046217" y="1971106"/>
              <a:ext cx="46887" cy="40275"/>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3046217" y="1798988"/>
              <a:ext cx="46887" cy="40199"/>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3046217" y="1626870"/>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3046217" y="1569434"/>
              <a:ext cx="46887" cy="40199"/>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2988782" y="3004343"/>
              <a:ext cx="46887" cy="40256"/>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2988782" y="2946907"/>
              <a:ext cx="46887" cy="40275"/>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2988782" y="2889641"/>
              <a:ext cx="46887" cy="40143"/>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2988782" y="2659937"/>
              <a:ext cx="46887" cy="40256"/>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2988782" y="2602652"/>
              <a:ext cx="46887" cy="40162"/>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2988782" y="2545235"/>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2988782" y="2487800"/>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2988782" y="2430383"/>
              <a:ext cx="47000" cy="40256"/>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2988782" y="2372948"/>
              <a:ext cx="46887" cy="40199"/>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2988782" y="2315531"/>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2988782" y="2258095"/>
              <a:ext cx="46887" cy="40275"/>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2988782" y="2200660"/>
              <a:ext cx="46887" cy="40275"/>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2988782" y="2143394"/>
              <a:ext cx="46887" cy="40143"/>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2988782" y="1971106"/>
              <a:ext cx="46887" cy="40275"/>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2988782" y="1741552"/>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2988782" y="1569434"/>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2931365" y="2946907"/>
              <a:ext cx="46868" cy="40275"/>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2931365" y="2889641"/>
              <a:ext cx="46868" cy="40143"/>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2931365" y="2659937"/>
              <a:ext cx="46868" cy="40256"/>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2931365" y="2602652"/>
              <a:ext cx="46868" cy="40162"/>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2"/>
            <p:cNvSpPr/>
            <p:nvPr/>
          </p:nvSpPr>
          <p:spPr>
            <a:xfrm>
              <a:off x="2931365" y="2545235"/>
              <a:ext cx="46868" cy="40199"/>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2"/>
            <p:cNvSpPr/>
            <p:nvPr/>
          </p:nvSpPr>
          <p:spPr>
            <a:xfrm>
              <a:off x="2931365" y="2487800"/>
              <a:ext cx="46868" cy="40275"/>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2"/>
            <p:cNvSpPr/>
            <p:nvPr/>
          </p:nvSpPr>
          <p:spPr>
            <a:xfrm>
              <a:off x="2931365" y="2430383"/>
              <a:ext cx="46981" cy="40256"/>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2"/>
            <p:cNvSpPr/>
            <p:nvPr/>
          </p:nvSpPr>
          <p:spPr>
            <a:xfrm>
              <a:off x="2931365" y="2372948"/>
              <a:ext cx="46868" cy="40199"/>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2"/>
            <p:cNvSpPr/>
            <p:nvPr/>
          </p:nvSpPr>
          <p:spPr>
            <a:xfrm>
              <a:off x="2931365" y="2315531"/>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2"/>
            <p:cNvSpPr/>
            <p:nvPr/>
          </p:nvSpPr>
          <p:spPr>
            <a:xfrm>
              <a:off x="2931365" y="2258095"/>
              <a:ext cx="46868" cy="40275"/>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2"/>
            <p:cNvSpPr/>
            <p:nvPr/>
          </p:nvSpPr>
          <p:spPr>
            <a:xfrm>
              <a:off x="2931365" y="2200660"/>
              <a:ext cx="46868" cy="40275"/>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2"/>
            <p:cNvSpPr/>
            <p:nvPr/>
          </p:nvSpPr>
          <p:spPr>
            <a:xfrm>
              <a:off x="2931365" y="2143394"/>
              <a:ext cx="46868" cy="40143"/>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2"/>
            <p:cNvSpPr/>
            <p:nvPr/>
          </p:nvSpPr>
          <p:spPr>
            <a:xfrm>
              <a:off x="2931365" y="2028542"/>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2"/>
            <p:cNvSpPr/>
            <p:nvPr/>
          </p:nvSpPr>
          <p:spPr>
            <a:xfrm>
              <a:off x="2931365" y="1971106"/>
              <a:ext cx="46868" cy="40275"/>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2"/>
            <p:cNvSpPr/>
            <p:nvPr/>
          </p:nvSpPr>
          <p:spPr>
            <a:xfrm>
              <a:off x="2931365"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2"/>
            <p:cNvSpPr/>
            <p:nvPr/>
          </p:nvSpPr>
          <p:spPr>
            <a:xfrm>
              <a:off x="2931365" y="1856423"/>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2"/>
            <p:cNvSpPr/>
            <p:nvPr/>
          </p:nvSpPr>
          <p:spPr>
            <a:xfrm>
              <a:off x="2931365" y="1684136"/>
              <a:ext cx="46868" cy="40275"/>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2"/>
            <p:cNvSpPr/>
            <p:nvPr/>
          </p:nvSpPr>
          <p:spPr>
            <a:xfrm>
              <a:off x="2931365" y="1569434"/>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2"/>
            <p:cNvSpPr/>
            <p:nvPr/>
          </p:nvSpPr>
          <p:spPr>
            <a:xfrm>
              <a:off x="2873930" y="2946907"/>
              <a:ext cx="47037" cy="40275"/>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2"/>
            <p:cNvSpPr/>
            <p:nvPr/>
          </p:nvSpPr>
          <p:spPr>
            <a:xfrm>
              <a:off x="2873930" y="2889641"/>
              <a:ext cx="47037" cy="40143"/>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2"/>
            <p:cNvSpPr/>
            <p:nvPr/>
          </p:nvSpPr>
          <p:spPr>
            <a:xfrm>
              <a:off x="2873930" y="2659937"/>
              <a:ext cx="47037" cy="40256"/>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2"/>
            <p:cNvSpPr/>
            <p:nvPr/>
          </p:nvSpPr>
          <p:spPr>
            <a:xfrm>
              <a:off x="2873930" y="2602652"/>
              <a:ext cx="47037" cy="40162"/>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2"/>
            <p:cNvSpPr/>
            <p:nvPr/>
          </p:nvSpPr>
          <p:spPr>
            <a:xfrm>
              <a:off x="2873930" y="2545235"/>
              <a:ext cx="47037" cy="40199"/>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2"/>
            <p:cNvSpPr/>
            <p:nvPr/>
          </p:nvSpPr>
          <p:spPr>
            <a:xfrm>
              <a:off x="2873930" y="2487800"/>
              <a:ext cx="47037" cy="40275"/>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2"/>
            <p:cNvSpPr/>
            <p:nvPr/>
          </p:nvSpPr>
          <p:spPr>
            <a:xfrm>
              <a:off x="2873930" y="2430383"/>
              <a:ext cx="47150" cy="40256"/>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2"/>
            <p:cNvSpPr/>
            <p:nvPr/>
          </p:nvSpPr>
          <p:spPr>
            <a:xfrm>
              <a:off x="2873930" y="2372948"/>
              <a:ext cx="47037" cy="40199"/>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2"/>
            <p:cNvSpPr/>
            <p:nvPr/>
          </p:nvSpPr>
          <p:spPr>
            <a:xfrm>
              <a:off x="2873930" y="2315531"/>
              <a:ext cx="47037" cy="40180"/>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2"/>
            <p:cNvSpPr/>
            <p:nvPr/>
          </p:nvSpPr>
          <p:spPr>
            <a:xfrm>
              <a:off x="2873930" y="2258095"/>
              <a:ext cx="47037" cy="40275"/>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2"/>
            <p:cNvSpPr/>
            <p:nvPr/>
          </p:nvSpPr>
          <p:spPr>
            <a:xfrm>
              <a:off x="2873930" y="2200660"/>
              <a:ext cx="47037" cy="40275"/>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2"/>
            <p:cNvSpPr/>
            <p:nvPr/>
          </p:nvSpPr>
          <p:spPr>
            <a:xfrm>
              <a:off x="2873930" y="2143394"/>
              <a:ext cx="47037" cy="40143"/>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2"/>
            <p:cNvSpPr/>
            <p:nvPr/>
          </p:nvSpPr>
          <p:spPr>
            <a:xfrm>
              <a:off x="2873930" y="2085977"/>
              <a:ext cx="47037" cy="40180"/>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2"/>
            <p:cNvSpPr/>
            <p:nvPr/>
          </p:nvSpPr>
          <p:spPr>
            <a:xfrm>
              <a:off x="2873930" y="2028542"/>
              <a:ext cx="47037" cy="40199"/>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2"/>
            <p:cNvSpPr/>
            <p:nvPr/>
          </p:nvSpPr>
          <p:spPr>
            <a:xfrm>
              <a:off x="2873930" y="1971106"/>
              <a:ext cx="47037" cy="40275"/>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2"/>
            <p:cNvSpPr/>
            <p:nvPr/>
          </p:nvSpPr>
          <p:spPr>
            <a:xfrm>
              <a:off x="2873930" y="1741552"/>
              <a:ext cx="47037" cy="40275"/>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2"/>
            <p:cNvSpPr/>
            <p:nvPr/>
          </p:nvSpPr>
          <p:spPr>
            <a:xfrm>
              <a:off x="2816513" y="2889641"/>
              <a:ext cx="47037" cy="40143"/>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2"/>
            <p:cNvSpPr/>
            <p:nvPr/>
          </p:nvSpPr>
          <p:spPr>
            <a:xfrm>
              <a:off x="2816513" y="2832206"/>
              <a:ext cx="47037" cy="40199"/>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2"/>
            <p:cNvSpPr/>
            <p:nvPr/>
          </p:nvSpPr>
          <p:spPr>
            <a:xfrm>
              <a:off x="2816513" y="2774789"/>
              <a:ext cx="47037" cy="40199"/>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2"/>
            <p:cNvSpPr/>
            <p:nvPr/>
          </p:nvSpPr>
          <p:spPr>
            <a:xfrm>
              <a:off x="2816513" y="2717354"/>
              <a:ext cx="47037" cy="40275"/>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2"/>
            <p:cNvSpPr/>
            <p:nvPr/>
          </p:nvSpPr>
          <p:spPr>
            <a:xfrm>
              <a:off x="2816513" y="2659937"/>
              <a:ext cx="47037" cy="40256"/>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2"/>
            <p:cNvSpPr/>
            <p:nvPr/>
          </p:nvSpPr>
          <p:spPr>
            <a:xfrm>
              <a:off x="2816513" y="2602652"/>
              <a:ext cx="47037" cy="40162"/>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2"/>
            <p:cNvSpPr/>
            <p:nvPr/>
          </p:nvSpPr>
          <p:spPr>
            <a:xfrm>
              <a:off x="2816513" y="2545235"/>
              <a:ext cx="47037" cy="40199"/>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2"/>
            <p:cNvSpPr/>
            <p:nvPr/>
          </p:nvSpPr>
          <p:spPr>
            <a:xfrm>
              <a:off x="2816513" y="2487800"/>
              <a:ext cx="47037" cy="40275"/>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2"/>
            <p:cNvSpPr/>
            <p:nvPr/>
          </p:nvSpPr>
          <p:spPr>
            <a:xfrm>
              <a:off x="2816513" y="2430383"/>
              <a:ext cx="47131" cy="40256"/>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2"/>
            <p:cNvSpPr/>
            <p:nvPr/>
          </p:nvSpPr>
          <p:spPr>
            <a:xfrm>
              <a:off x="2816513" y="2372948"/>
              <a:ext cx="47037" cy="40199"/>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2"/>
            <p:cNvSpPr/>
            <p:nvPr/>
          </p:nvSpPr>
          <p:spPr>
            <a:xfrm>
              <a:off x="2816513" y="2315531"/>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2"/>
            <p:cNvSpPr/>
            <p:nvPr/>
          </p:nvSpPr>
          <p:spPr>
            <a:xfrm>
              <a:off x="2816513" y="2258095"/>
              <a:ext cx="47037" cy="40275"/>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2"/>
            <p:cNvSpPr/>
            <p:nvPr/>
          </p:nvSpPr>
          <p:spPr>
            <a:xfrm>
              <a:off x="2816513" y="2200660"/>
              <a:ext cx="47037" cy="40275"/>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2"/>
            <p:cNvSpPr/>
            <p:nvPr/>
          </p:nvSpPr>
          <p:spPr>
            <a:xfrm>
              <a:off x="2816513" y="2143394"/>
              <a:ext cx="47037" cy="40143"/>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2"/>
            <p:cNvSpPr/>
            <p:nvPr/>
          </p:nvSpPr>
          <p:spPr>
            <a:xfrm>
              <a:off x="2816513" y="2085977"/>
              <a:ext cx="47037" cy="40180"/>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2"/>
            <p:cNvSpPr/>
            <p:nvPr/>
          </p:nvSpPr>
          <p:spPr>
            <a:xfrm>
              <a:off x="2816513" y="2028542"/>
              <a:ext cx="47037" cy="40199"/>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2"/>
            <p:cNvSpPr/>
            <p:nvPr/>
          </p:nvSpPr>
          <p:spPr>
            <a:xfrm>
              <a:off x="2816513" y="1971106"/>
              <a:ext cx="47037" cy="40275"/>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2"/>
            <p:cNvSpPr/>
            <p:nvPr/>
          </p:nvSpPr>
          <p:spPr>
            <a:xfrm>
              <a:off x="2816513" y="1913840"/>
              <a:ext cx="47037" cy="40124"/>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2"/>
            <p:cNvSpPr/>
            <p:nvPr/>
          </p:nvSpPr>
          <p:spPr>
            <a:xfrm>
              <a:off x="2816513" y="1684136"/>
              <a:ext cx="47037" cy="40275"/>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2"/>
            <p:cNvSpPr/>
            <p:nvPr/>
          </p:nvSpPr>
          <p:spPr>
            <a:xfrm>
              <a:off x="2759228" y="2832206"/>
              <a:ext cx="46887" cy="40199"/>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2"/>
            <p:cNvSpPr/>
            <p:nvPr/>
          </p:nvSpPr>
          <p:spPr>
            <a:xfrm>
              <a:off x="2759228" y="2774789"/>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2"/>
            <p:cNvSpPr/>
            <p:nvPr/>
          </p:nvSpPr>
          <p:spPr>
            <a:xfrm>
              <a:off x="2759228" y="2717354"/>
              <a:ext cx="46887" cy="40275"/>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2"/>
            <p:cNvSpPr/>
            <p:nvPr/>
          </p:nvSpPr>
          <p:spPr>
            <a:xfrm>
              <a:off x="2759228" y="2659937"/>
              <a:ext cx="46887" cy="40256"/>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2"/>
            <p:cNvSpPr/>
            <p:nvPr/>
          </p:nvSpPr>
          <p:spPr>
            <a:xfrm>
              <a:off x="2759228" y="2602652"/>
              <a:ext cx="46887" cy="40162"/>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2"/>
            <p:cNvSpPr/>
            <p:nvPr/>
          </p:nvSpPr>
          <p:spPr>
            <a:xfrm>
              <a:off x="2759228" y="2545235"/>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2"/>
            <p:cNvSpPr/>
            <p:nvPr/>
          </p:nvSpPr>
          <p:spPr>
            <a:xfrm>
              <a:off x="2759228" y="2487800"/>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2"/>
            <p:cNvSpPr/>
            <p:nvPr/>
          </p:nvSpPr>
          <p:spPr>
            <a:xfrm>
              <a:off x="2759228" y="2430383"/>
              <a:ext cx="47000" cy="40256"/>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2"/>
            <p:cNvSpPr/>
            <p:nvPr/>
          </p:nvSpPr>
          <p:spPr>
            <a:xfrm>
              <a:off x="2759228" y="2372948"/>
              <a:ext cx="46887" cy="40199"/>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2"/>
            <p:cNvSpPr/>
            <p:nvPr/>
          </p:nvSpPr>
          <p:spPr>
            <a:xfrm>
              <a:off x="2759228" y="2315531"/>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2"/>
            <p:cNvSpPr/>
            <p:nvPr/>
          </p:nvSpPr>
          <p:spPr>
            <a:xfrm>
              <a:off x="2759228" y="2258095"/>
              <a:ext cx="46887" cy="40275"/>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2"/>
            <p:cNvSpPr/>
            <p:nvPr/>
          </p:nvSpPr>
          <p:spPr>
            <a:xfrm>
              <a:off x="2759228" y="2200660"/>
              <a:ext cx="46887" cy="40275"/>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2"/>
            <p:cNvSpPr/>
            <p:nvPr/>
          </p:nvSpPr>
          <p:spPr>
            <a:xfrm>
              <a:off x="2759228" y="2143394"/>
              <a:ext cx="46887" cy="4014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2"/>
            <p:cNvSpPr/>
            <p:nvPr/>
          </p:nvSpPr>
          <p:spPr>
            <a:xfrm>
              <a:off x="2759228" y="2085977"/>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2"/>
            <p:cNvSpPr/>
            <p:nvPr/>
          </p:nvSpPr>
          <p:spPr>
            <a:xfrm>
              <a:off x="2759228" y="2028542"/>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2"/>
            <p:cNvSpPr/>
            <p:nvPr/>
          </p:nvSpPr>
          <p:spPr>
            <a:xfrm>
              <a:off x="2759228" y="1971106"/>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2"/>
            <p:cNvSpPr/>
            <p:nvPr/>
          </p:nvSpPr>
          <p:spPr>
            <a:xfrm>
              <a:off x="2759228"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2"/>
            <p:cNvSpPr/>
            <p:nvPr/>
          </p:nvSpPr>
          <p:spPr>
            <a:xfrm>
              <a:off x="2759228"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2"/>
            <p:cNvSpPr/>
            <p:nvPr/>
          </p:nvSpPr>
          <p:spPr>
            <a:xfrm>
              <a:off x="2701811" y="2659937"/>
              <a:ext cx="46868" cy="40256"/>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2"/>
            <p:cNvSpPr/>
            <p:nvPr/>
          </p:nvSpPr>
          <p:spPr>
            <a:xfrm>
              <a:off x="2701811" y="2602652"/>
              <a:ext cx="46868" cy="40162"/>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2"/>
            <p:cNvSpPr/>
            <p:nvPr/>
          </p:nvSpPr>
          <p:spPr>
            <a:xfrm>
              <a:off x="2701811" y="2545235"/>
              <a:ext cx="46868" cy="40199"/>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2"/>
            <p:cNvSpPr/>
            <p:nvPr/>
          </p:nvSpPr>
          <p:spPr>
            <a:xfrm>
              <a:off x="2701811" y="2487800"/>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2"/>
            <p:cNvSpPr/>
            <p:nvPr/>
          </p:nvSpPr>
          <p:spPr>
            <a:xfrm>
              <a:off x="2701811" y="2430383"/>
              <a:ext cx="46981" cy="40256"/>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2"/>
            <p:cNvSpPr/>
            <p:nvPr/>
          </p:nvSpPr>
          <p:spPr>
            <a:xfrm>
              <a:off x="2701811" y="2372948"/>
              <a:ext cx="46868" cy="40199"/>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2"/>
            <p:cNvSpPr/>
            <p:nvPr/>
          </p:nvSpPr>
          <p:spPr>
            <a:xfrm>
              <a:off x="2701811" y="2315531"/>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2"/>
            <p:cNvSpPr/>
            <p:nvPr/>
          </p:nvSpPr>
          <p:spPr>
            <a:xfrm>
              <a:off x="2701811" y="2258095"/>
              <a:ext cx="46868" cy="40275"/>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2"/>
            <p:cNvSpPr/>
            <p:nvPr/>
          </p:nvSpPr>
          <p:spPr>
            <a:xfrm>
              <a:off x="2701811" y="2200660"/>
              <a:ext cx="46868" cy="40275"/>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2"/>
            <p:cNvSpPr/>
            <p:nvPr/>
          </p:nvSpPr>
          <p:spPr>
            <a:xfrm>
              <a:off x="2701811" y="2143394"/>
              <a:ext cx="46868" cy="40143"/>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2"/>
            <p:cNvSpPr/>
            <p:nvPr/>
          </p:nvSpPr>
          <p:spPr>
            <a:xfrm>
              <a:off x="2701811" y="2085977"/>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2"/>
            <p:cNvSpPr/>
            <p:nvPr/>
          </p:nvSpPr>
          <p:spPr>
            <a:xfrm>
              <a:off x="2701811" y="2028542"/>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2"/>
            <p:cNvSpPr/>
            <p:nvPr/>
          </p:nvSpPr>
          <p:spPr>
            <a:xfrm>
              <a:off x="2701811" y="1971106"/>
              <a:ext cx="46868" cy="40275"/>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2"/>
            <p:cNvSpPr/>
            <p:nvPr/>
          </p:nvSpPr>
          <p:spPr>
            <a:xfrm>
              <a:off x="2701811"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2"/>
            <p:cNvSpPr/>
            <p:nvPr/>
          </p:nvSpPr>
          <p:spPr>
            <a:xfrm>
              <a:off x="2701811" y="1856423"/>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2"/>
            <p:cNvSpPr/>
            <p:nvPr/>
          </p:nvSpPr>
          <p:spPr>
            <a:xfrm>
              <a:off x="2701811" y="1798988"/>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2"/>
            <p:cNvSpPr/>
            <p:nvPr/>
          </p:nvSpPr>
          <p:spPr>
            <a:xfrm>
              <a:off x="2701811" y="1626870"/>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2"/>
            <p:cNvSpPr/>
            <p:nvPr/>
          </p:nvSpPr>
          <p:spPr>
            <a:xfrm>
              <a:off x="2644376" y="2774789"/>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2"/>
            <p:cNvSpPr/>
            <p:nvPr/>
          </p:nvSpPr>
          <p:spPr>
            <a:xfrm>
              <a:off x="2644376" y="2717354"/>
              <a:ext cx="46887" cy="40275"/>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2"/>
            <p:cNvSpPr/>
            <p:nvPr/>
          </p:nvSpPr>
          <p:spPr>
            <a:xfrm>
              <a:off x="2644376" y="2659937"/>
              <a:ext cx="46887" cy="40256"/>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2"/>
            <p:cNvSpPr/>
            <p:nvPr/>
          </p:nvSpPr>
          <p:spPr>
            <a:xfrm>
              <a:off x="2644376" y="2602652"/>
              <a:ext cx="46887" cy="40162"/>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2"/>
            <p:cNvSpPr/>
            <p:nvPr/>
          </p:nvSpPr>
          <p:spPr>
            <a:xfrm>
              <a:off x="2644376" y="2545235"/>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2"/>
            <p:cNvSpPr/>
            <p:nvPr/>
          </p:nvSpPr>
          <p:spPr>
            <a:xfrm>
              <a:off x="2644376" y="2487800"/>
              <a:ext cx="46887" cy="40275"/>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2"/>
            <p:cNvSpPr/>
            <p:nvPr/>
          </p:nvSpPr>
          <p:spPr>
            <a:xfrm>
              <a:off x="2644376" y="2430383"/>
              <a:ext cx="47000" cy="40256"/>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2"/>
            <p:cNvSpPr/>
            <p:nvPr/>
          </p:nvSpPr>
          <p:spPr>
            <a:xfrm>
              <a:off x="2644376" y="2372948"/>
              <a:ext cx="46887" cy="40199"/>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2"/>
            <p:cNvSpPr/>
            <p:nvPr/>
          </p:nvSpPr>
          <p:spPr>
            <a:xfrm>
              <a:off x="2644376" y="2315531"/>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2"/>
            <p:cNvSpPr/>
            <p:nvPr/>
          </p:nvSpPr>
          <p:spPr>
            <a:xfrm>
              <a:off x="2644376" y="2258095"/>
              <a:ext cx="46887" cy="40275"/>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2"/>
            <p:cNvSpPr/>
            <p:nvPr/>
          </p:nvSpPr>
          <p:spPr>
            <a:xfrm>
              <a:off x="2644376" y="2200660"/>
              <a:ext cx="46887" cy="40275"/>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2"/>
            <p:cNvSpPr/>
            <p:nvPr/>
          </p:nvSpPr>
          <p:spPr>
            <a:xfrm>
              <a:off x="2644376" y="2143394"/>
              <a:ext cx="46887" cy="40143"/>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2"/>
            <p:cNvSpPr/>
            <p:nvPr/>
          </p:nvSpPr>
          <p:spPr>
            <a:xfrm>
              <a:off x="2644376" y="208597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2"/>
            <p:cNvSpPr/>
            <p:nvPr/>
          </p:nvSpPr>
          <p:spPr>
            <a:xfrm>
              <a:off x="2644376"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2"/>
            <p:cNvSpPr/>
            <p:nvPr/>
          </p:nvSpPr>
          <p:spPr>
            <a:xfrm>
              <a:off x="2644376" y="1971106"/>
              <a:ext cx="46887" cy="40275"/>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2"/>
            <p:cNvSpPr/>
            <p:nvPr/>
          </p:nvSpPr>
          <p:spPr>
            <a:xfrm>
              <a:off x="2644376" y="1913840"/>
              <a:ext cx="46887" cy="40124"/>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2"/>
            <p:cNvSpPr/>
            <p:nvPr/>
          </p:nvSpPr>
          <p:spPr>
            <a:xfrm>
              <a:off x="2644376" y="1856423"/>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2"/>
            <p:cNvSpPr/>
            <p:nvPr/>
          </p:nvSpPr>
          <p:spPr>
            <a:xfrm>
              <a:off x="2644376" y="1684136"/>
              <a:ext cx="46887" cy="40275"/>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2"/>
            <p:cNvSpPr/>
            <p:nvPr/>
          </p:nvSpPr>
          <p:spPr>
            <a:xfrm>
              <a:off x="2586959" y="2659937"/>
              <a:ext cx="47018" cy="40256"/>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2"/>
            <p:cNvSpPr/>
            <p:nvPr/>
          </p:nvSpPr>
          <p:spPr>
            <a:xfrm>
              <a:off x="2586959" y="2602652"/>
              <a:ext cx="47018" cy="40162"/>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2"/>
            <p:cNvSpPr/>
            <p:nvPr/>
          </p:nvSpPr>
          <p:spPr>
            <a:xfrm>
              <a:off x="2586959" y="2545235"/>
              <a:ext cx="47018" cy="40199"/>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2"/>
            <p:cNvSpPr/>
            <p:nvPr/>
          </p:nvSpPr>
          <p:spPr>
            <a:xfrm>
              <a:off x="2586959" y="2487800"/>
              <a:ext cx="47018" cy="40275"/>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2"/>
            <p:cNvSpPr/>
            <p:nvPr/>
          </p:nvSpPr>
          <p:spPr>
            <a:xfrm>
              <a:off x="2586959" y="2430383"/>
              <a:ext cx="47131" cy="40256"/>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2"/>
            <p:cNvSpPr/>
            <p:nvPr/>
          </p:nvSpPr>
          <p:spPr>
            <a:xfrm>
              <a:off x="2586959" y="2372948"/>
              <a:ext cx="47018" cy="40199"/>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2"/>
            <p:cNvSpPr/>
            <p:nvPr/>
          </p:nvSpPr>
          <p:spPr>
            <a:xfrm>
              <a:off x="2586959" y="2315531"/>
              <a:ext cx="47018" cy="40180"/>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2"/>
            <p:cNvSpPr/>
            <p:nvPr/>
          </p:nvSpPr>
          <p:spPr>
            <a:xfrm>
              <a:off x="2586959" y="2258095"/>
              <a:ext cx="47018" cy="40275"/>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2"/>
            <p:cNvSpPr/>
            <p:nvPr/>
          </p:nvSpPr>
          <p:spPr>
            <a:xfrm>
              <a:off x="2586959" y="2200660"/>
              <a:ext cx="47018" cy="40275"/>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2"/>
            <p:cNvSpPr/>
            <p:nvPr/>
          </p:nvSpPr>
          <p:spPr>
            <a:xfrm>
              <a:off x="2586959" y="2143394"/>
              <a:ext cx="47018" cy="40143"/>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2"/>
            <p:cNvSpPr/>
            <p:nvPr/>
          </p:nvSpPr>
          <p:spPr>
            <a:xfrm>
              <a:off x="2586959" y="2085977"/>
              <a:ext cx="47018" cy="40180"/>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2"/>
            <p:cNvSpPr/>
            <p:nvPr/>
          </p:nvSpPr>
          <p:spPr>
            <a:xfrm>
              <a:off x="2586959" y="2028542"/>
              <a:ext cx="47018" cy="40199"/>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2"/>
            <p:cNvSpPr/>
            <p:nvPr/>
          </p:nvSpPr>
          <p:spPr>
            <a:xfrm>
              <a:off x="2586959" y="1971106"/>
              <a:ext cx="47018" cy="40275"/>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2"/>
            <p:cNvSpPr/>
            <p:nvPr/>
          </p:nvSpPr>
          <p:spPr>
            <a:xfrm>
              <a:off x="2586959" y="1913840"/>
              <a:ext cx="47018" cy="40124"/>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2"/>
            <p:cNvSpPr/>
            <p:nvPr/>
          </p:nvSpPr>
          <p:spPr>
            <a:xfrm>
              <a:off x="2586959" y="1741552"/>
              <a:ext cx="47018" cy="40275"/>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2"/>
            <p:cNvSpPr/>
            <p:nvPr/>
          </p:nvSpPr>
          <p:spPr>
            <a:xfrm>
              <a:off x="2529524" y="2545235"/>
              <a:ext cx="47037" cy="40199"/>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2"/>
            <p:cNvSpPr/>
            <p:nvPr/>
          </p:nvSpPr>
          <p:spPr>
            <a:xfrm>
              <a:off x="2529524" y="2487800"/>
              <a:ext cx="47037" cy="40275"/>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2"/>
            <p:cNvSpPr/>
            <p:nvPr/>
          </p:nvSpPr>
          <p:spPr>
            <a:xfrm>
              <a:off x="2529524" y="2430383"/>
              <a:ext cx="47150" cy="40256"/>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2"/>
            <p:cNvSpPr/>
            <p:nvPr/>
          </p:nvSpPr>
          <p:spPr>
            <a:xfrm>
              <a:off x="2529524" y="2372948"/>
              <a:ext cx="47037" cy="40199"/>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2"/>
            <p:cNvSpPr/>
            <p:nvPr/>
          </p:nvSpPr>
          <p:spPr>
            <a:xfrm>
              <a:off x="2529524" y="2315531"/>
              <a:ext cx="47037" cy="40180"/>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2"/>
            <p:cNvSpPr/>
            <p:nvPr/>
          </p:nvSpPr>
          <p:spPr>
            <a:xfrm>
              <a:off x="2529524" y="2258095"/>
              <a:ext cx="47037" cy="40275"/>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2"/>
            <p:cNvSpPr/>
            <p:nvPr/>
          </p:nvSpPr>
          <p:spPr>
            <a:xfrm>
              <a:off x="2529524" y="2200660"/>
              <a:ext cx="47037" cy="40275"/>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2"/>
            <p:cNvSpPr/>
            <p:nvPr/>
          </p:nvSpPr>
          <p:spPr>
            <a:xfrm>
              <a:off x="2529524" y="2143394"/>
              <a:ext cx="47037" cy="40143"/>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2"/>
            <p:cNvSpPr/>
            <p:nvPr/>
          </p:nvSpPr>
          <p:spPr>
            <a:xfrm>
              <a:off x="2529524" y="2085977"/>
              <a:ext cx="47037" cy="40180"/>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2"/>
            <p:cNvSpPr/>
            <p:nvPr/>
          </p:nvSpPr>
          <p:spPr>
            <a:xfrm>
              <a:off x="2529524" y="2028542"/>
              <a:ext cx="47037" cy="40199"/>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2"/>
            <p:cNvSpPr/>
            <p:nvPr/>
          </p:nvSpPr>
          <p:spPr>
            <a:xfrm>
              <a:off x="2529524" y="1971106"/>
              <a:ext cx="47037" cy="40275"/>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2"/>
            <p:cNvSpPr/>
            <p:nvPr/>
          </p:nvSpPr>
          <p:spPr>
            <a:xfrm>
              <a:off x="2529524" y="1913840"/>
              <a:ext cx="47037" cy="40124"/>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2"/>
            <p:cNvSpPr/>
            <p:nvPr/>
          </p:nvSpPr>
          <p:spPr>
            <a:xfrm>
              <a:off x="2529524" y="1798988"/>
              <a:ext cx="47037" cy="40199"/>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2"/>
            <p:cNvSpPr/>
            <p:nvPr/>
          </p:nvSpPr>
          <p:spPr>
            <a:xfrm>
              <a:off x="2529524" y="1741552"/>
              <a:ext cx="47037" cy="40275"/>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2"/>
            <p:cNvSpPr/>
            <p:nvPr/>
          </p:nvSpPr>
          <p:spPr>
            <a:xfrm>
              <a:off x="2529524" y="1684136"/>
              <a:ext cx="47037" cy="40275"/>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2"/>
            <p:cNvSpPr/>
            <p:nvPr/>
          </p:nvSpPr>
          <p:spPr>
            <a:xfrm>
              <a:off x="2472258" y="2315531"/>
              <a:ext cx="46868" cy="40180"/>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2"/>
            <p:cNvSpPr/>
            <p:nvPr/>
          </p:nvSpPr>
          <p:spPr>
            <a:xfrm>
              <a:off x="2472258" y="2258095"/>
              <a:ext cx="46868" cy="40275"/>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2"/>
            <p:cNvSpPr/>
            <p:nvPr/>
          </p:nvSpPr>
          <p:spPr>
            <a:xfrm>
              <a:off x="2472258" y="2200660"/>
              <a:ext cx="46868" cy="40275"/>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2"/>
            <p:cNvSpPr/>
            <p:nvPr/>
          </p:nvSpPr>
          <p:spPr>
            <a:xfrm>
              <a:off x="2472258" y="2143394"/>
              <a:ext cx="46868" cy="40143"/>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2"/>
            <p:cNvSpPr/>
            <p:nvPr/>
          </p:nvSpPr>
          <p:spPr>
            <a:xfrm>
              <a:off x="2472258" y="2085977"/>
              <a:ext cx="46868" cy="40180"/>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2"/>
            <p:cNvSpPr/>
            <p:nvPr/>
          </p:nvSpPr>
          <p:spPr>
            <a:xfrm>
              <a:off x="2472258" y="2028542"/>
              <a:ext cx="46868" cy="40199"/>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2"/>
            <p:cNvSpPr/>
            <p:nvPr/>
          </p:nvSpPr>
          <p:spPr>
            <a:xfrm>
              <a:off x="2472258" y="1971106"/>
              <a:ext cx="46868" cy="40275"/>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2"/>
            <p:cNvSpPr/>
            <p:nvPr/>
          </p:nvSpPr>
          <p:spPr>
            <a:xfrm>
              <a:off x="2472258" y="1913840"/>
              <a:ext cx="46868" cy="40124"/>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2"/>
            <p:cNvSpPr/>
            <p:nvPr/>
          </p:nvSpPr>
          <p:spPr>
            <a:xfrm>
              <a:off x="2472258" y="1741552"/>
              <a:ext cx="46868" cy="40275"/>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2"/>
            <p:cNvSpPr/>
            <p:nvPr/>
          </p:nvSpPr>
          <p:spPr>
            <a:xfrm>
              <a:off x="2414822" y="2258095"/>
              <a:ext cx="46887" cy="40275"/>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2"/>
            <p:cNvSpPr/>
            <p:nvPr/>
          </p:nvSpPr>
          <p:spPr>
            <a:xfrm>
              <a:off x="2414822" y="2200660"/>
              <a:ext cx="46887" cy="40275"/>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2"/>
            <p:cNvSpPr/>
            <p:nvPr/>
          </p:nvSpPr>
          <p:spPr>
            <a:xfrm>
              <a:off x="2414822" y="2143394"/>
              <a:ext cx="46887" cy="40199"/>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2"/>
            <p:cNvSpPr/>
            <p:nvPr/>
          </p:nvSpPr>
          <p:spPr>
            <a:xfrm>
              <a:off x="2414822" y="208597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2"/>
            <p:cNvSpPr/>
            <p:nvPr/>
          </p:nvSpPr>
          <p:spPr>
            <a:xfrm>
              <a:off x="2414822"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2"/>
            <p:cNvSpPr/>
            <p:nvPr/>
          </p:nvSpPr>
          <p:spPr>
            <a:xfrm>
              <a:off x="2414822" y="1971106"/>
              <a:ext cx="46887" cy="40275"/>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2"/>
            <p:cNvSpPr/>
            <p:nvPr/>
          </p:nvSpPr>
          <p:spPr>
            <a:xfrm>
              <a:off x="2414822" y="1913840"/>
              <a:ext cx="46887" cy="40124"/>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2"/>
            <p:cNvSpPr/>
            <p:nvPr/>
          </p:nvSpPr>
          <p:spPr>
            <a:xfrm>
              <a:off x="2357405" y="2200660"/>
              <a:ext cx="46868" cy="40275"/>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2"/>
            <p:cNvSpPr/>
            <p:nvPr/>
          </p:nvSpPr>
          <p:spPr>
            <a:xfrm>
              <a:off x="2357405" y="2143394"/>
              <a:ext cx="46868" cy="40143"/>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2"/>
            <p:cNvSpPr/>
            <p:nvPr/>
          </p:nvSpPr>
          <p:spPr>
            <a:xfrm>
              <a:off x="2357405" y="208597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2"/>
            <p:cNvSpPr/>
            <p:nvPr/>
          </p:nvSpPr>
          <p:spPr>
            <a:xfrm>
              <a:off x="2357405" y="2028542"/>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2"/>
            <p:cNvSpPr/>
            <p:nvPr/>
          </p:nvSpPr>
          <p:spPr>
            <a:xfrm>
              <a:off x="2357405" y="1971106"/>
              <a:ext cx="46868" cy="40275"/>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2"/>
            <p:cNvSpPr/>
            <p:nvPr/>
          </p:nvSpPr>
          <p:spPr>
            <a:xfrm>
              <a:off x="2357405"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2"/>
            <p:cNvSpPr/>
            <p:nvPr/>
          </p:nvSpPr>
          <p:spPr>
            <a:xfrm>
              <a:off x="2299970" y="2085977"/>
              <a:ext cx="47037" cy="40180"/>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2"/>
            <p:cNvSpPr/>
            <p:nvPr/>
          </p:nvSpPr>
          <p:spPr>
            <a:xfrm>
              <a:off x="2299970" y="2028542"/>
              <a:ext cx="47037" cy="40199"/>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2"/>
            <p:cNvSpPr/>
            <p:nvPr/>
          </p:nvSpPr>
          <p:spPr>
            <a:xfrm>
              <a:off x="2299970" y="1971106"/>
              <a:ext cx="47037" cy="40275"/>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2"/>
            <p:cNvSpPr/>
            <p:nvPr/>
          </p:nvSpPr>
          <p:spPr>
            <a:xfrm>
              <a:off x="2299970" y="1913840"/>
              <a:ext cx="47037" cy="40124"/>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2"/>
            <p:cNvSpPr/>
            <p:nvPr/>
          </p:nvSpPr>
          <p:spPr>
            <a:xfrm>
              <a:off x="2242553" y="2085977"/>
              <a:ext cx="46868" cy="40180"/>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2"/>
            <p:cNvSpPr/>
            <p:nvPr/>
          </p:nvSpPr>
          <p:spPr>
            <a:xfrm>
              <a:off x="2242553" y="2028542"/>
              <a:ext cx="46868" cy="40199"/>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2"/>
            <p:cNvSpPr/>
            <p:nvPr/>
          </p:nvSpPr>
          <p:spPr>
            <a:xfrm>
              <a:off x="2242553" y="1971106"/>
              <a:ext cx="46868" cy="40275"/>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2"/>
            <p:cNvSpPr/>
            <p:nvPr/>
          </p:nvSpPr>
          <p:spPr>
            <a:xfrm>
              <a:off x="2242553" y="1913840"/>
              <a:ext cx="46868" cy="40124"/>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a:off x="2185118" y="208597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a:off x="2185118"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a:off x="2185118" y="1971106"/>
              <a:ext cx="46887" cy="40275"/>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2"/>
            <p:cNvSpPr/>
            <p:nvPr/>
          </p:nvSpPr>
          <p:spPr>
            <a:xfrm>
              <a:off x="2185118" y="1913840"/>
              <a:ext cx="46887" cy="40124"/>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2"/>
            <p:cNvSpPr/>
            <p:nvPr/>
          </p:nvSpPr>
          <p:spPr>
            <a:xfrm>
              <a:off x="2127701" y="2085977"/>
              <a:ext cx="47018" cy="40180"/>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2"/>
            <p:cNvSpPr/>
            <p:nvPr/>
          </p:nvSpPr>
          <p:spPr>
            <a:xfrm>
              <a:off x="2127701" y="2028542"/>
              <a:ext cx="47018" cy="40199"/>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2"/>
            <p:cNvSpPr/>
            <p:nvPr/>
          </p:nvSpPr>
          <p:spPr>
            <a:xfrm>
              <a:off x="2127701" y="1971106"/>
              <a:ext cx="47018" cy="40275"/>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2127701" y="1913840"/>
              <a:ext cx="47018" cy="40124"/>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2"/>
            <p:cNvSpPr/>
            <p:nvPr/>
          </p:nvSpPr>
          <p:spPr>
            <a:xfrm>
              <a:off x="2070265" y="2085977"/>
              <a:ext cx="47037" cy="40180"/>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2070265" y="2028542"/>
              <a:ext cx="47037" cy="40199"/>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2070265" y="1971106"/>
              <a:ext cx="47037" cy="40275"/>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2070265" y="1913840"/>
              <a:ext cx="47037" cy="40124"/>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2012999" y="2143394"/>
              <a:ext cx="46981" cy="40143"/>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2012999" y="2085958"/>
              <a:ext cx="46981" cy="40162"/>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2012999" y="2028542"/>
              <a:ext cx="47018" cy="40199"/>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2012999" y="1971106"/>
              <a:ext cx="47018" cy="40275"/>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2012999" y="1913840"/>
              <a:ext cx="46981" cy="40143"/>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1955564" y="2200660"/>
              <a:ext cx="46887" cy="40275"/>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1955564" y="2143394"/>
              <a:ext cx="46887" cy="40143"/>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1955564" y="2085977"/>
              <a:ext cx="46887" cy="40180"/>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1955564" y="2028542"/>
              <a:ext cx="46887" cy="40199"/>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1955564" y="1971106"/>
              <a:ext cx="46887" cy="40275"/>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1955564" y="1913840"/>
              <a:ext cx="46830" cy="40124"/>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1898147" y="2200660"/>
              <a:ext cx="46868" cy="40275"/>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1898147" y="208597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2"/>
            <p:cNvSpPr/>
            <p:nvPr/>
          </p:nvSpPr>
          <p:spPr>
            <a:xfrm>
              <a:off x="1898147" y="2028542"/>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1898147" y="1971106"/>
              <a:ext cx="46868" cy="40275"/>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2"/>
            <p:cNvSpPr/>
            <p:nvPr/>
          </p:nvSpPr>
          <p:spPr>
            <a:xfrm>
              <a:off x="5055086" y="2717354"/>
              <a:ext cx="47037" cy="40275"/>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2"/>
            <p:cNvSpPr/>
            <p:nvPr/>
          </p:nvSpPr>
          <p:spPr>
            <a:xfrm>
              <a:off x="5055086" y="2774789"/>
              <a:ext cx="47037" cy="40199"/>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5112522" y="2774789"/>
              <a:ext cx="46868" cy="40199"/>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5112522" y="2889641"/>
              <a:ext cx="46868" cy="4014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5169938" y="2832206"/>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5112522" y="2832206"/>
              <a:ext cx="46868" cy="40199"/>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5571629" y="1856423"/>
              <a:ext cx="47018" cy="40180"/>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5571629" y="1913840"/>
              <a:ext cx="47018" cy="40124"/>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5571629" y="1971106"/>
              <a:ext cx="47018" cy="40275"/>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5571629" y="2028542"/>
              <a:ext cx="47018" cy="40199"/>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5571629" y="2085977"/>
              <a:ext cx="47018" cy="40180"/>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5571629" y="2143394"/>
              <a:ext cx="47018" cy="40199"/>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5571629" y="2200660"/>
              <a:ext cx="47018" cy="40275"/>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5571629" y="2258095"/>
              <a:ext cx="47018" cy="40275"/>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5571629" y="2315531"/>
              <a:ext cx="47018" cy="40180"/>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5571629" y="2372948"/>
              <a:ext cx="47018" cy="40199"/>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5571629" y="2430383"/>
              <a:ext cx="47131" cy="40256"/>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5571629" y="2487800"/>
              <a:ext cx="47018" cy="40275"/>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5571629" y="2545235"/>
              <a:ext cx="47018" cy="40199"/>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5571629" y="2602652"/>
              <a:ext cx="47018" cy="40162"/>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5284640" y="1856423"/>
              <a:ext cx="47037" cy="40180"/>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5284640" y="1913840"/>
              <a:ext cx="47037" cy="40124"/>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5284640" y="1971106"/>
              <a:ext cx="47037" cy="40275"/>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2"/>
            <p:cNvSpPr/>
            <p:nvPr/>
          </p:nvSpPr>
          <p:spPr>
            <a:xfrm>
              <a:off x="5284640" y="2028542"/>
              <a:ext cx="47037" cy="40199"/>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5284640" y="2085977"/>
              <a:ext cx="47037" cy="40180"/>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5284640" y="2143394"/>
              <a:ext cx="47037" cy="40199"/>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5284640" y="2200660"/>
              <a:ext cx="47037" cy="40275"/>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5284640" y="2258095"/>
              <a:ext cx="47037" cy="40275"/>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5284640" y="2315531"/>
              <a:ext cx="47037" cy="40180"/>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5284640" y="2372948"/>
              <a:ext cx="47037" cy="40199"/>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5284640" y="2430383"/>
              <a:ext cx="47150" cy="40256"/>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5284640" y="2487800"/>
              <a:ext cx="47037" cy="40275"/>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4997651" y="2430383"/>
              <a:ext cx="47150" cy="40256"/>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4997651" y="2602652"/>
              <a:ext cx="47037" cy="40162"/>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4997651" y="2545235"/>
              <a:ext cx="47037" cy="40199"/>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4997651" y="2487800"/>
              <a:ext cx="47037" cy="40275"/>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5055086" y="2430383"/>
              <a:ext cx="47150" cy="40256"/>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5055086" y="2487800"/>
              <a:ext cx="47037" cy="40275"/>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5112522"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5112522" y="1971106"/>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5112522" y="2028542"/>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5112522" y="208597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5112522" y="2143394"/>
              <a:ext cx="46868" cy="40199"/>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5112522" y="2200660"/>
              <a:ext cx="46868" cy="40275"/>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5112522" y="2258095"/>
              <a:ext cx="46868" cy="40275"/>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5112522" y="2315531"/>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5112522" y="2372948"/>
              <a:ext cx="46868" cy="40199"/>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5112522" y="2430383"/>
              <a:ext cx="46981" cy="40256"/>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5112522" y="2487800"/>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5112522" y="2545235"/>
              <a:ext cx="46868" cy="40199"/>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5169938" y="1913840"/>
              <a:ext cx="46887" cy="40124"/>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5169938" y="1971106"/>
              <a:ext cx="46887" cy="40275"/>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a:off x="5169938"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5169938" y="208597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5169938" y="2143394"/>
              <a:ext cx="46887" cy="40143"/>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5169938" y="2200660"/>
              <a:ext cx="46887" cy="40275"/>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5169938" y="2258095"/>
              <a:ext cx="46887" cy="40275"/>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5169938" y="2315531"/>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5169938" y="2372948"/>
              <a:ext cx="46887" cy="40199"/>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p:nvPr/>
          </p:nvSpPr>
          <p:spPr>
            <a:xfrm>
              <a:off x="5169938" y="2430383"/>
              <a:ext cx="46981" cy="40256"/>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2"/>
            <p:cNvSpPr/>
            <p:nvPr/>
          </p:nvSpPr>
          <p:spPr>
            <a:xfrm>
              <a:off x="5169938" y="2487800"/>
              <a:ext cx="46887" cy="40275"/>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2"/>
            <p:cNvSpPr/>
            <p:nvPr/>
          </p:nvSpPr>
          <p:spPr>
            <a:xfrm>
              <a:off x="5169938" y="2545235"/>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2"/>
            <p:cNvSpPr/>
            <p:nvPr/>
          </p:nvSpPr>
          <p:spPr>
            <a:xfrm>
              <a:off x="5227374" y="1913840"/>
              <a:ext cx="46868" cy="40124"/>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2"/>
            <p:cNvSpPr/>
            <p:nvPr/>
          </p:nvSpPr>
          <p:spPr>
            <a:xfrm>
              <a:off x="5227374" y="1971106"/>
              <a:ext cx="46868" cy="40275"/>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2"/>
            <p:cNvSpPr/>
            <p:nvPr/>
          </p:nvSpPr>
          <p:spPr>
            <a:xfrm>
              <a:off x="5227374" y="2028542"/>
              <a:ext cx="46868" cy="40199"/>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2"/>
            <p:cNvSpPr/>
            <p:nvPr/>
          </p:nvSpPr>
          <p:spPr>
            <a:xfrm>
              <a:off x="5227374" y="2085977"/>
              <a:ext cx="46868" cy="40180"/>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2"/>
            <p:cNvSpPr/>
            <p:nvPr/>
          </p:nvSpPr>
          <p:spPr>
            <a:xfrm>
              <a:off x="5227374" y="2143394"/>
              <a:ext cx="46868" cy="40143"/>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2"/>
            <p:cNvSpPr/>
            <p:nvPr/>
          </p:nvSpPr>
          <p:spPr>
            <a:xfrm>
              <a:off x="5227374" y="2200660"/>
              <a:ext cx="46868" cy="40275"/>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2"/>
            <p:cNvSpPr/>
            <p:nvPr/>
          </p:nvSpPr>
          <p:spPr>
            <a:xfrm>
              <a:off x="5227374" y="2258095"/>
              <a:ext cx="46868" cy="40275"/>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2"/>
            <p:cNvSpPr/>
            <p:nvPr/>
          </p:nvSpPr>
          <p:spPr>
            <a:xfrm>
              <a:off x="5227374" y="2315531"/>
              <a:ext cx="46868" cy="40180"/>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2"/>
            <p:cNvSpPr/>
            <p:nvPr/>
          </p:nvSpPr>
          <p:spPr>
            <a:xfrm>
              <a:off x="5227374" y="2372948"/>
              <a:ext cx="46868" cy="40199"/>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2"/>
            <p:cNvSpPr/>
            <p:nvPr/>
          </p:nvSpPr>
          <p:spPr>
            <a:xfrm>
              <a:off x="5227374" y="2430383"/>
              <a:ext cx="46981" cy="40256"/>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5227374" y="2487800"/>
              <a:ext cx="46868" cy="40275"/>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2"/>
            <p:cNvSpPr/>
            <p:nvPr/>
          </p:nvSpPr>
          <p:spPr>
            <a:xfrm>
              <a:off x="5227374" y="2545235"/>
              <a:ext cx="46868" cy="40199"/>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5284640" y="2545235"/>
              <a:ext cx="47037" cy="40199"/>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2"/>
            <p:cNvSpPr/>
            <p:nvPr/>
          </p:nvSpPr>
          <p:spPr>
            <a:xfrm>
              <a:off x="5284640" y="2602652"/>
              <a:ext cx="47037" cy="40162"/>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2"/>
            <p:cNvSpPr/>
            <p:nvPr/>
          </p:nvSpPr>
          <p:spPr>
            <a:xfrm>
              <a:off x="5342075" y="1856423"/>
              <a:ext cx="47018" cy="40180"/>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2"/>
            <p:cNvSpPr/>
            <p:nvPr/>
          </p:nvSpPr>
          <p:spPr>
            <a:xfrm>
              <a:off x="5342075" y="1913840"/>
              <a:ext cx="47018" cy="40124"/>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2"/>
            <p:cNvSpPr/>
            <p:nvPr/>
          </p:nvSpPr>
          <p:spPr>
            <a:xfrm>
              <a:off x="5342075" y="1971106"/>
              <a:ext cx="47018" cy="40275"/>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2"/>
            <p:cNvSpPr/>
            <p:nvPr/>
          </p:nvSpPr>
          <p:spPr>
            <a:xfrm>
              <a:off x="5342075" y="2028542"/>
              <a:ext cx="47018" cy="40199"/>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2"/>
            <p:cNvSpPr/>
            <p:nvPr/>
          </p:nvSpPr>
          <p:spPr>
            <a:xfrm>
              <a:off x="5342075" y="2085977"/>
              <a:ext cx="47018" cy="40180"/>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2"/>
            <p:cNvSpPr/>
            <p:nvPr/>
          </p:nvSpPr>
          <p:spPr>
            <a:xfrm>
              <a:off x="5342075" y="2143394"/>
              <a:ext cx="47018" cy="40143"/>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2"/>
            <p:cNvSpPr/>
            <p:nvPr/>
          </p:nvSpPr>
          <p:spPr>
            <a:xfrm>
              <a:off x="5342075" y="2200660"/>
              <a:ext cx="47018" cy="40275"/>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2"/>
            <p:cNvSpPr/>
            <p:nvPr/>
          </p:nvSpPr>
          <p:spPr>
            <a:xfrm>
              <a:off x="5342075" y="2258095"/>
              <a:ext cx="47018" cy="40275"/>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2"/>
            <p:cNvSpPr/>
            <p:nvPr/>
          </p:nvSpPr>
          <p:spPr>
            <a:xfrm>
              <a:off x="5342075" y="2315531"/>
              <a:ext cx="47018" cy="40180"/>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2"/>
            <p:cNvSpPr/>
            <p:nvPr/>
          </p:nvSpPr>
          <p:spPr>
            <a:xfrm>
              <a:off x="5342075" y="2372948"/>
              <a:ext cx="47018" cy="40199"/>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2"/>
            <p:cNvSpPr/>
            <p:nvPr/>
          </p:nvSpPr>
          <p:spPr>
            <a:xfrm>
              <a:off x="5342075" y="2430383"/>
              <a:ext cx="47131" cy="40256"/>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5342075" y="2487800"/>
              <a:ext cx="47018" cy="40275"/>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5342075" y="2545235"/>
              <a:ext cx="47018" cy="40199"/>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2"/>
            <p:cNvSpPr/>
            <p:nvPr/>
          </p:nvSpPr>
          <p:spPr>
            <a:xfrm>
              <a:off x="5342075" y="2602652"/>
              <a:ext cx="47018" cy="40162"/>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2"/>
            <p:cNvSpPr/>
            <p:nvPr/>
          </p:nvSpPr>
          <p:spPr>
            <a:xfrm>
              <a:off x="5399492" y="1856423"/>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2"/>
            <p:cNvSpPr/>
            <p:nvPr/>
          </p:nvSpPr>
          <p:spPr>
            <a:xfrm>
              <a:off x="5399492" y="1913840"/>
              <a:ext cx="46887" cy="40124"/>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2"/>
            <p:cNvSpPr/>
            <p:nvPr/>
          </p:nvSpPr>
          <p:spPr>
            <a:xfrm>
              <a:off x="5399492" y="1971106"/>
              <a:ext cx="46887" cy="40275"/>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2"/>
            <p:cNvSpPr/>
            <p:nvPr/>
          </p:nvSpPr>
          <p:spPr>
            <a:xfrm>
              <a:off x="5399492"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2"/>
            <p:cNvSpPr/>
            <p:nvPr/>
          </p:nvSpPr>
          <p:spPr>
            <a:xfrm>
              <a:off x="5399492" y="208597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2"/>
            <p:cNvSpPr/>
            <p:nvPr/>
          </p:nvSpPr>
          <p:spPr>
            <a:xfrm>
              <a:off x="5399492" y="2143394"/>
              <a:ext cx="46887" cy="40199"/>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2"/>
            <p:cNvSpPr/>
            <p:nvPr/>
          </p:nvSpPr>
          <p:spPr>
            <a:xfrm>
              <a:off x="5399492" y="2200660"/>
              <a:ext cx="46887" cy="40275"/>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2"/>
            <p:cNvSpPr/>
            <p:nvPr/>
          </p:nvSpPr>
          <p:spPr>
            <a:xfrm>
              <a:off x="5399492" y="2258095"/>
              <a:ext cx="46887" cy="40275"/>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2"/>
            <p:cNvSpPr/>
            <p:nvPr/>
          </p:nvSpPr>
          <p:spPr>
            <a:xfrm>
              <a:off x="5399492" y="2315531"/>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2"/>
            <p:cNvSpPr/>
            <p:nvPr/>
          </p:nvSpPr>
          <p:spPr>
            <a:xfrm>
              <a:off x="5399492" y="2372948"/>
              <a:ext cx="46887" cy="40199"/>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2"/>
            <p:cNvSpPr/>
            <p:nvPr/>
          </p:nvSpPr>
          <p:spPr>
            <a:xfrm>
              <a:off x="5399492" y="2430383"/>
              <a:ext cx="47000" cy="40256"/>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2"/>
            <p:cNvSpPr/>
            <p:nvPr/>
          </p:nvSpPr>
          <p:spPr>
            <a:xfrm>
              <a:off x="5399492" y="2487800"/>
              <a:ext cx="46887" cy="40275"/>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2"/>
            <p:cNvSpPr/>
            <p:nvPr/>
          </p:nvSpPr>
          <p:spPr>
            <a:xfrm>
              <a:off x="5399492" y="2545235"/>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2"/>
            <p:cNvSpPr/>
            <p:nvPr/>
          </p:nvSpPr>
          <p:spPr>
            <a:xfrm>
              <a:off x="5399492" y="2602652"/>
              <a:ext cx="46887" cy="40162"/>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2"/>
            <p:cNvSpPr/>
            <p:nvPr/>
          </p:nvSpPr>
          <p:spPr>
            <a:xfrm>
              <a:off x="5399492" y="2659937"/>
              <a:ext cx="46887" cy="40256"/>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2"/>
            <p:cNvSpPr/>
            <p:nvPr/>
          </p:nvSpPr>
          <p:spPr>
            <a:xfrm>
              <a:off x="5456928"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2"/>
            <p:cNvSpPr/>
            <p:nvPr/>
          </p:nvSpPr>
          <p:spPr>
            <a:xfrm>
              <a:off x="5456928" y="1971106"/>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2"/>
            <p:cNvSpPr/>
            <p:nvPr/>
          </p:nvSpPr>
          <p:spPr>
            <a:xfrm>
              <a:off x="5456928" y="2028542"/>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2"/>
            <p:cNvSpPr/>
            <p:nvPr/>
          </p:nvSpPr>
          <p:spPr>
            <a:xfrm>
              <a:off x="5456928" y="2085977"/>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2"/>
            <p:cNvSpPr/>
            <p:nvPr/>
          </p:nvSpPr>
          <p:spPr>
            <a:xfrm>
              <a:off x="5456928" y="2143394"/>
              <a:ext cx="46868" cy="40143"/>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2"/>
            <p:cNvSpPr/>
            <p:nvPr/>
          </p:nvSpPr>
          <p:spPr>
            <a:xfrm>
              <a:off x="5456928" y="2200660"/>
              <a:ext cx="46868" cy="40275"/>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2"/>
            <p:cNvSpPr/>
            <p:nvPr/>
          </p:nvSpPr>
          <p:spPr>
            <a:xfrm>
              <a:off x="5456928" y="2258095"/>
              <a:ext cx="46868" cy="40275"/>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2"/>
            <p:cNvSpPr/>
            <p:nvPr/>
          </p:nvSpPr>
          <p:spPr>
            <a:xfrm>
              <a:off x="5456928" y="2315531"/>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2"/>
            <p:cNvSpPr/>
            <p:nvPr/>
          </p:nvSpPr>
          <p:spPr>
            <a:xfrm>
              <a:off x="5456928" y="2372948"/>
              <a:ext cx="46868" cy="40199"/>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2"/>
            <p:cNvSpPr/>
            <p:nvPr/>
          </p:nvSpPr>
          <p:spPr>
            <a:xfrm>
              <a:off x="5456928" y="2430383"/>
              <a:ext cx="46981" cy="40256"/>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2"/>
            <p:cNvSpPr/>
            <p:nvPr/>
          </p:nvSpPr>
          <p:spPr>
            <a:xfrm>
              <a:off x="5456928" y="2487800"/>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2"/>
            <p:cNvSpPr/>
            <p:nvPr/>
          </p:nvSpPr>
          <p:spPr>
            <a:xfrm>
              <a:off x="5456928" y="2545235"/>
              <a:ext cx="46868" cy="40199"/>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2"/>
            <p:cNvSpPr/>
            <p:nvPr/>
          </p:nvSpPr>
          <p:spPr>
            <a:xfrm>
              <a:off x="5456928" y="2602652"/>
              <a:ext cx="46868" cy="40162"/>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2"/>
            <p:cNvSpPr/>
            <p:nvPr/>
          </p:nvSpPr>
          <p:spPr>
            <a:xfrm>
              <a:off x="5456928" y="2659937"/>
              <a:ext cx="46868" cy="40256"/>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2"/>
            <p:cNvSpPr/>
            <p:nvPr/>
          </p:nvSpPr>
          <p:spPr>
            <a:xfrm>
              <a:off x="5514344"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2"/>
            <p:cNvSpPr/>
            <p:nvPr/>
          </p:nvSpPr>
          <p:spPr>
            <a:xfrm>
              <a:off x="5514344" y="1971106"/>
              <a:ext cx="46887" cy="40275"/>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2"/>
            <p:cNvSpPr/>
            <p:nvPr/>
          </p:nvSpPr>
          <p:spPr>
            <a:xfrm>
              <a:off x="5514344" y="2028542"/>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2"/>
            <p:cNvSpPr/>
            <p:nvPr/>
          </p:nvSpPr>
          <p:spPr>
            <a:xfrm>
              <a:off x="5514344" y="2085977"/>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2"/>
            <p:cNvSpPr/>
            <p:nvPr/>
          </p:nvSpPr>
          <p:spPr>
            <a:xfrm>
              <a:off x="5514344" y="2143394"/>
              <a:ext cx="46887" cy="4014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2"/>
            <p:cNvSpPr/>
            <p:nvPr/>
          </p:nvSpPr>
          <p:spPr>
            <a:xfrm>
              <a:off x="5514344" y="2200660"/>
              <a:ext cx="46887" cy="40275"/>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2"/>
            <p:cNvSpPr/>
            <p:nvPr/>
          </p:nvSpPr>
          <p:spPr>
            <a:xfrm>
              <a:off x="5514344" y="2258095"/>
              <a:ext cx="46887" cy="40275"/>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2"/>
            <p:cNvSpPr/>
            <p:nvPr/>
          </p:nvSpPr>
          <p:spPr>
            <a:xfrm>
              <a:off x="5514344" y="2315531"/>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2"/>
            <p:cNvSpPr/>
            <p:nvPr/>
          </p:nvSpPr>
          <p:spPr>
            <a:xfrm>
              <a:off x="5514344" y="2372948"/>
              <a:ext cx="46887" cy="40199"/>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2"/>
            <p:cNvSpPr/>
            <p:nvPr/>
          </p:nvSpPr>
          <p:spPr>
            <a:xfrm>
              <a:off x="5514344" y="2430383"/>
              <a:ext cx="47000" cy="40256"/>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2"/>
            <p:cNvSpPr/>
            <p:nvPr/>
          </p:nvSpPr>
          <p:spPr>
            <a:xfrm>
              <a:off x="5514344" y="2487800"/>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2"/>
            <p:cNvSpPr/>
            <p:nvPr/>
          </p:nvSpPr>
          <p:spPr>
            <a:xfrm>
              <a:off x="5514344" y="2545235"/>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2"/>
            <p:cNvSpPr/>
            <p:nvPr/>
          </p:nvSpPr>
          <p:spPr>
            <a:xfrm>
              <a:off x="5514344" y="2602652"/>
              <a:ext cx="46887" cy="40162"/>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2"/>
            <p:cNvSpPr/>
            <p:nvPr/>
          </p:nvSpPr>
          <p:spPr>
            <a:xfrm>
              <a:off x="5514344" y="2659937"/>
              <a:ext cx="46887" cy="40256"/>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2"/>
            <p:cNvSpPr/>
            <p:nvPr/>
          </p:nvSpPr>
          <p:spPr>
            <a:xfrm>
              <a:off x="5571629" y="2659937"/>
              <a:ext cx="47018" cy="40256"/>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2"/>
            <p:cNvSpPr/>
            <p:nvPr/>
          </p:nvSpPr>
          <p:spPr>
            <a:xfrm>
              <a:off x="5571629" y="2717354"/>
              <a:ext cx="47018" cy="40275"/>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2"/>
            <p:cNvSpPr/>
            <p:nvPr/>
          </p:nvSpPr>
          <p:spPr>
            <a:xfrm>
              <a:off x="5629046" y="1798988"/>
              <a:ext cx="46887" cy="40199"/>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2"/>
            <p:cNvSpPr/>
            <p:nvPr/>
          </p:nvSpPr>
          <p:spPr>
            <a:xfrm>
              <a:off x="5629046" y="1856423"/>
              <a:ext cx="46887" cy="40180"/>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2"/>
            <p:cNvSpPr/>
            <p:nvPr/>
          </p:nvSpPr>
          <p:spPr>
            <a:xfrm>
              <a:off x="5629046" y="1913840"/>
              <a:ext cx="46887" cy="40162"/>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2"/>
            <p:cNvSpPr/>
            <p:nvPr/>
          </p:nvSpPr>
          <p:spPr>
            <a:xfrm>
              <a:off x="5629046" y="1971106"/>
              <a:ext cx="46887" cy="40275"/>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2"/>
            <p:cNvSpPr/>
            <p:nvPr/>
          </p:nvSpPr>
          <p:spPr>
            <a:xfrm>
              <a:off x="5629046" y="2028542"/>
              <a:ext cx="46887" cy="40199"/>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2"/>
            <p:cNvSpPr/>
            <p:nvPr/>
          </p:nvSpPr>
          <p:spPr>
            <a:xfrm>
              <a:off x="5629046" y="2085977"/>
              <a:ext cx="46887" cy="40180"/>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2"/>
            <p:cNvSpPr/>
            <p:nvPr/>
          </p:nvSpPr>
          <p:spPr>
            <a:xfrm>
              <a:off x="5629046" y="2143394"/>
              <a:ext cx="46887" cy="40162"/>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2"/>
            <p:cNvSpPr/>
            <p:nvPr/>
          </p:nvSpPr>
          <p:spPr>
            <a:xfrm>
              <a:off x="5629046" y="2200660"/>
              <a:ext cx="46887" cy="40275"/>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2"/>
            <p:cNvSpPr/>
            <p:nvPr/>
          </p:nvSpPr>
          <p:spPr>
            <a:xfrm>
              <a:off x="5629046" y="2258095"/>
              <a:ext cx="46887" cy="40199"/>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2"/>
            <p:cNvSpPr/>
            <p:nvPr/>
          </p:nvSpPr>
          <p:spPr>
            <a:xfrm>
              <a:off x="5629046" y="2315531"/>
              <a:ext cx="46887" cy="40180"/>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2"/>
            <p:cNvSpPr/>
            <p:nvPr/>
          </p:nvSpPr>
          <p:spPr>
            <a:xfrm>
              <a:off x="5629046" y="2372948"/>
              <a:ext cx="46887" cy="40199"/>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2"/>
            <p:cNvSpPr/>
            <p:nvPr/>
          </p:nvSpPr>
          <p:spPr>
            <a:xfrm>
              <a:off x="5629046" y="2430383"/>
              <a:ext cx="47037" cy="40256"/>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2"/>
            <p:cNvSpPr/>
            <p:nvPr/>
          </p:nvSpPr>
          <p:spPr>
            <a:xfrm>
              <a:off x="5629046" y="2487800"/>
              <a:ext cx="46887" cy="40199"/>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2"/>
            <p:cNvSpPr/>
            <p:nvPr/>
          </p:nvSpPr>
          <p:spPr>
            <a:xfrm>
              <a:off x="5629046" y="2545235"/>
              <a:ext cx="46887" cy="40199"/>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2"/>
            <p:cNvSpPr/>
            <p:nvPr/>
          </p:nvSpPr>
          <p:spPr>
            <a:xfrm>
              <a:off x="5629046" y="2602652"/>
              <a:ext cx="47037" cy="40162"/>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2"/>
            <p:cNvSpPr/>
            <p:nvPr/>
          </p:nvSpPr>
          <p:spPr>
            <a:xfrm>
              <a:off x="5629046" y="2659937"/>
              <a:ext cx="46887" cy="40256"/>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2"/>
            <p:cNvSpPr/>
            <p:nvPr/>
          </p:nvSpPr>
          <p:spPr>
            <a:xfrm>
              <a:off x="5629046" y="2774789"/>
              <a:ext cx="46887" cy="40199"/>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2"/>
            <p:cNvSpPr/>
            <p:nvPr/>
          </p:nvSpPr>
          <p:spPr>
            <a:xfrm>
              <a:off x="5629046" y="2717354"/>
              <a:ext cx="47037" cy="40275"/>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2"/>
            <p:cNvSpPr/>
            <p:nvPr/>
          </p:nvSpPr>
          <p:spPr>
            <a:xfrm>
              <a:off x="5686481" y="1741552"/>
              <a:ext cx="46868" cy="40199"/>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2"/>
            <p:cNvSpPr/>
            <p:nvPr/>
          </p:nvSpPr>
          <p:spPr>
            <a:xfrm>
              <a:off x="5686481" y="1798988"/>
              <a:ext cx="46868" cy="40199"/>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2"/>
            <p:cNvSpPr/>
            <p:nvPr/>
          </p:nvSpPr>
          <p:spPr>
            <a:xfrm>
              <a:off x="5686481" y="1856423"/>
              <a:ext cx="46868" cy="40180"/>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2"/>
            <p:cNvSpPr/>
            <p:nvPr/>
          </p:nvSpPr>
          <p:spPr>
            <a:xfrm>
              <a:off x="5686481" y="1913840"/>
              <a:ext cx="46868" cy="40162"/>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2"/>
            <p:cNvSpPr/>
            <p:nvPr/>
          </p:nvSpPr>
          <p:spPr>
            <a:xfrm>
              <a:off x="5686481" y="1971106"/>
              <a:ext cx="46868" cy="40275"/>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2"/>
            <p:cNvSpPr/>
            <p:nvPr/>
          </p:nvSpPr>
          <p:spPr>
            <a:xfrm>
              <a:off x="5686481" y="2028542"/>
              <a:ext cx="46868" cy="40199"/>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2"/>
            <p:cNvSpPr/>
            <p:nvPr/>
          </p:nvSpPr>
          <p:spPr>
            <a:xfrm>
              <a:off x="5686481" y="2085977"/>
              <a:ext cx="46868" cy="40180"/>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2"/>
            <p:cNvSpPr/>
            <p:nvPr/>
          </p:nvSpPr>
          <p:spPr>
            <a:xfrm>
              <a:off x="5686481" y="2143394"/>
              <a:ext cx="46868" cy="40162"/>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2"/>
            <p:cNvSpPr/>
            <p:nvPr/>
          </p:nvSpPr>
          <p:spPr>
            <a:xfrm>
              <a:off x="5686481" y="2200660"/>
              <a:ext cx="46868" cy="40275"/>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2"/>
            <p:cNvSpPr/>
            <p:nvPr/>
          </p:nvSpPr>
          <p:spPr>
            <a:xfrm>
              <a:off x="5686481" y="2258095"/>
              <a:ext cx="46868" cy="40199"/>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2"/>
            <p:cNvSpPr/>
            <p:nvPr/>
          </p:nvSpPr>
          <p:spPr>
            <a:xfrm>
              <a:off x="5686481" y="2315531"/>
              <a:ext cx="46868" cy="40180"/>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2"/>
            <p:cNvSpPr/>
            <p:nvPr/>
          </p:nvSpPr>
          <p:spPr>
            <a:xfrm>
              <a:off x="5686481" y="2372948"/>
              <a:ext cx="46868" cy="40199"/>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2"/>
            <p:cNvSpPr/>
            <p:nvPr/>
          </p:nvSpPr>
          <p:spPr>
            <a:xfrm>
              <a:off x="5686481" y="2430383"/>
              <a:ext cx="47018" cy="40256"/>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2"/>
            <p:cNvSpPr/>
            <p:nvPr/>
          </p:nvSpPr>
          <p:spPr>
            <a:xfrm>
              <a:off x="5686481" y="2487800"/>
              <a:ext cx="46868" cy="40199"/>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2"/>
            <p:cNvSpPr/>
            <p:nvPr/>
          </p:nvSpPr>
          <p:spPr>
            <a:xfrm>
              <a:off x="5686481" y="2545235"/>
              <a:ext cx="46868" cy="40199"/>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2"/>
            <p:cNvSpPr/>
            <p:nvPr/>
          </p:nvSpPr>
          <p:spPr>
            <a:xfrm>
              <a:off x="5686481" y="2602652"/>
              <a:ext cx="46868" cy="40199"/>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2"/>
            <p:cNvSpPr/>
            <p:nvPr/>
          </p:nvSpPr>
          <p:spPr>
            <a:xfrm>
              <a:off x="5686481" y="2659937"/>
              <a:ext cx="46868" cy="40256"/>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2"/>
            <p:cNvSpPr/>
            <p:nvPr/>
          </p:nvSpPr>
          <p:spPr>
            <a:xfrm>
              <a:off x="5686481" y="2717354"/>
              <a:ext cx="46868" cy="40275"/>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2"/>
            <p:cNvSpPr/>
            <p:nvPr/>
          </p:nvSpPr>
          <p:spPr>
            <a:xfrm>
              <a:off x="5743898" y="1741552"/>
              <a:ext cx="47037" cy="40275"/>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2"/>
            <p:cNvSpPr/>
            <p:nvPr/>
          </p:nvSpPr>
          <p:spPr>
            <a:xfrm>
              <a:off x="5743898" y="1798988"/>
              <a:ext cx="47037" cy="40199"/>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2"/>
            <p:cNvSpPr/>
            <p:nvPr/>
          </p:nvSpPr>
          <p:spPr>
            <a:xfrm>
              <a:off x="5743898" y="1856423"/>
              <a:ext cx="47037" cy="40180"/>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2"/>
            <p:cNvSpPr/>
            <p:nvPr/>
          </p:nvSpPr>
          <p:spPr>
            <a:xfrm>
              <a:off x="5743898" y="1913840"/>
              <a:ext cx="47000" cy="40124"/>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2"/>
            <p:cNvSpPr/>
            <p:nvPr/>
          </p:nvSpPr>
          <p:spPr>
            <a:xfrm>
              <a:off x="5743898" y="1971106"/>
              <a:ext cx="47037" cy="40275"/>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2"/>
            <p:cNvSpPr/>
            <p:nvPr/>
          </p:nvSpPr>
          <p:spPr>
            <a:xfrm>
              <a:off x="5743898" y="2028542"/>
              <a:ext cx="47037" cy="40199"/>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2"/>
            <p:cNvSpPr/>
            <p:nvPr/>
          </p:nvSpPr>
          <p:spPr>
            <a:xfrm>
              <a:off x="5743898" y="2085977"/>
              <a:ext cx="47037" cy="40180"/>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2"/>
            <p:cNvSpPr/>
            <p:nvPr/>
          </p:nvSpPr>
          <p:spPr>
            <a:xfrm>
              <a:off x="5743898" y="2143394"/>
              <a:ext cx="47037" cy="40143"/>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2"/>
            <p:cNvSpPr/>
            <p:nvPr/>
          </p:nvSpPr>
          <p:spPr>
            <a:xfrm>
              <a:off x="5743898" y="2200660"/>
              <a:ext cx="47037" cy="40275"/>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2"/>
            <p:cNvSpPr/>
            <p:nvPr/>
          </p:nvSpPr>
          <p:spPr>
            <a:xfrm>
              <a:off x="5743898" y="2258095"/>
              <a:ext cx="47037" cy="40275"/>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2"/>
            <p:cNvSpPr/>
            <p:nvPr/>
          </p:nvSpPr>
          <p:spPr>
            <a:xfrm>
              <a:off x="5743898" y="2315531"/>
              <a:ext cx="47037" cy="40180"/>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2"/>
            <p:cNvSpPr/>
            <p:nvPr/>
          </p:nvSpPr>
          <p:spPr>
            <a:xfrm>
              <a:off x="5743898" y="2372948"/>
              <a:ext cx="47037" cy="40199"/>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2"/>
            <p:cNvSpPr/>
            <p:nvPr/>
          </p:nvSpPr>
          <p:spPr>
            <a:xfrm>
              <a:off x="5743898" y="2430383"/>
              <a:ext cx="47150" cy="40256"/>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2"/>
            <p:cNvSpPr/>
            <p:nvPr/>
          </p:nvSpPr>
          <p:spPr>
            <a:xfrm>
              <a:off x="5743898" y="2487800"/>
              <a:ext cx="47037" cy="40275"/>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2"/>
            <p:cNvSpPr/>
            <p:nvPr/>
          </p:nvSpPr>
          <p:spPr>
            <a:xfrm>
              <a:off x="5743898" y="2602652"/>
              <a:ext cx="47037" cy="40162"/>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2"/>
            <p:cNvSpPr/>
            <p:nvPr/>
          </p:nvSpPr>
          <p:spPr>
            <a:xfrm>
              <a:off x="5743898" y="2659937"/>
              <a:ext cx="47037" cy="40256"/>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2"/>
            <p:cNvSpPr/>
            <p:nvPr/>
          </p:nvSpPr>
          <p:spPr>
            <a:xfrm>
              <a:off x="5743898" y="2717354"/>
              <a:ext cx="47037" cy="40275"/>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2"/>
            <p:cNvSpPr/>
            <p:nvPr/>
          </p:nvSpPr>
          <p:spPr>
            <a:xfrm>
              <a:off x="5801334" y="1741552"/>
              <a:ext cx="47037" cy="40275"/>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2"/>
            <p:cNvSpPr/>
            <p:nvPr/>
          </p:nvSpPr>
          <p:spPr>
            <a:xfrm>
              <a:off x="5801334" y="1798988"/>
              <a:ext cx="47037" cy="40199"/>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2"/>
            <p:cNvSpPr/>
            <p:nvPr/>
          </p:nvSpPr>
          <p:spPr>
            <a:xfrm>
              <a:off x="5801334" y="1856423"/>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2"/>
            <p:cNvSpPr/>
            <p:nvPr/>
          </p:nvSpPr>
          <p:spPr>
            <a:xfrm>
              <a:off x="5801334" y="1913840"/>
              <a:ext cx="47037" cy="40124"/>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2"/>
            <p:cNvSpPr/>
            <p:nvPr/>
          </p:nvSpPr>
          <p:spPr>
            <a:xfrm>
              <a:off x="5801334" y="1971106"/>
              <a:ext cx="47037" cy="40275"/>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2"/>
            <p:cNvSpPr/>
            <p:nvPr/>
          </p:nvSpPr>
          <p:spPr>
            <a:xfrm>
              <a:off x="5801334" y="2028542"/>
              <a:ext cx="47037" cy="40199"/>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2"/>
            <p:cNvSpPr/>
            <p:nvPr/>
          </p:nvSpPr>
          <p:spPr>
            <a:xfrm>
              <a:off x="5801334" y="2085977"/>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2"/>
            <p:cNvSpPr/>
            <p:nvPr/>
          </p:nvSpPr>
          <p:spPr>
            <a:xfrm>
              <a:off x="5801334" y="2143394"/>
              <a:ext cx="47037" cy="40143"/>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2"/>
            <p:cNvSpPr/>
            <p:nvPr/>
          </p:nvSpPr>
          <p:spPr>
            <a:xfrm>
              <a:off x="5801334" y="2200660"/>
              <a:ext cx="47037" cy="40275"/>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2"/>
            <p:cNvSpPr/>
            <p:nvPr/>
          </p:nvSpPr>
          <p:spPr>
            <a:xfrm>
              <a:off x="5801334" y="2258095"/>
              <a:ext cx="47037" cy="40275"/>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2"/>
            <p:cNvSpPr/>
            <p:nvPr/>
          </p:nvSpPr>
          <p:spPr>
            <a:xfrm>
              <a:off x="5801334" y="2315531"/>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2"/>
            <p:cNvSpPr/>
            <p:nvPr/>
          </p:nvSpPr>
          <p:spPr>
            <a:xfrm>
              <a:off x="5801334" y="2372948"/>
              <a:ext cx="47037" cy="40199"/>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2"/>
            <p:cNvSpPr/>
            <p:nvPr/>
          </p:nvSpPr>
          <p:spPr>
            <a:xfrm>
              <a:off x="5801334" y="2430383"/>
              <a:ext cx="47131" cy="40256"/>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2"/>
            <p:cNvSpPr/>
            <p:nvPr/>
          </p:nvSpPr>
          <p:spPr>
            <a:xfrm>
              <a:off x="5801334" y="2487800"/>
              <a:ext cx="47037" cy="40275"/>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2"/>
            <p:cNvSpPr/>
            <p:nvPr/>
          </p:nvSpPr>
          <p:spPr>
            <a:xfrm>
              <a:off x="5801334" y="2602652"/>
              <a:ext cx="47037" cy="40162"/>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2"/>
            <p:cNvSpPr/>
            <p:nvPr/>
          </p:nvSpPr>
          <p:spPr>
            <a:xfrm>
              <a:off x="5801334" y="2659937"/>
              <a:ext cx="47037" cy="40256"/>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2"/>
            <p:cNvSpPr/>
            <p:nvPr/>
          </p:nvSpPr>
          <p:spPr>
            <a:xfrm>
              <a:off x="5801334" y="2717354"/>
              <a:ext cx="47037" cy="40275"/>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2"/>
            <p:cNvSpPr/>
            <p:nvPr/>
          </p:nvSpPr>
          <p:spPr>
            <a:xfrm>
              <a:off x="5801334" y="2774789"/>
              <a:ext cx="47037" cy="40199"/>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2"/>
            <p:cNvSpPr/>
            <p:nvPr/>
          </p:nvSpPr>
          <p:spPr>
            <a:xfrm>
              <a:off x="5858750" y="1684136"/>
              <a:ext cx="46887" cy="40275"/>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2"/>
            <p:cNvSpPr/>
            <p:nvPr/>
          </p:nvSpPr>
          <p:spPr>
            <a:xfrm>
              <a:off x="5858750" y="1741552"/>
              <a:ext cx="46887" cy="40275"/>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2"/>
            <p:cNvSpPr/>
            <p:nvPr/>
          </p:nvSpPr>
          <p:spPr>
            <a:xfrm>
              <a:off x="5858750" y="1798988"/>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2"/>
            <p:cNvSpPr/>
            <p:nvPr/>
          </p:nvSpPr>
          <p:spPr>
            <a:xfrm>
              <a:off x="5858750" y="1856423"/>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2"/>
            <p:cNvSpPr/>
            <p:nvPr/>
          </p:nvSpPr>
          <p:spPr>
            <a:xfrm>
              <a:off x="5858750" y="1913840"/>
              <a:ext cx="46887" cy="40124"/>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2"/>
            <p:cNvSpPr/>
            <p:nvPr/>
          </p:nvSpPr>
          <p:spPr>
            <a:xfrm>
              <a:off x="6490146"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2"/>
            <p:cNvSpPr/>
            <p:nvPr/>
          </p:nvSpPr>
          <p:spPr>
            <a:xfrm>
              <a:off x="6490146"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2"/>
            <p:cNvSpPr/>
            <p:nvPr/>
          </p:nvSpPr>
          <p:spPr>
            <a:xfrm>
              <a:off x="6547412" y="1798988"/>
              <a:ext cx="47037" cy="40199"/>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2"/>
            <p:cNvSpPr/>
            <p:nvPr/>
          </p:nvSpPr>
          <p:spPr>
            <a:xfrm>
              <a:off x="6547412" y="1856423"/>
              <a:ext cx="47037" cy="40180"/>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2"/>
            <p:cNvSpPr/>
            <p:nvPr/>
          </p:nvSpPr>
          <p:spPr>
            <a:xfrm>
              <a:off x="6604847" y="1741552"/>
              <a:ext cx="47037" cy="40275"/>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2"/>
            <p:cNvSpPr/>
            <p:nvPr/>
          </p:nvSpPr>
          <p:spPr>
            <a:xfrm>
              <a:off x="6604847" y="1798988"/>
              <a:ext cx="47037" cy="40199"/>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2"/>
            <p:cNvSpPr/>
            <p:nvPr/>
          </p:nvSpPr>
          <p:spPr>
            <a:xfrm>
              <a:off x="6604847" y="1856423"/>
              <a:ext cx="47037" cy="40180"/>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2"/>
            <p:cNvSpPr/>
            <p:nvPr/>
          </p:nvSpPr>
          <p:spPr>
            <a:xfrm>
              <a:off x="6662283" y="1798988"/>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2"/>
            <p:cNvSpPr/>
            <p:nvPr/>
          </p:nvSpPr>
          <p:spPr>
            <a:xfrm>
              <a:off x="6662283" y="1856423"/>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2"/>
            <p:cNvSpPr/>
            <p:nvPr/>
          </p:nvSpPr>
          <p:spPr>
            <a:xfrm>
              <a:off x="6719699" y="1798988"/>
              <a:ext cx="46887" cy="40199"/>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2"/>
            <p:cNvSpPr/>
            <p:nvPr/>
          </p:nvSpPr>
          <p:spPr>
            <a:xfrm>
              <a:off x="7064106" y="1856423"/>
              <a:ext cx="47037" cy="40180"/>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2"/>
            <p:cNvSpPr/>
            <p:nvPr/>
          </p:nvSpPr>
          <p:spPr>
            <a:xfrm>
              <a:off x="6777135" y="1798988"/>
              <a:ext cx="46868" cy="40199"/>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2"/>
            <p:cNvSpPr/>
            <p:nvPr/>
          </p:nvSpPr>
          <p:spPr>
            <a:xfrm>
              <a:off x="6834401" y="1798988"/>
              <a:ext cx="47037" cy="40199"/>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2"/>
            <p:cNvSpPr/>
            <p:nvPr/>
          </p:nvSpPr>
          <p:spPr>
            <a:xfrm>
              <a:off x="6891987" y="1798988"/>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2"/>
            <p:cNvSpPr/>
            <p:nvPr/>
          </p:nvSpPr>
          <p:spPr>
            <a:xfrm>
              <a:off x="7006689" y="1856423"/>
              <a:ext cx="47018" cy="40180"/>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2"/>
            <p:cNvSpPr/>
            <p:nvPr/>
          </p:nvSpPr>
          <p:spPr>
            <a:xfrm>
              <a:off x="6949404"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2"/>
            <p:cNvSpPr/>
            <p:nvPr/>
          </p:nvSpPr>
          <p:spPr>
            <a:xfrm>
              <a:off x="6891987" y="1856423"/>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2"/>
            <p:cNvSpPr/>
            <p:nvPr/>
          </p:nvSpPr>
          <p:spPr>
            <a:xfrm>
              <a:off x="6834401" y="1856423"/>
              <a:ext cx="47037" cy="40180"/>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2"/>
            <p:cNvSpPr/>
            <p:nvPr/>
          </p:nvSpPr>
          <p:spPr>
            <a:xfrm>
              <a:off x="6777135" y="1856423"/>
              <a:ext cx="46868" cy="40180"/>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2"/>
            <p:cNvSpPr/>
            <p:nvPr/>
          </p:nvSpPr>
          <p:spPr>
            <a:xfrm>
              <a:off x="6719699" y="1856423"/>
              <a:ext cx="46887" cy="40180"/>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2"/>
            <p:cNvSpPr/>
            <p:nvPr/>
          </p:nvSpPr>
          <p:spPr>
            <a:xfrm>
              <a:off x="6719699" y="1913840"/>
              <a:ext cx="46887" cy="40124"/>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2"/>
            <p:cNvSpPr/>
            <p:nvPr/>
          </p:nvSpPr>
          <p:spPr>
            <a:xfrm>
              <a:off x="6662283" y="1913840"/>
              <a:ext cx="46868" cy="40124"/>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2"/>
            <p:cNvSpPr/>
            <p:nvPr/>
          </p:nvSpPr>
          <p:spPr>
            <a:xfrm>
              <a:off x="6604847" y="1913840"/>
              <a:ext cx="47037" cy="40124"/>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2"/>
            <p:cNvSpPr/>
            <p:nvPr/>
          </p:nvSpPr>
          <p:spPr>
            <a:xfrm>
              <a:off x="6547412" y="1913840"/>
              <a:ext cx="47037" cy="40124"/>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2"/>
            <p:cNvSpPr/>
            <p:nvPr/>
          </p:nvSpPr>
          <p:spPr>
            <a:xfrm>
              <a:off x="6490146"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2"/>
            <p:cNvSpPr/>
            <p:nvPr/>
          </p:nvSpPr>
          <p:spPr>
            <a:xfrm>
              <a:off x="6145740" y="2372948"/>
              <a:ext cx="46887" cy="40199"/>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2"/>
            <p:cNvSpPr/>
            <p:nvPr/>
          </p:nvSpPr>
          <p:spPr>
            <a:xfrm>
              <a:off x="6145740" y="2545235"/>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2"/>
            <p:cNvSpPr/>
            <p:nvPr/>
          </p:nvSpPr>
          <p:spPr>
            <a:xfrm>
              <a:off x="6203156"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2"/>
            <p:cNvSpPr/>
            <p:nvPr/>
          </p:nvSpPr>
          <p:spPr>
            <a:xfrm>
              <a:off x="6203156"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2"/>
            <p:cNvSpPr/>
            <p:nvPr/>
          </p:nvSpPr>
          <p:spPr>
            <a:xfrm>
              <a:off x="6203156"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2"/>
            <p:cNvSpPr/>
            <p:nvPr/>
          </p:nvSpPr>
          <p:spPr>
            <a:xfrm>
              <a:off x="6203156" y="1971106"/>
              <a:ext cx="46887" cy="40275"/>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2"/>
            <p:cNvSpPr/>
            <p:nvPr/>
          </p:nvSpPr>
          <p:spPr>
            <a:xfrm>
              <a:off x="6203156" y="2028542"/>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2"/>
            <p:cNvSpPr/>
            <p:nvPr/>
          </p:nvSpPr>
          <p:spPr>
            <a:xfrm>
              <a:off x="6203156" y="2085977"/>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2"/>
            <p:cNvSpPr/>
            <p:nvPr/>
          </p:nvSpPr>
          <p:spPr>
            <a:xfrm>
              <a:off x="6203156" y="2143394"/>
              <a:ext cx="46887" cy="40143"/>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2"/>
            <p:cNvSpPr/>
            <p:nvPr/>
          </p:nvSpPr>
          <p:spPr>
            <a:xfrm>
              <a:off x="6203156" y="2200660"/>
              <a:ext cx="46887" cy="40275"/>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2"/>
            <p:cNvSpPr/>
            <p:nvPr/>
          </p:nvSpPr>
          <p:spPr>
            <a:xfrm>
              <a:off x="6203156" y="2258095"/>
              <a:ext cx="46887" cy="40275"/>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2"/>
            <p:cNvSpPr/>
            <p:nvPr/>
          </p:nvSpPr>
          <p:spPr>
            <a:xfrm>
              <a:off x="6260441" y="1798988"/>
              <a:ext cx="47037" cy="40199"/>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2"/>
            <p:cNvSpPr/>
            <p:nvPr/>
          </p:nvSpPr>
          <p:spPr>
            <a:xfrm>
              <a:off x="6260441" y="1856423"/>
              <a:ext cx="47037" cy="40180"/>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2"/>
            <p:cNvSpPr/>
            <p:nvPr/>
          </p:nvSpPr>
          <p:spPr>
            <a:xfrm>
              <a:off x="6260441" y="1913840"/>
              <a:ext cx="47037" cy="40124"/>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2"/>
            <p:cNvSpPr/>
            <p:nvPr/>
          </p:nvSpPr>
          <p:spPr>
            <a:xfrm>
              <a:off x="6260441" y="1971106"/>
              <a:ext cx="47037" cy="40275"/>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2"/>
            <p:cNvSpPr/>
            <p:nvPr/>
          </p:nvSpPr>
          <p:spPr>
            <a:xfrm>
              <a:off x="6260441" y="2028542"/>
              <a:ext cx="47037" cy="40199"/>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2"/>
            <p:cNvSpPr/>
            <p:nvPr/>
          </p:nvSpPr>
          <p:spPr>
            <a:xfrm>
              <a:off x="6260441" y="2085977"/>
              <a:ext cx="47037" cy="40180"/>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2"/>
            <p:cNvSpPr/>
            <p:nvPr/>
          </p:nvSpPr>
          <p:spPr>
            <a:xfrm>
              <a:off x="6260441" y="2143394"/>
              <a:ext cx="47037" cy="40199"/>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2"/>
            <p:cNvSpPr/>
            <p:nvPr/>
          </p:nvSpPr>
          <p:spPr>
            <a:xfrm>
              <a:off x="6260441" y="2200660"/>
              <a:ext cx="47037" cy="40275"/>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2"/>
            <p:cNvSpPr/>
            <p:nvPr/>
          </p:nvSpPr>
          <p:spPr>
            <a:xfrm>
              <a:off x="6317858" y="1798988"/>
              <a:ext cx="47037" cy="40199"/>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2"/>
            <p:cNvSpPr/>
            <p:nvPr/>
          </p:nvSpPr>
          <p:spPr>
            <a:xfrm>
              <a:off x="6317858" y="1856423"/>
              <a:ext cx="47037" cy="40180"/>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2"/>
            <p:cNvSpPr/>
            <p:nvPr/>
          </p:nvSpPr>
          <p:spPr>
            <a:xfrm>
              <a:off x="6317858" y="1913840"/>
              <a:ext cx="47037" cy="40124"/>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2"/>
            <p:cNvSpPr/>
            <p:nvPr/>
          </p:nvSpPr>
          <p:spPr>
            <a:xfrm>
              <a:off x="6317858" y="1971106"/>
              <a:ext cx="47037" cy="40275"/>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2"/>
            <p:cNvSpPr/>
            <p:nvPr/>
          </p:nvSpPr>
          <p:spPr>
            <a:xfrm>
              <a:off x="6317858" y="2028542"/>
              <a:ext cx="47037" cy="40199"/>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2"/>
            <p:cNvSpPr/>
            <p:nvPr/>
          </p:nvSpPr>
          <p:spPr>
            <a:xfrm>
              <a:off x="6317858" y="2085977"/>
              <a:ext cx="47037" cy="40180"/>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2"/>
            <p:cNvSpPr/>
            <p:nvPr/>
          </p:nvSpPr>
          <p:spPr>
            <a:xfrm>
              <a:off x="6317858" y="2143394"/>
              <a:ext cx="47037" cy="40143"/>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2"/>
            <p:cNvSpPr/>
            <p:nvPr/>
          </p:nvSpPr>
          <p:spPr>
            <a:xfrm>
              <a:off x="6317858" y="2200660"/>
              <a:ext cx="47037" cy="40275"/>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2"/>
            <p:cNvSpPr/>
            <p:nvPr/>
          </p:nvSpPr>
          <p:spPr>
            <a:xfrm>
              <a:off x="6375293" y="1798988"/>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2"/>
            <p:cNvSpPr/>
            <p:nvPr/>
          </p:nvSpPr>
          <p:spPr>
            <a:xfrm>
              <a:off x="6375293" y="1856423"/>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2"/>
            <p:cNvSpPr/>
            <p:nvPr/>
          </p:nvSpPr>
          <p:spPr>
            <a:xfrm>
              <a:off x="6375293" y="1913840"/>
              <a:ext cx="46887" cy="40124"/>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2"/>
            <p:cNvSpPr/>
            <p:nvPr/>
          </p:nvSpPr>
          <p:spPr>
            <a:xfrm>
              <a:off x="6432729" y="1798988"/>
              <a:ext cx="46868" cy="40199"/>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2"/>
            <p:cNvSpPr/>
            <p:nvPr/>
          </p:nvSpPr>
          <p:spPr>
            <a:xfrm>
              <a:off x="6432729" y="1856423"/>
              <a:ext cx="46868" cy="40180"/>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2"/>
            <p:cNvSpPr/>
            <p:nvPr/>
          </p:nvSpPr>
          <p:spPr>
            <a:xfrm>
              <a:off x="6432729" y="1913840"/>
              <a:ext cx="46868" cy="40124"/>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2"/>
            <p:cNvSpPr/>
            <p:nvPr/>
          </p:nvSpPr>
          <p:spPr>
            <a:xfrm>
              <a:off x="6432729" y="1971106"/>
              <a:ext cx="46868" cy="40275"/>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2"/>
            <p:cNvSpPr/>
            <p:nvPr/>
          </p:nvSpPr>
          <p:spPr>
            <a:xfrm>
              <a:off x="6375293" y="1971106"/>
              <a:ext cx="46887" cy="40275"/>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2"/>
            <p:cNvSpPr/>
            <p:nvPr/>
          </p:nvSpPr>
          <p:spPr>
            <a:xfrm>
              <a:off x="6375293" y="2028542"/>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2"/>
            <p:cNvSpPr/>
            <p:nvPr/>
          </p:nvSpPr>
          <p:spPr>
            <a:xfrm>
              <a:off x="6375293" y="2085977"/>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2"/>
            <p:cNvSpPr/>
            <p:nvPr/>
          </p:nvSpPr>
          <p:spPr>
            <a:xfrm>
              <a:off x="6375293" y="2143394"/>
              <a:ext cx="46887" cy="40143"/>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2"/>
            <p:cNvSpPr/>
            <p:nvPr/>
          </p:nvSpPr>
          <p:spPr>
            <a:xfrm>
              <a:off x="6375293" y="2200660"/>
              <a:ext cx="46887" cy="40275"/>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2"/>
            <p:cNvSpPr/>
            <p:nvPr/>
          </p:nvSpPr>
          <p:spPr>
            <a:xfrm>
              <a:off x="6375293" y="2258095"/>
              <a:ext cx="46887" cy="40275"/>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2"/>
            <p:cNvSpPr/>
            <p:nvPr/>
          </p:nvSpPr>
          <p:spPr>
            <a:xfrm>
              <a:off x="6317858" y="2258095"/>
              <a:ext cx="47037" cy="40275"/>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2"/>
            <p:cNvSpPr/>
            <p:nvPr/>
          </p:nvSpPr>
          <p:spPr>
            <a:xfrm>
              <a:off x="6260441" y="2258095"/>
              <a:ext cx="47037" cy="40275"/>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2"/>
            <p:cNvSpPr/>
            <p:nvPr/>
          </p:nvSpPr>
          <p:spPr>
            <a:xfrm>
              <a:off x="6260441" y="2315531"/>
              <a:ext cx="47037" cy="40180"/>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2"/>
            <p:cNvSpPr/>
            <p:nvPr/>
          </p:nvSpPr>
          <p:spPr>
            <a:xfrm>
              <a:off x="6203156" y="2315531"/>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2"/>
            <p:cNvSpPr/>
            <p:nvPr/>
          </p:nvSpPr>
          <p:spPr>
            <a:xfrm>
              <a:off x="5858750" y="1971106"/>
              <a:ext cx="46887" cy="40275"/>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2"/>
            <p:cNvSpPr/>
            <p:nvPr/>
          </p:nvSpPr>
          <p:spPr>
            <a:xfrm>
              <a:off x="5858750" y="2028542"/>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2"/>
            <p:cNvSpPr/>
            <p:nvPr/>
          </p:nvSpPr>
          <p:spPr>
            <a:xfrm>
              <a:off x="5858750" y="2085977"/>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2"/>
            <p:cNvSpPr/>
            <p:nvPr/>
          </p:nvSpPr>
          <p:spPr>
            <a:xfrm>
              <a:off x="5858750" y="2143394"/>
              <a:ext cx="46887" cy="40162"/>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2"/>
            <p:cNvSpPr/>
            <p:nvPr/>
          </p:nvSpPr>
          <p:spPr>
            <a:xfrm>
              <a:off x="5858750" y="2200660"/>
              <a:ext cx="46887" cy="40275"/>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2"/>
            <p:cNvSpPr/>
            <p:nvPr/>
          </p:nvSpPr>
          <p:spPr>
            <a:xfrm>
              <a:off x="5858750" y="2258095"/>
              <a:ext cx="46887" cy="40275"/>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2"/>
            <p:cNvSpPr/>
            <p:nvPr/>
          </p:nvSpPr>
          <p:spPr>
            <a:xfrm>
              <a:off x="5858750" y="2315531"/>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2"/>
            <p:cNvSpPr/>
            <p:nvPr/>
          </p:nvSpPr>
          <p:spPr>
            <a:xfrm>
              <a:off x="5858750" y="2372948"/>
              <a:ext cx="46887" cy="40199"/>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2"/>
            <p:cNvSpPr/>
            <p:nvPr/>
          </p:nvSpPr>
          <p:spPr>
            <a:xfrm>
              <a:off x="5858750" y="2430383"/>
              <a:ext cx="47000" cy="40256"/>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2"/>
            <p:cNvSpPr/>
            <p:nvPr/>
          </p:nvSpPr>
          <p:spPr>
            <a:xfrm>
              <a:off x="5858750" y="2487800"/>
              <a:ext cx="46887" cy="40275"/>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2"/>
            <p:cNvSpPr/>
            <p:nvPr/>
          </p:nvSpPr>
          <p:spPr>
            <a:xfrm>
              <a:off x="5858750" y="2602652"/>
              <a:ext cx="46887" cy="40162"/>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2"/>
            <p:cNvSpPr/>
            <p:nvPr/>
          </p:nvSpPr>
          <p:spPr>
            <a:xfrm>
              <a:off x="5858750" y="2659937"/>
              <a:ext cx="46887" cy="40256"/>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2"/>
            <p:cNvSpPr/>
            <p:nvPr/>
          </p:nvSpPr>
          <p:spPr>
            <a:xfrm>
              <a:off x="5858750" y="2717354"/>
              <a:ext cx="46887" cy="40275"/>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2"/>
            <p:cNvSpPr/>
            <p:nvPr/>
          </p:nvSpPr>
          <p:spPr>
            <a:xfrm>
              <a:off x="5858750" y="2774789"/>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2"/>
            <p:cNvSpPr/>
            <p:nvPr/>
          </p:nvSpPr>
          <p:spPr>
            <a:xfrm>
              <a:off x="5858750" y="2832206"/>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2"/>
            <p:cNvSpPr/>
            <p:nvPr/>
          </p:nvSpPr>
          <p:spPr>
            <a:xfrm>
              <a:off x="5916186" y="1684136"/>
              <a:ext cx="46868" cy="40275"/>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2"/>
            <p:cNvSpPr/>
            <p:nvPr/>
          </p:nvSpPr>
          <p:spPr>
            <a:xfrm>
              <a:off x="5916186" y="1741552"/>
              <a:ext cx="46868" cy="40275"/>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2"/>
            <p:cNvSpPr/>
            <p:nvPr/>
          </p:nvSpPr>
          <p:spPr>
            <a:xfrm>
              <a:off x="5916186" y="1798988"/>
              <a:ext cx="46868" cy="40199"/>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2"/>
            <p:cNvSpPr/>
            <p:nvPr/>
          </p:nvSpPr>
          <p:spPr>
            <a:xfrm>
              <a:off x="5916186" y="1856423"/>
              <a:ext cx="46868" cy="40180"/>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2"/>
            <p:cNvSpPr/>
            <p:nvPr/>
          </p:nvSpPr>
          <p:spPr>
            <a:xfrm>
              <a:off x="5916186" y="1913840"/>
              <a:ext cx="46868" cy="40124"/>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2"/>
            <p:cNvSpPr/>
            <p:nvPr/>
          </p:nvSpPr>
          <p:spPr>
            <a:xfrm>
              <a:off x="5916186" y="1971106"/>
              <a:ext cx="46868" cy="40275"/>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2"/>
            <p:cNvSpPr/>
            <p:nvPr/>
          </p:nvSpPr>
          <p:spPr>
            <a:xfrm>
              <a:off x="5916186" y="2028542"/>
              <a:ext cx="46868" cy="40199"/>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2"/>
            <p:cNvSpPr/>
            <p:nvPr/>
          </p:nvSpPr>
          <p:spPr>
            <a:xfrm>
              <a:off x="5916186" y="2085977"/>
              <a:ext cx="46868" cy="40180"/>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2"/>
            <p:cNvSpPr/>
            <p:nvPr/>
          </p:nvSpPr>
          <p:spPr>
            <a:xfrm>
              <a:off x="5916186" y="2143394"/>
              <a:ext cx="46868" cy="40199"/>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2"/>
            <p:cNvSpPr/>
            <p:nvPr/>
          </p:nvSpPr>
          <p:spPr>
            <a:xfrm>
              <a:off x="5916186" y="2200660"/>
              <a:ext cx="46868" cy="40275"/>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2"/>
            <p:cNvSpPr/>
            <p:nvPr/>
          </p:nvSpPr>
          <p:spPr>
            <a:xfrm>
              <a:off x="5916186" y="2258095"/>
              <a:ext cx="46868" cy="40275"/>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2"/>
            <p:cNvSpPr/>
            <p:nvPr/>
          </p:nvSpPr>
          <p:spPr>
            <a:xfrm>
              <a:off x="5916186" y="2315531"/>
              <a:ext cx="46868" cy="40180"/>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2"/>
            <p:cNvSpPr/>
            <p:nvPr/>
          </p:nvSpPr>
          <p:spPr>
            <a:xfrm>
              <a:off x="5916186" y="2372948"/>
              <a:ext cx="46868" cy="40199"/>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2"/>
            <p:cNvSpPr/>
            <p:nvPr/>
          </p:nvSpPr>
          <p:spPr>
            <a:xfrm>
              <a:off x="5916186" y="2430383"/>
              <a:ext cx="47037" cy="40256"/>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2"/>
            <p:cNvSpPr/>
            <p:nvPr/>
          </p:nvSpPr>
          <p:spPr>
            <a:xfrm>
              <a:off x="5916186" y="2487800"/>
              <a:ext cx="46868" cy="40275"/>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2"/>
            <p:cNvSpPr/>
            <p:nvPr/>
          </p:nvSpPr>
          <p:spPr>
            <a:xfrm>
              <a:off x="5916186" y="2602652"/>
              <a:ext cx="46868" cy="40162"/>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2"/>
            <p:cNvSpPr/>
            <p:nvPr/>
          </p:nvSpPr>
          <p:spPr>
            <a:xfrm>
              <a:off x="5916186" y="2659937"/>
              <a:ext cx="46868" cy="40256"/>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2"/>
            <p:cNvSpPr/>
            <p:nvPr/>
          </p:nvSpPr>
          <p:spPr>
            <a:xfrm>
              <a:off x="5916186" y="2717354"/>
              <a:ext cx="46868" cy="40275"/>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2"/>
            <p:cNvSpPr/>
            <p:nvPr/>
          </p:nvSpPr>
          <p:spPr>
            <a:xfrm>
              <a:off x="5916186" y="2889641"/>
              <a:ext cx="46868" cy="40143"/>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2"/>
            <p:cNvSpPr/>
            <p:nvPr/>
          </p:nvSpPr>
          <p:spPr>
            <a:xfrm>
              <a:off x="5916186" y="2832206"/>
              <a:ext cx="46868" cy="40199"/>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2"/>
            <p:cNvSpPr/>
            <p:nvPr/>
          </p:nvSpPr>
          <p:spPr>
            <a:xfrm>
              <a:off x="5916186" y="2774789"/>
              <a:ext cx="46868" cy="40199"/>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2"/>
            <p:cNvSpPr/>
            <p:nvPr/>
          </p:nvSpPr>
          <p:spPr>
            <a:xfrm>
              <a:off x="5973603"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2"/>
            <p:cNvSpPr/>
            <p:nvPr/>
          </p:nvSpPr>
          <p:spPr>
            <a:xfrm>
              <a:off x="5973603"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2"/>
            <p:cNvSpPr/>
            <p:nvPr/>
          </p:nvSpPr>
          <p:spPr>
            <a:xfrm>
              <a:off x="5973603"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2"/>
            <p:cNvSpPr/>
            <p:nvPr/>
          </p:nvSpPr>
          <p:spPr>
            <a:xfrm>
              <a:off x="5973603" y="1971106"/>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2"/>
            <p:cNvSpPr/>
            <p:nvPr/>
          </p:nvSpPr>
          <p:spPr>
            <a:xfrm>
              <a:off x="5973603" y="2028542"/>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2"/>
            <p:cNvSpPr/>
            <p:nvPr/>
          </p:nvSpPr>
          <p:spPr>
            <a:xfrm>
              <a:off x="5973603" y="2085977"/>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2"/>
            <p:cNvSpPr/>
            <p:nvPr/>
          </p:nvSpPr>
          <p:spPr>
            <a:xfrm>
              <a:off x="5973603" y="2143394"/>
              <a:ext cx="46887" cy="40199"/>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2"/>
            <p:cNvSpPr/>
            <p:nvPr/>
          </p:nvSpPr>
          <p:spPr>
            <a:xfrm>
              <a:off x="5973603" y="2200660"/>
              <a:ext cx="46887" cy="40275"/>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2"/>
            <p:cNvSpPr/>
            <p:nvPr/>
          </p:nvSpPr>
          <p:spPr>
            <a:xfrm>
              <a:off x="5973603" y="2258095"/>
              <a:ext cx="46887" cy="40275"/>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2"/>
            <p:cNvSpPr/>
            <p:nvPr/>
          </p:nvSpPr>
          <p:spPr>
            <a:xfrm>
              <a:off x="5973603" y="2315531"/>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2"/>
            <p:cNvSpPr/>
            <p:nvPr/>
          </p:nvSpPr>
          <p:spPr>
            <a:xfrm>
              <a:off x="5973603" y="2372948"/>
              <a:ext cx="46887" cy="40199"/>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2"/>
            <p:cNvSpPr/>
            <p:nvPr/>
          </p:nvSpPr>
          <p:spPr>
            <a:xfrm>
              <a:off x="5973603" y="2430383"/>
              <a:ext cx="47000" cy="40256"/>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2"/>
            <p:cNvSpPr/>
            <p:nvPr/>
          </p:nvSpPr>
          <p:spPr>
            <a:xfrm>
              <a:off x="5973603" y="2487800"/>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2"/>
            <p:cNvSpPr/>
            <p:nvPr/>
          </p:nvSpPr>
          <p:spPr>
            <a:xfrm>
              <a:off x="5973603" y="2602652"/>
              <a:ext cx="46887" cy="40162"/>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2"/>
            <p:cNvSpPr/>
            <p:nvPr/>
          </p:nvSpPr>
          <p:spPr>
            <a:xfrm>
              <a:off x="5973603" y="2659937"/>
              <a:ext cx="46887" cy="40256"/>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2"/>
            <p:cNvSpPr/>
            <p:nvPr/>
          </p:nvSpPr>
          <p:spPr>
            <a:xfrm>
              <a:off x="5973603" y="2774789"/>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2"/>
            <p:cNvSpPr/>
            <p:nvPr/>
          </p:nvSpPr>
          <p:spPr>
            <a:xfrm>
              <a:off x="5973603" y="2717354"/>
              <a:ext cx="46887" cy="40275"/>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2"/>
            <p:cNvSpPr/>
            <p:nvPr/>
          </p:nvSpPr>
          <p:spPr>
            <a:xfrm>
              <a:off x="6031038" y="1798988"/>
              <a:ext cx="46887" cy="40199"/>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2"/>
            <p:cNvSpPr/>
            <p:nvPr/>
          </p:nvSpPr>
          <p:spPr>
            <a:xfrm>
              <a:off x="6031038" y="1856423"/>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2"/>
            <p:cNvSpPr/>
            <p:nvPr/>
          </p:nvSpPr>
          <p:spPr>
            <a:xfrm>
              <a:off x="6031038" y="1913840"/>
              <a:ext cx="46830" cy="40124"/>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2"/>
            <p:cNvSpPr/>
            <p:nvPr/>
          </p:nvSpPr>
          <p:spPr>
            <a:xfrm>
              <a:off x="6031038" y="1971106"/>
              <a:ext cx="46887" cy="40275"/>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2"/>
            <p:cNvSpPr/>
            <p:nvPr/>
          </p:nvSpPr>
          <p:spPr>
            <a:xfrm>
              <a:off x="6031038" y="2028542"/>
              <a:ext cx="46887" cy="40199"/>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2"/>
            <p:cNvSpPr/>
            <p:nvPr/>
          </p:nvSpPr>
          <p:spPr>
            <a:xfrm>
              <a:off x="6031038" y="2085977"/>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2"/>
            <p:cNvSpPr/>
            <p:nvPr/>
          </p:nvSpPr>
          <p:spPr>
            <a:xfrm>
              <a:off x="6031038" y="2143394"/>
              <a:ext cx="46887" cy="40143"/>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2"/>
            <p:cNvSpPr/>
            <p:nvPr/>
          </p:nvSpPr>
          <p:spPr>
            <a:xfrm>
              <a:off x="6031038" y="2200660"/>
              <a:ext cx="46887" cy="40275"/>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2"/>
            <p:cNvSpPr/>
            <p:nvPr/>
          </p:nvSpPr>
          <p:spPr>
            <a:xfrm>
              <a:off x="6031038" y="2258095"/>
              <a:ext cx="46887" cy="40275"/>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2"/>
            <p:cNvSpPr/>
            <p:nvPr/>
          </p:nvSpPr>
          <p:spPr>
            <a:xfrm>
              <a:off x="6031038" y="2315531"/>
              <a:ext cx="46887" cy="40180"/>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2"/>
            <p:cNvSpPr/>
            <p:nvPr/>
          </p:nvSpPr>
          <p:spPr>
            <a:xfrm>
              <a:off x="6031038" y="2372948"/>
              <a:ext cx="46887" cy="40199"/>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2"/>
            <p:cNvSpPr/>
            <p:nvPr/>
          </p:nvSpPr>
          <p:spPr>
            <a:xfrm>
              <a:off x="6031038" y="2430383"/>
              <a:ext cx="46981" cy="40256"/>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2"/>
            <p:cNvSpPr/>
            <p:nvPr/>
          </p:nvSpPr>
          <p:spPr>
            <a:xfrm>
              <a:off x="6031038" y="2487800"/>
              <a:ext cx="46887" cy="40275"/>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2"/>
            <p:cNvSpPr/>
            <p:nvPr/>
          </p:nvSpPr>
          <p:spPr>
            <a:xfrm>
              <a:off x="6030887" y="2602652"/>
              <a:ext cx="47037" cy="40162"/>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2"/>
            <p:cNvSpPr/>
            <p:nvPr/>
          </p:nvSpPr>
          <p:spPr>
            <a:xfrm>
              <a:off x="6031038" y="2659937"/>
              <a:ext cx="46887" cy="40256"/>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2"/>
            <p:cNvSpPr/>
            <p:nvPr/>
          </p:nvSpPr>
          <p:spPr>
            <a:xfrm>
              <a:off x="6030887" y="2717354"/>
              <a:ext cx="47037" cy="40275"/>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2"/>
            <p:cNvSpPr/>
            <p:nvPr/>
          </p:nvSpPr>
          <p:spPr>
            <a:xfrm>
              <a:off x="6088474" y="1798988"/>
              <a:ext cx="46868" cy="40199"/>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2"/>
            <p:cNvSpPr/>
            <p:nvPr/>
          </p:nvSpPr>
          <p:spPr>
            <a:xfrm>
              <a:off x="6088474" y="1856423"/>
              <a:ext cx="46830" cy="40143"/>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2"/>
            <p:cNvSpPr/>
            <p:nvPr/>
          </p:nvSpPr>
          <p:spPr>
            <a:xfrm>
              <a:off x="6088474" y="1913840"/>
              <a:ext cx="46830" cy="40143"/>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2"/>
            <p:cNvSpPr/>
            <p:nvPr/>
          </p:nvSpPr>
          <p:spPr>
            <a:xfrm>
              <a:off x="6088474" y="1971106"/>
              <a:ext cx="46868" cy="40275"/>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2"/>
            <p:cNvSpPr/>
            <p:nvPr/>
          </p:nvSpPr>
          <p:spPr>
            <a:xfrm>
              <a:off x="6088474" y="2028542"/>
              <a:ext cx="46868" cy="40199"/>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2"/>
            <p:cNvSpPr/>
            <p:nvPr/>
          </p:nvSpPr>
          <p:spPr>
            <a:xfrm>
              <a:off x="6088474" y="2085958"/>
              <a:ext cx="46830" cy="40162"/>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2"/>
            <p:cNvSpPr/>
            <p:nvPr/>
          </p:nvSpPr>
          <p:spPr>
            <a:xfrm>
              <a:off x="6088474" y="2143394"/>
              <a:ext cx="46830" cy="40143"/>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2"/>
            <p:cNvSpPr/>
            <p:nvPr/>
          </p:nvSpPr>
          <p:spPr>
            <a:xfrm>
              <a:off x="6088474" y="2200660"/>
              <a:ext cx="46868" cy="40312"/>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2"/>
            <p:cNvSpPr/>
            <p:nvPr/>
          </p:nvSpPr>
          <p:spPr>
            <a:xfrm>
              <a:off x="6088474" y="2258095"/>
              <a:ext cx="46868" cy="40275"/>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2"/>
            <p:cNvSpPr/>
            <p:nvPr/>
          </p:nvSpPr>
          <p:spPr>
            <a:xfrm>
              <a:off x="6145740" y="1798988"/>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2"/>
            <p:cNvSpPr/>
            <p:nvPr/>
          </p:nvSpPr>
          <p:spPr>
            <a:xfrm>
              <a:off x="6145740" y="1856423"/>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2"/>
            <p:cNvSpPr/>
            <p:nvPr/>
          </p:nvSpPr>
          <p:spPr>
            <a:xfrm>
              <a:off x="6145740" y="1913840"/>
              <a:ext cx="46887" cy="40124"/>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2"/>
            <p:cNvSpPr/>
            <p:nvPr/>
          </p:nvSpPr>
          <p:spPr>
            <a:xfrm>
              <a:off x="6145740" y="1971106"/>
              <a:ext cx="46887" cy="40275"/>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2"/>
            <p:cNvSpPr/>
            <p:nvPr/>
          </p:nvSpPr>
          <p:spPr>
            <a:xfrm>
              <a:off x="6145740" y="2028542"/>
              <a:ext cx="46887" cy="40199"/>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2"/>
            <p:cNvSpPr/>
            <p:nvPr/>
          </p:nvSpPr>
          <p:spPr>
            <a:xfrm>
              <a:off x="6145740" y="2085977"/>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2"/>
            <p:cNvSpPr/>
            <p:nvPr/>
          </p:nvSpPr>
          <p:spPr>
            <a:xfrm>
              <a:off x="6145740" y="2143394"/>
              <a:ext cx="46887" cy="40199"/>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2"/>
            <p:cNvSpPr/>
            <p:nvPr/>
          </p:nvSpPr>
          <p:spPr>
            <a:xfrm>
              <a:off x="6145740" y="2200660"/>
              <a:ext cx="46887" cy="40275"/>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2"/>
            <p:cNvSpPr/>
            <p:nvPr/>
          </p:nvSpPr>
          <p:spPr>
            <a:xfrm>
              <a:off x="6145740" y="2258095"/>
              <a:ext cx="46887" cy="40275"/>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2"/>
            <p:cNvSpPr/>
            <p:nvPr/>
          </p:nvSpPr>
          <p:spPr>
            <a:xfrm>
              <a:off x="6145740" y="2315531"/>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2"/>
            <p:cNvSpPr/>
            <p:nvPr/>
          </p:nvSpPr>
          <p:spPr>
            <a:xfrm>
              <a:off x="6088474" y="2315531"/>
              <a:ext cx="46868" cy="40180"/>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2"/>
            <p:cNvSpPr/>
            <p:nvPr/>
          </p:nvSpPr>
          <p:spPr>
            <a:xfrm>
              <a:off x="6088474" y="2372948"/>
              <a:ext cx="46830" cy="40143"/>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2"/>
            <p:cNvSpPr/>
            <p:nvPr/>
          </p:nvSpPr>
          <p:spPr>
            <a:xfrm>
              <a:off x="6088474" y="2430383"/>
              <a:ext cx="46981" cy="40256"/>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2"/>
            <p:cNvSpPr/>
            <p:nvPr/>
          </p:nvSpPr>
          <p:spPr>
            <a:xfrm>
              <a:off x="6088474" y="2487800"/>
              <a:ext cx="46868" cy="40275"/>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2"/>
            <p:cNvSpPr/>
            <p:nvPr/>
          </p:nvSpPr>
          <p:spPr>
            <a:xfrm>
              <a:off x="6088304" y="2717354"/>
              <a:ext cx="47037" cy="40275"/>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2"/>
            <p:cNvSpPr/>
            <p:nvPr/>
          </p:nvSpPr>
          <p:spPr>
            <a:xfrm>
              <a:off x="6088474" y="2659937"/>
              <a:ext cx="46868" cy="40256"/>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2"/>
            <p:cNvSpPr/>
            <p:nvPr/>
          </p:nvSpPr>
          <p:spPr>
            <a:xfrm>
              <a:off x="6088304" y="2602652"/>
              <a:ext cx="47037" cy="40162"/>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2"/>
            <p:cNvSpPr/>
            <p:nvPr/>
          </p:nvSpPr>
          <p:spPr>
            <a:xfrm>
              <a:off x="6088474" y="2545235"/>
              <a:ext cx="46830" cy="40143"/>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2"/>
            <p:cNvSpPr/>
            <p:nvPr/>
          </p:nvSpPr>
          <p:spPr>
            <a:xfrm>
              <a:off x="6031038" y="2545235"/>
              <a:ext cx="46887" cy="40199"/>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2"/>
            <p:cNvSpPr/>
            <p:nvPr/>
          </p:nvSpPr>
          <p:spPr>
            <a:xfrm>
              <a:off x="5973603" y="2545235"/>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2"/>
            <p:cNvSpPr/>
            <p:nvPr/>
          </p:nvSpPr>
          <p:spPr>
            <a:xfrm>
              <a:off x="5916186" y="2545235"/>
              <a:ext cx="46868" cy="40199"/>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2"/>
            <p:cNvSpPr/>
            <p:nvPr/>
          </p:nvSpPr>
          <p:spPr>
            <a:xfrm>
              <a:off x="5858750" y="2545235"/>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2"/>
            <p:cNvSpPr/>
            <p:nvPr/>
          </p:nvSpPr>
          <p:spPr>
            <a:xfrm>
              <a:off x="5801334" y="2545235"/>
              <a:ext cx="47037" cy="40199"/>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2"/>
            <p:cNvSpPr/>
            <p:nvPr/>
          </p:nvSpPr>
          <p:spPr>
            <a:xfrm>
              <a:off x="5743898" y="2545235"/>
              <a:ext cx="47037" cy="40199"/>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2"/>
            <p:cNvSpPr/>
            <p:nvPr/>
          </p:nvSpPr>
          <p:spPr>
            <a:xfrm>
              <a:off x="6260441" y="3291313"/>
              <a:ext cx="47037" cy="40199"/>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2"/>
            <p:cNvSpPr/>
            <p:nvPr/>
          </p:nvSpPr>
          <p:spPr>
            <a:xfrm>
              <a:off x="6260441" y="3233897"/>
              <a:ext cx="47037" cy="40256"/>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2"/>
            <p:cNvSpPr/>
            <p:nvPr/>
          </p:nvSpPr>
          <p:spPr>
            <a:xfrm>
              <a:off x="6317858" y="3119195"/>
              <a:ext cx="47037" cy="40143"/>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2"/>
            <p:cNvSpPr/>
            <p:nvPr/>
          </p:nvSpPr>
          <p:spPr>
            <a:xfrm>
              <a:off x="6317858" y="3061760"/>
              <a:ext cx="47037" cy="40199"/>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2"/>
            <p:cNvSpPr/>
            <p:nvPr/>
          </p:nvSpPr>
          <p:spPr>
            <a:xfrm>
              <a:off x="6203156" y="3061760"/>
              <a:ext cx="46887" cy="40199"/>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2"/>
            <p:cNvSpPr/>
            <p:nvPr/>
          </p:nvSpPr>
          <p:spPr>
            <a:xfrm>
              <a:off x="6203156" y="2946907"/>
              <a:ext cx="46887" cy="40275"/>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2"/>
            <p:cNvSpPr/>
            <p:nvPr/>
          </p:nvSpPr>
          <p:spPr>
            <a:xfrm>
              <a:off x="6145740" y="3291313"/>
              <a:ext cx="46887" cy="40199"/>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2"/>
            <p:cNvSpPr/>
            <p:nvPr/>
          </p:nvSpPr>
          <p:spPr>
            <a:xfrm>
              <a:off x="6145740" y="3233897"/>
              <a:ext cx="46887" cy="40256"/>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2"/>
            <p:cNvSpPr/>
            <p:nvPr/>
          </p:nvSpPr>
          <p:spPr>
            <a:xfrm>
              <a:off x="6145740" y="3176461"/>
              <a:ext cx="46887" cy="40275"/>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2"/>
            <p:cNvSpPr/>
            <p:nvPr/>
          </p:nvSpPr>
          <p:spPr>
            <a:xfrm>
              <a:off x="6088361" y="3291313"/>
              <a:ext cx="46981" cy="40275"/>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2"/>
            <p:cNvSpPr/>
            <p:nvPr/>
          </p:nvSpPr>
          <p:spPr>
            <a:xfrm>
              <a:off x="6088361" y="3233897"/>
              <a:ext cx="46981" cy="40256"/>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2"/>
            <p:cNvSpPr/>
            <p:nvPr/>
          </p:nvSpPr>
          <p:spPr>
            <a:xfrm>
              <a:off x="6260441" y="3406166"/>
              <a:ext cx="47037" cy="40124"/>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2"/>
            <p:cNvSpPr/>
            <p:nvPr/>
          </p:nvSpPr>
          <p:spPr>
            <a:xfrm>
              <a:off x="6203156" y="3406166"/>
              <a:ext cx="46887" cy="40124"/>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2"/>
            <p:cNvSpPr/>
            <p:nvPr/>
          </p:nvSpPr>
          <p:spPr>
            <a:xfrm>
              <a:off x="6145740" y="3406166"/>
              <a:ext cx="46887" cy="40124"/>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2"/>
            <p:cNvSpPr/>
            <p:nvPr/>
          </p:nvSpPr>
          <p:spPr>
            <a:xfrm>
              <a:off x="6088304" y="3406166"/>
              <a:ext cx="47000" cy="40162"/>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2"/>
            <p:cNvSpPr/>
            <p:nvPr/>
          </p:nvSpPr>
          <p:spPr>
            <a:xfrm>
              <a:off x="6031038" y="3406166"/>
              <a:ext cx="46830" cy="40162"/>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2"/>
            <p:cNvSpPr/>
            <p:nvPr/>
          </p:nvSpPr>
          <p:spPr>
            <a:xfrm>
              <a:off x="6031038" y="3348749"/>
              <a:ext cx="46887" cy="40199"/>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2"/>
            <p:cNvSpPr/>
            <p:nvPr/>
          </p:nvSpPr>
          <p:spPr>
            <a:xfrm>
              <a:off x="5973603" y="3348749"/>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2"/>
            <p:cNvSpPr/>
            <p:nvPr/>
          </p:nvSpPr>
          <p:spPr>
            <a:xfrm>
              <a:off x="5973508" y="3291313"/>
              <a:ext cx="46981" cy="40199"/>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2"/>
            <p:cNvSpPr/>
            <p:nvPr/>
          </p:nvSpPr>
          <p:spPr>
            <a:xfrm>
              <a:off x="5916073" y="3291313"/>
              <a:ext cx="46981" cy="40199"/>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2"/>
            <p:cNvSpPr/>
            <p:nvPr/>
          </p:nvSpPr>
          <p:spPr>
            <a:xfrm>
              <a:off x="5916073" y="3233897"/>
              <a:ext cx="46981" cy="40256"/>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2"/>
            <p:cNvSpPr/>
            <p:nvPr/>
          </p:nvSpPr>
          <p:spPr>
            <a:xfrm>
              <a:off x="5858656" y="3233897"/>
              <a:ext cx="46981" cy="40256"/>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2"/>
            <p:cNvSpPr/>
            <p:nvPr/>
          </p:nvSpPr>
          <p:spPr>
            <a:xfrm>
              <a:off x="5858656" y="3176461"/>
              <a:ext cx="46981" cy="40312"/>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2"/>
            <p:cNvSpPr/>
            <p:nvPr/>
          </p:nvSpPr>
          <p:spPr>
            <a:xfrm>
              <a:off x="5973508" y="3176461"/>
              <a:ext cx="46981" cy="40275"/>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2"/>
            <p:cNvSpPr/>
            <p:nvPr/>
          </p:nvSpPr>
          <p:spPr>
            <a:xfrm>
              <a:off x="5916186" y="3119195"/>
              <a:ext cx="46868" cy="40199"/>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2"/>
            <p:cNvSpPr/>
            <p:nvPr/>
          </p:nvSpPr>
          <p:spPr>
            <a:xfrm>
              <a:off x="5858750" y="3061760"/>
              <a:ext cx="46887" cy="40199"/>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2"/>
            <p:cNvSpPr/>
            <p:nvPr/>
          </p:nvSpPr>
          <p:spPr>
            <a:xfrm>
              <a:off x="7236243" y="1856423"/>
              <a:ext cx="47018" cy="40180"/>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2"/>
            <p:cNvSpPr/>
            <p:nvPr/>
          </p:nvSpPr>
          <p:spPr>
            <a:xfrm>
              <a:off x="7178958"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2"/>
            <p:cNvSpPr/>
            <p:nvPr/>
          </p:nvSpPr>
          <p:spPr>
            <a:xfrm>
              <a:off x="7178958"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2"/>
            <p:cNvSpPr/>
            <p:nvPr/>
          </p:nvSpPr>
          <p:spPr>
            <a:xfrm>
              <a:off x="7121541" y="1856423"/>
              <a:ext cx="46868" cy="40180"/>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2"/>
            <p:cNvSpPr/>
            <p:nvPr/>
          </p:nvSpPr>
          <p:spPr>
            <a:xfrm>
              <a:off x="7121541" y="1798988"/>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2"/>
            <p:cNvSpPr/>
            <p:nvPr/>
          </p:nvSpPr>
          <p:spPr>
            <a:xfrm>
              <a:off x="7064106" y="1913840"/>
              <a:ext cx="47037" cy="40124"/>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2"/>
            <p:cNvSpPr/>
            <p:nvPr/>
          </p:nvSpPr>
          <p:spPr>
            <a:xfrm>
              <a:off x="7064106" y="1798988"/>
              <a:ext cx="47037" cy="40199"/>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2"/>
            <p:cNvSpPr/>
            <p:nvPr/>
          </p:nvSpPr>
          <p:spPr>
            <a:xfrm>
              <a:off x="7006689" y="1913840"/>
              <a:ext cx="47018" cy="40124"/>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2"/>
            <p:cNvSpPr/>
            <p:nvPr/>
          </p:nvSpPr>
          <p:spPr>
            <a:xfrm>
              <a:off x="7006689" y="1798988"/>
              <a:ext cx="47018" cy="40199"/>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2"/>
            <p:cNvSpPr/>
            <p:nvPr/>
          </p:nvSpPr>
          <p:spPr>
            <a:xfrm>
              <a:off x="6949404" y="1971106"/>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2"/>
            <p:cNvSpPr/>
            <p:nvPr/>
          </p:nvSpPr>
          <p:spPr>
            <a:xfrm>
              <a:off x="6949404" y="1913840"/>
              <a:ext cx="46887" cy="40124"/>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2"/>
            <p:cNvSpPr/>
            <p:nvPr/>
          </p:nvSpPr>
          <p:spPr>
            <a:xfrm>
              <a:off x="6949404" y="1798988"/>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2"/>
            <p:cNvSpPr/>
            <p:nvPr/>
          </p:nvSpPr>
          <p:spPr>
            <a:xfrm>
              <a:off x="6949404" y="1741552"/>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2"/>
            <p:cNvSpPr/>
            <p:nvPr/>
          </p:nvSpPr>
          <p:spPr>
            <a:xfrm>
              <a:off x="6891987" y="2028542"/>
              <a:ext cx="46868" cy="40199"/>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2"/>
            <p:cNvSpPr/>
            <p:nvPr/>
          </p:nvSpPr>
          <p:spPr>
            <a:xfrm>
              <a:off x="6891987" y="1971106"/>
              <a:ext cx="46868" cy="40275"/>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2"/>
            <p:cNvSpPr/>
            <p:nvPr/>
          </p:nvSpPr>
          <p:spPr>
            <a:xfrm>
              <a:off x="6891987" y="1913840"/>
              <a:ext cx="46868" cy="40124"/>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2"/>
            <p:cNvSpPr/>
            <p:nvPr/>
          </p:nvSpPr>
          <p:spPr>
            <a:xfrm>
              <a:off x="6891987" y="1741552"/>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2"/>
            <p:cNvSpPr/>
            <p:nvPr/>
          </p:nvSpPr>
          <p:spPr>
            <a:xfrm>
              <a:off x="6834401" y="2085977"/>
              <a:ext cx="47037" cy="40180"/>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2"/>
            <p:cNvSpPr/>
            <p:nvPr/>
          </p:nvSpPr>
          <p:spPr>
            <a:xfrm>
              <a:off x="6834401" y="2028542"/>
              <a:ext cx="47037" cy="40199"/>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2"/>
            <p:cNvSpPr/>
            <p:nvPr/>
          </p:nvSpPr>
          <p:spPr>
            <a:xfrm>
              <a:off x="6834401" y="1913840"/>
              <a:ext cx="47037" cy="40124"/>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2"/>
            <p:cNvSpPr/>
            <p:nvPr/>
          </p:nvSpPr>
          <p:spPr>
            <a:xfrm>
              <a:off x="6834401" y="1741552"/>
              <a:ext cx="47037" cy="40275"/>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2"/>
            <p:cNvSpPr/>
            <p:nvPr/>
          </p:nvSpPr>
          <p:spPr>
            <a:xfrm>
              <a:off x="6777135" y="2143394"/>
              <a:ext cx="46868" cy="40143"/>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2"/>
            <p:cNvSpPr/>
            <p:nvPr/>
          </p:nvSpPr>
          <p:spPr>
            <a:xfrm>
              <a:off x="6777135" y="2085977"/>
              <a:ext cx="46868" cy="40180"/>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2"/>
            <p:cNvSpPr/>
            <p:nvPr/>
          </p:nvSpPr>
          <p:spPr>
            <a:xfrm>
              <a:off x="6777135" y="1971106"/>
              <a:ext cx="46868" cy="40275"/>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2"/>
            <p:cNvSpPr/>
            <p:nvPr/>
          </p:nvSpPr>
          <p:spPr>
            <a:xfrm>
              <a:off x="6777135" y="1913840"/>
              <a:ext cx="46868" cy="40124"/>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2"/>
            <p:cNvSpPr/>
            <p:nvPr/>
          </p:nvSpPr>
          <p:spPr>
            <a:xfrm>
              <a:off x="6777135" y="1741552"/>
              <a:ext cx="46868" cy="40275"/>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2"/>
            <p:cNvSpPr/>
            <p:nvPr/>
          </p:nvSpPr>
          <p:spPr>
            <a:xfrm>
              <a:off x="6719699" y="1971106"/>
              <a:ext cx="46887" cy="40275"/>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2"/>
            <p:cNvSpPr/>
            <p:nvPr/>
          </p:nvSpPr>
          <p:spPr>
            <a:xfrm>
              <a:off x="6719699" y="1741552"/>
              <a:ext cx="46887" cy="40275"/>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2"/>
            <p:cNvSpPr/>
            <p:nvPr/>
          </p:nvSpPr>
          <p:spPr>
            <a:xfrm>
              <a:off x="6662283" y="1971106"/>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2"/>
            <p:cNvSpPr/>
            <p:nvPr/>
          </p:nvSpPr>
          <p:spPr>
            <a:xfrm>
              <a:off x="6662283" y="1741552"/>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2"/>
            <p:cNvSpPr/>
            <p:nvPr/>
          </p:nvSpPr>
          <p:spPr>
            <a:xfrm>
              <a:off x="6662283" y="1684136"/>
              <a:ext cx="46868" cy="40275"/>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2"/>
            <p:cNvSpPr/>
            <p:nvPr/>
          </p:nvSpPr>
          <p:spPr>
            <a:xfrm>
              <a:off x="6604847" y="1971106"/>
              <a:ext cx="47037" cy="40275"/>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2"/>
            <p:cNvSpPr/>
            <p:nvPr/>
          </p:nvSpPr>
          <p:spPr>
            <a:xfrm>
              <a:off x="6604847" y="1684136"/>
              <a:ext cx="47037" cy="40275"/>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2"/>
            <p:cNvSpPr/>
            <p:nvPr/>
          </p:nvSpPr>
          <p:spPr>
            <a:xfrm>
              <a:off x="6547412" y="2487800"/>
              <a:ext cx="47037" cy="40275"/>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2"/>
            <p:cNvSpPr/>
            <p:nvPr/>
          </p:nvSpPr>
          <p:spPr>
            <a:xfrm>
              <a:off x="6547412" y="2430383"/>
              <a:ext cx="47150" cy="40256"/>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2"/>
            <p:cNvSpPr/>
            <p:nvPr/>
          </p:nvSpPr>
          <p:spPr>
            <a:xfrm>
              <a:off x="6547412" y="2315531"/>
              <a:ext cx="47037" cy="40180"/>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2"/>
            <p:cNvSpPr/>
            <p:nvPr/>
          </p:nvSpPr>
          <p:spPr>
            <a:xfrm>
              <a:off x="6547412" y="2085977"/>
              <a:ext cx="47037" cy="40180"/>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2"/>
            <p:cNvSpPr/>
            <p:nvPr/>
          </p:nvSpPr>
          <p:spPr>
            <a:xfrm>
              <a:off x="6547412" y="1971106"/>
              <a:ext cx="47037" cy="40275"/>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2"/>
            <p:cNvSpPr/>
            <p:nvPr/>
          </p:nvSpPr>
          <p:spPr>
            <a:xfrm>
              <a:off x="6547412" y="1741552"/>
              <a:ext cx="47037" cy="40275"/>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2"/>
            <p:cNvSpPr/>
            <p:nvPr/>
          </p:nvSpPr>
          <p:spPr>
            <a:xfrm>
              <a:off x="6547412" y="1684136"/>
              <a:ext cx="47037" cy="40275"/>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2"/>
            <p:cNvSpPr/>
            <p:nvPr/>
          </p:nvSpPr>
          <p:spPr>
            <a:xfrm>
              <a:off x="6490146" y="2545235"/>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2"/>
            <p:cNvSpPr/>
            <p:nvPr/>
          </p:nvSpPr>
          <p:spPr>
            <a:xfrm>
              <a:off x="6490146" y="2487800"/>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2"/>
            <p:cNvSpPr/>
            <p:nvPr/>
          </p:nvSpPr>
          <p:spPr>
            <a:xfrm>
              <a:off x="6490146" y="2200660"/>
              <a:ext cx="46887" cy="40275"/>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2"/>
            <p:cNvSpPr/>
            <p:nvPr/>
          </p:nvSpPr>
          <p:spPr>
            <a:xfrm>
              <a:off x="6490146" y="2143394"/>
              <a:ext cx="46887" cy="4014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2"/>
            <p:cNvSpPr/>
            <p:nvPr/>
          </p:nvSpPr>
          <p:spPr>
            <a:xfrm>
              <a:off x="6490146" y="2028542"/>
              <a:ext cx="46887" cy="40199"/>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2"/>
            <p:cNvSpPr/>
            <p:nvPr/>
          </p:nvSpPr>
          <p:spPr>
            <a:xfrm>
              <a:off x="6490146" y="1971106"/>
              <a:ext cx="46887" cy="40275"/>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2"/>
            <p:cNvSpPr/>
            <p:nvPr/>
          </p:nvSpPr>
          <p:spPr>
            <a:xfrm>
              <a:off x="6490146" y="1741552"/>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2"/>
            <p:cNvSpPr/>
            <p:nvPr/>
          </p:nvSpPr>
          <p:spPr>
            <a:xfrm>
              <a:off x="6432729" y="2602652"/>
              <a:ext cx="46868" cy="40162"/>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2"/>
            <p:cNvSpPr/>
            <p:nvPr/>
          </p:nvSpPr>
          <p:spPr>
            <a:xfrm>
              <a:off x="6432729" y="2545235"/>
              <a:ext cx="46868" cy="40199"/>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2"/>
            <p:cNvSpPr/>
            <p:nvPr/>
          </p:nvSpPr>
          <p:spPr>
            <a:xfrm>
              <a:off x="6432729" y="2258095"/>
              <a:ext cx="46868" cy="40275"/>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2"/>
            <p:cNvSpPr/>
            <p:nvPr/>
          </p:nvSpPr>
          <p:spPr>
            <a:xfrm>
              <a:off x="6432729" y="2200660"/>
              <a:ext cx="46868" cy="40275"/>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2"/>
            <p:cNvSpPr/>
            <p:nvPr/>
          </p:nvSpPr>
          <p:spPr>
            <a:xfrm>
              <a:off x="6432729" y="2143394"/>
              <a:ext cx="46868" cy="40199"/>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2"/>
            <p:cNvSpPr/>
            <p:nvPr/>
          </p:nvSpPr>
          <p:spPr>
            <a:xfrm>
              <a:off x="6432729" y="2085977"/>
              <a:ext cx="46868" cy="40180"/>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2"/>
            <p:cNvSpPr/>
            <p:nvPr/>
          </p:nvSpPr>
          <p:spPr>
            <a:xfrm>
              <a:off x="6432729" y="2028542"/>
              <a:ext cx="46868" cy="40199"/>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2"/>
            <p:cNvSpPr/>
            <p:nvPr/>
          </p:nvSpPr>
          <p:spPr>
            <a:xfrm>
              <a:off x="6432729" y="1741552"/>
              <a:ext cx="46868" cy="40275"/>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2"/>
            <p:cNvSpPr/>
            <p:nvPr/>
          </p:nvSpPr>
          <p:spPr>
            <a:xfrm>
              <a:off x="6375293" y="2602652"/>
              <a:ext cx="46887" cy="40162"/>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2"/>
            <p:cNvSpPr/>
            <p:nvPr/>
          </p:nvSpPr>
          <p:spPr>
            <a:xfrm>
              <a:off x="6375293" y="2545235"/>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2"/>
            <p:cNvSpPr/>
            <p:nvPr/>
          </p:nvSpPr>
          <p:spPr>
            <a:xfrm>
              <a:off x="6375293" y="2315531"/>
              <a:ext cx="46887" cy="40180"/>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2"/>
            <p:cNvSpPr/>
            <p:nvPr/>
          </p:nvSpPr>
          <p:spPr>
            <a:xfrm>
              <a:off x="6375293" y="1741552"/>
              <a:ext cx="46887" cy="40275"/>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2"/>
            <p:cNvSpPr/>
            <p:nvPr/>
          </p:nvSpPr>
          <p:spPr>
            <a:xfrm>
              <a:off x="6317858" y="2487800"/>
              <a:ext cx="47037" cy="40275"/>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2"/>
            <p:cNvSpPr/>
            <p:nvPr/>
          </p:nvSpPr>
          <p:spPr>
            <a:xfrm>
              <a:off x="6317858" y="2430383"/>
              <a:ext cx="47150" cy="40256"/>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2"/>
            <p:cNvSpPr/>
            <p:nvPr/>
          </p:nvSpPr>
          <p:spPr>
            <a:xfrm>
              <a:off x="6317858" y="2372948"/>
              <a:ext cx="47037" cy="40199"/>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2"/>
            <p:cNvSpPr/>
            <p:nvPr/>
          </p:nvSpPr>
          <p:spPr>
            <a:xfrm>
              <a:off x="6317858" y="2315531"/>
              <a:ext cx="47037" cy="40180"/>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2"/>
            <p:cNvSpPr/>
            <p:nvPr/>
          </p:nvSpPr>
          <p:spPr>
            <a:xfrm>
              <a:off x="6317858" y="1741552"/>
              <a:ext cx="47037" cy="40275"/>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2"/>
            <p:cNvSpPr/>
            <p:nvPr/>
          </p:nvSpPr>
          <p:spPr>
            <a:xfrm>
              <a:off x="6260441" y="2372948"/>
              <a:ext cx="47037" cy="40199"/>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2"/>
            <p:cNvSpPr/>
            <p:nvPr/>
          </p:nvSpPr>
          <p:spPr>
            <a:xfrm>
              <a:off x="6260441" y="1741552"/>
              <a:ext cx="47037" cy="40275"/>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2"/>
            <p:cNvSpPr/>
            <p:nvPr/>
          </p:nvSpPr>
          <p:spPr>
            <a:xfrm>
              <a:off x="6203156" y="2602652"/>
              <a:ext cx="46887" cy="40162"/>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2"/>
            <p:cNvSpPr/>
            <p:nvPr/>
          </p:nvSpPr>
          <p:spPr>
            <a:xfrm>
              <a:off x="6203156" y="2545235"/>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2"/>
            <p:cNvSpPr/>
            <p:nvPr/>
          </p:nvSpPr>
          <p:spPr>
            <a:xfrm>
              <a:off x="6203156" y="2487800"/>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2"/>
            <p:cNvSpPr/>
            <p:nvPr/>
          </p:nvSpPr>
          <p:spPr>
            <a:xfrm>
              <a:off x="6203156" y="2372948"/>
              <a:ext cx="46887" cy="40199"/>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2"/>
            <p:cNvSpPr/>
            <p:nvPr/>
          </p:nvSpPr>
          <p:spPr>
            <a:xfrm>
              <a:off x="6203156" y="1741552"/>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2"/>
            <p:cNvSpPr/>
            <p:nvPr/>
          </p:nvSpPr>
          <p:spPr>
            <a:xfrm>
              <a:off x="6145740" y="2774789"/>
              <a:ext cx="46887" cy="40199"/>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2"/>
            <p:cNvSpPr/>
            <p:nvPr/>
          </p:nvSpPr>
          <p:spPr>
            <a:xfrm>
              <a:off x="6145740" y="2717354"/>
              <a:ext cx="46887" cy="40275"/>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2"/>
            <p:cNvSpPr/>
            <p:nvPr/>
          </p:nvSpPr>
          <p:spPr>
            <a:xfrm>
              <a:off x="6145740" y="2659937"/>
              <a:ext cx="46887" cy="40256"/>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2"/>
            <p:cNvSpPr/>
            <p:nvPr/>
          </p:nvSpPr>
          <p:spPr>
            <a:xfrm>
              <a:off x="6145740" y="2602652"/>
              <a:ext cx="46887" cy="40162"/>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2"/>
            <p:cNvSpPr/>
            <p:nvPr/>
          </p:nvSpPr>
          <p:spPr>
            <a:xfrm>
              <a:off x="6145740" y="2487800"/>
              <a:ext cx="46887" cy="40275"/>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2"/>
            <p:cNvSpPr/>
            <p:nvPr/>
          </p:nvSpPr>
          <p:spPr>
            <a:xfrm>
              <a:off x="6145740" y="2430383"/>
              <a:ext cx="46981" cy="40256"/>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2"/>
            <p:cNvSpPr/>
            <p:nvPr/>
          </p:nvSpPr>
          <p:spPr>
            <a:xfrm>
              <a:off x="6145740" y="1741552"/>
              <a:ext cx="46887" cy="40275"/>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2"/>
            <p:cNvSpPr/>
            <p:nvPr/>
          </p:nvSpPr>
          <p:spPr>
            <a:xfrm>
              <a:off x="6088474" y="2774789"/>
              <a:ext cx="46868" cy="40199"/>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2"/>
            <p:cNvSpPr/>
            <p:nvPr/>
          </p:nvSpPr>
          <p:spPr>
            <a:xfrm>
              <a:off x="6088474" y="1741552"/>
              <a:ext cx="46868" cy="40275"/>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2"/>
            <p:cNvSpPr/>
            <p:nvPr/>
          </p:nvSpPr>
          <p:spPr>
            <a:xfrm>
              <a:off x="6088361" y="1626870"/>
              <a:ext cx="46981" cy="40256"/>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2"/>
            <p:cNvSpPr/>
            <p:nvPr/>
          </p:nvSpPr>
          <p:spPr>
            <a:xfrm>
              <a:off x="6031038" y="3061760"/>
              <a:ext cx="46887" cy="40199"/>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2"/>
            <p:cNvSpPr/>
            <p:nvPr/>
          </p:nvSpPr>
          <p:spPr>
            <a:xfrm>
              <a:off x="6031038" y="3004343"/>
              <a:ext cx="46887" cy="40256"/>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2"/>
            <p:cNvSpPr/>
            <p:nvPr/>
          </p:nvSpPr>
          <p:spPr>
            <a:xfrm>
              <a:off x="6031038" y="2946907"/>
              <a:ext cx="46887" cy="40275"/>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2"/>
            <p:cNvSpPr/>
            <p:nvPr/>
          </p:nvSpPr>
          <p:spPr>
            <a:xfrm>
              <a:off x="6031038" y="2774789"/>
              <a:ext cx="46887" cy="40199"/>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2"/>
            <p:cNvSpPr/>
            <p:nvPr/>
          </p:nvSpPr>
          <p:spPr>
            <a:xfrm>
              <a:off x="6031038" y="1741552"/>
              <a:ext cx="46887" cy="40275"/>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2"/>
            <p:cNvSpPr/>
            <p:nvPr/>
          </p:nvSpPr>
          <p:spPr>
            <a:xfrm>
              <a:off x="6030925" y="1626870"/>
              <a:ext cx="47000" cy="40256"/>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2"/>
            <p:cNvSpPr/>
            <p:nvPr/>
          </p:nvSpPr>
          <p:spPr>
            <a:xfrm>
              <a:off x="5973603" y="3004343"/>
              <a:ext cx="46887" cy="40256"/>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2"/>
            <p:cNvSpPr/>
            <p:nvPr/>
          </p:nvSpPr>
          <p:spPr>
            <a:xfrm>
              <a:off x="5973603" y="2889641"/>
              <a:ext cx="46887" cy="40143"/>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2"/>
            <p:cNvSpPr/>
            <p:nvPr/>
          </p:nvSpPr>
          <p:spPr>
            <a:xfrm>
              <a:off x="5973603" y="2832206"/>
              <a:ext cx="46887" cy="40199"/>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2"/>
            <p:cNvSpPr/>
            <p:nvPr/>
          </p:nvSpPr>
          <p:spPr>
            <a:xfrm>
              <a:off x="5973603" y="1741552"/>
              <a:ext cx="46887" cy="40275"/>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2"/>
            <p:cNvSpPr/>
            <p:nvPr/>
          </p:nvSpPr>
          <p:spPr>
            <a:xfrm>
              <a:off x="5973603" y="1684136"/>
              <a:ext cx="46887" cy="40275"/>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2"/>
            <p:cNvSpPr/>
            <p:nvPr/>
          </p:nvSpPr>
          <p:spPr>
            <a:xfrm>
              <a:off x="5973508" y="1626870"/>
              <a:ext cx="46981" cy="40256"/>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2"/>
            <p:cNvSpPr/>
            <p:nvPr/>
          </p:nvSpPr>
          <p:spPr>
            <a:xfrm>
              <a:off x="5916186" y="3004343"/>
              <a:ext cx="46868" cy="40256"/>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2"/>
            <p:cNvSpPr/>
            <p:nvPr/>
          </p:nvSpPr>
          <p:spPr>
            <a:xfrm>
              <a:off x="5916186" y="2946907"/>
              <a:ext cx="46868" cy="40275"/>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2"/>
            <p:cNvSpPr/>
            <p:nvPr/>
          </p:nvSpPr>
          <p:spPr>
            <a:xfrm>
              <a:off x="5916073" y="1626870"/>
              <a:ext cx="46981" cy="40180"/>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2"/>
            <p:cNvSpPr/>
            <p:nvPr/>
          </p:nvSpPr>
          <p:spPr>
            <a:xfrm>
              <a:off x="5858750" y="2946907"/>
              <a:ext cx="46887" cy="40275"/>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2"/>
            <p:cNvSpPr/>
            <p:nvPr/>
          </p:nvSpPr>
          <p:spPr>
            <a:xfrm>
              <a:off x="5858750" y="2889641"/>
              <a:ext cx="46887" cy="4014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2"/>
            <p:cNvSpPr/>
            <p:nvPr/>
          </p:nvSpPr>
          <p:spPr>
            <a:xfrm>
              <a:off x="5858656" y="1626870"/>
              <a:ext cx="46981" cy="40180"/>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2"/>
            <p:cNvSpPr/>
            <p:nvPr/>
          </p:nvSpPr>
          <p:spPr>
            <a:xfrm>
              <a:off x="5801334" y="2889641"/>
              <a:ext cx="47037" cy="40143"/>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2"/>
            <p:cNvSpPr/>
            <p:nvPr/>
          </p:nvSpPr>
          <p:spPr>
            <a:xfrm>
              <a:off x="5801334" y="2832206"/>
              <a:ext cx="47037" cy="40199"/>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2"/>
            <p:cNvSpPr/>
            <p:nvPr/>
          </p:nvSpPr>
          <p:spPr>
            <a:xfrm>
              <a:off x="5801334" y="1684136"/>
              <a:ext cx="47037" cy="40275"/>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2"/>
            <p:cNvSpPr/>
            <p:nvPr/>
          </p:nvSpPr>
          <p:spPr>
            <a:xfrm>
              <a:off x="5801334" y="1626870"/>
              <a:ext cx="47037" cy="40180"/>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2"/>
            <p:cNvSpPr/>
            <p:nvPr/>
          </p:nvSpPr>
          <p:spPr>
            <a:xfrm>
              <a:off x="5743898" y="2774789"/>
              <a:ext cx="47037" cy="40199"/>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2"/>
            <p:cNvSpPr/>
            <p:nvPr/>
          </p:nvSpPr>
          <p:spPr>
            <a:xfrm>
              <a:off x="5743898" y="1684136"/>
              <a:ext cx="47037" cy="40275"/>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2"/>
            <p:cNvSpPr/>
            <p:nvPr/>
          </p:nvSpPr>
          <p:spPr>
            <a:xfrm>
              <a:off x="5686481" y="2832206"/>
              <a:ext cx="46868" cy="40199"/>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2"/>
            <p:cNvSpPr/>
            <p:nvPr/>
          </p:nvSpPr>
          <p:spPr>
            <a:xfrm>
              <a:off x="5686481" y="2774789"/>
              <a:ext cx="46868" cy="40199"/>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2"/>
            <p:cNvSpPr/>
            <p:nvPr/>
          </p:nvSpPr>
          <p:spPr>
            <a:xfrm>
              <a:off x="5686481" y="1684136"/>
              <a:ext cx="46868" cy="40275"/>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2"/>
            <p:cNvSpPr/>
            <p:nvPr/>
          </p:nvSpPr>
          <p:spPr>
            <a:xfrm>
              <a:off x="5629046" y="2889641"/>
              <a:ext cx="47037" cy="40143"/>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2"/>
            <p:cNvSpPr/>
            <p:nvPr/>
          </p:nvSpPr>
          <p:spPr>
            <a:xfrm>
              <a:off x="5629046" y="2832206"/>
              <a:ext cx="46887" cy="40199"/>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2"/>
            <p:cNvSpPr/>
            <p:nvPr/>
          </p:nvSpPr>
          <p:spPr>
            <a:xfrm>
              <a:off x="5629046" y="1741552"/>
              <a:ext cx="46887" cy="40199"/>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2"/>
            <p:cNvSpPr/>
            <p:nvPr/>
          </p:nvSpPr>
          <p:spPr>
            <a:xfrm>
              <a:off x="5571629" y="3061760"/>
              <a:ext cx="47018" cy="40199"/>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2"/>
            <p:cNvSpPr/>
            <p:nvPr/>
          </p:nvSpPr>
          <p:spPr>
            <a:xfrm>
              <a:off x="5571629" y="3004343"/>
              <a:ext cx="47018" cy="40256"/>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2"/>
            <p:cNvSpPr/>
            <p:nvPr/>
          </p:nvSpPr>
          <p:spPr>
            <a:xfrm>
              <a:off x="5571629" y="2946907"/>
              <a:ext cx="47018" cy="40275"/>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2"/>
            <p:cNvSpPr/>
            <p:nvPr/>
          </p:nvSpPr>
          <p:spPr>
            <a:xfrm>
              <a:off x="5571629" y="2889641"/>
              <a:ext cx="47018" cy="40143"/>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2"/>
            <p:cNvSpPr/>
            <p:nvPr/>
          </p:nvSpPr>
          <p:spPr>
            <a:xfrm>
              <a:off x="5571629" y="2832206"/>
              <a:ext cx="47018" cy="40199"/>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2"/>
            <p:cNvSpPr/>
            <p:nvPr/>
          </p:nvSpPr>
          <p:spPr>
            <a:xfrm>
              <a:off x="5571629" y="2774789"/>
              <a:ext cx="47018" cy="40199"/>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2"/>
            <p:cNvSpPr/>
            <p:nvPr/>
          </p:nvSpPr>
          <p:spPr>
            <a:xfrm>
              <a:off x="5571629" y="1798988"/>
              <a:ext cx="47018" cy="40199"/>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2"/>
            <p:cNvSpPr/>
            <p:nvPr/>
          </p:nvSpPr>
          <p:spPr>
            <a:xfrm>
              <a:off x="5571629" y="1741552"/>
              <a:ext cx="47018" cy="40275"/>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2"/>
            <p:cNvSpPr/>
            <p:nvPr/>
          </p:nvSpPr>
          <p:spPr>
            <a:xfrm>
              <a:off x="5514344" y="3004343"/>
              <a:ext cx="46887" cy="40256"/>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2"/>
            <p:cNvSpPr/>
            <p:nvPr/>
          </p:nvSpPr>
          <p:spPr>
            <a:xfrm>
              <a:off x="5514344" y="2946907"/>
              <a:ext cx="46887" cy="40275"/>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2"/>
            <p:cNvSpPr/>
            <p:nvPr/>
          </p:nvSpPr>
          <p:spPr>
            <a:xfrm>
              <a:off x="5514344" y="2889641"/>
              <a:ext cx="46887" cy="40143"/>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2"/>
            <p:cNvSpPr/>
            <p:nvPr/>
          </p:nvSpPr>
          <p:spPr>
            <a:xfrm>
              <a:off x="5514344" y="2832206"/>
              <a:ext cx="46887" cy="40199"/>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2"/>
            <p:cNvSpPr/>
            <p:nvPr/>
          </p:nvSpPr>
          <p:spPr>
            <a:xfrm>
              <a:off x="5514344" y="2774789"/>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2"/>
            <p:cNvSpPr/>
            <p:nvPr/>
          </p:nvSpPr>
          <p:spPr>
            <a:xfrm>
              <a:off x="5514344" y="2717354"/>
              <a:ext cx="46887" cy="40275"/>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2"/>
            <p:cNvSpPr/>
            <p:nvPr/>
          </p:nvSpPr>
          <p:spPr>
            <a:xfrm>
              <a:off x="5514344" y="1856423"/>
              <a:ext cx="46887" cy="40180"/>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2"/>
            <p:cNvSpPr/>
            <p:nvPr/>
          </p:nvSpPr>
          <p:spPr>
            <a:xfrm>
              <a:off x="5456928" y="2774789"/>
              <a:ext cx="46868" cy="40199"/>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2"/>
            <p:cNvSpPr/>
            <p:nvPr/>
          </p:nvSpPr>
          <p:spPr>
            <a:xfrm>
              <a:off x="5456928" y="2717354"/>
              <a:ext cx="46868" cy="40275"/>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2"/>
            <p:cNvSpPr/>
            <p:nvPr/>
          </p:nvSpPr>
          <p:spPr>
            <a:xfrm>
              <a:off x="5456928" y="1856423"/>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2"/>
            <p:cNvSpPr/>
            <p:nvPr/>
          </p:nvSpPr>
          <p:spPr>
            <a:xfrm>
              <a:off x="5456928" y="1798988"/>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2"/>
            <p:cNvSpPr/>
            <p:nvPr/>
          </p:nvSpPr>
          <p:spPr>
            <a:xfrm>
              <a:off x="5456928" y="1741552"/>
              <a:ext cx="46868" cy="40275"/>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2"/>
            <p:cNvSpPr/>
            <p:nvPr/>
          </p:nvSpPr>
          <p:spPr>
            <a:xfrm>
              <a:off x="5456928" y="1684136"/>
              <a:ext cx="46868" cy="40275"/>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2"/>
            <p:cNvSpPr/>
            <p:nvPr/>
          </p:nvSpPr>
          <p:spPr>
            <a:xfrm>
              <a:off x="5399492" y="2717354"/>
              <a:ext cx="46887" cy="40275"/>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2"/>
            <p:cNvSpPr/>
            <p:nvPr/>
          </p:nvSpPr>
          <p:spPr>
            <a:xfrm>
              <a:off x="5399492" y="1798988"/>
              <a:ext cx="46887" cy="40199"/>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2"/>
            <p:cNvSpPr/>
            <p:nvPr/>
          </p:nvSpPr>
          <p:spPr>
            <a:xfrm>
              <a:off x="5399492" y="1741552"/>
              <a:ext cx="46887" cy="40275"/>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2"/>
            <p:cNvSpPr/>
            <p:nvPr/>
          </p:nvSpPr>
          <p:spPr>
            <a:xfrm>
              <a:off x="5399492" y="1626870"/>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2"/>
            <p:cNvSpPr/>
            <p:nvPr/>
          </p:nvSpPr>
          <p:spPr>
            <a:xfrm>
              <a:off x="5342075" y="2717354"/>
              <a:ext cx="47018" cy="40275"/>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2"/>
            <p:cNvSpPr/>
            <p:nvPr/>
          </p:nvSpPr>
          <p:spPr>
            <a:xfrm>
              <a:off x="5342075" y="2659937"/>
              <a:ext cx="47018" cy="40256"/>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2"/>
            <p:cNvSpPr/>
            <p:nvPr/>
          </p:nvSpPr>
          <p:spPr>
            <a:xfrm>
              <a:off x="5342075" y="1798988"/>
              <a:ext cx="47018" cy="40199"/>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2"/>
            <p:cNvSpPr/>
            <p:nvPr/>
          </p:nvSpPr>
          <p:spPr>
            <a:xfrm>
              <a:off x="5342075" y="1741552"/>
              <a:ext cx="47018" cy="40275"/>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2"/>
            <p:cNvSpPr/>
            <p:nvPr/>
          </p:nvSpPr>
          <p:spPr>
            <a:xfrm>
              <a:off x="5342075" y="1626870"/>
              <a:ext cx="47018" cy="40180"/>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2"/>
            <p:cNvSpPr/>
            <p:nvPr/>
          </p:nvSpPr>
          <p:spPr>
            <a:xfrm>
              <a:off x="5342075" y="1512017"/>
              <a:ext cx="47018" cy="40180"/>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2"/>
            <p:cNvSpPr/>
            <p:nvPr/>
          </p:nvSpPr>
          <p:spPr>
            <a:xfrm>
              <a:off x="5284640" y="2832206"/>
              <a:ext cx="47037" cy="40199"/>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2"/>
            <p:cNvSpPr/>
            <p:nvPr/>
          </p:nvSpPr>
          <p:spPr>
            <a:xfrm>
              <a:off x="5284640" y="2774789"/>
              <a:ext cx="47037" cy="40199"/>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2"/>
            <p:cNvSpPr/>
            <p:nvPr/>
          </p:nvSpPr>
          <p:spPr>
            <a:xfrm>
              <a:off x="5284640" y="2659937"/>
              <a:ext cx="47037" cy="40256"/>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2"/>
            <p:cNvSpPr/>
            <p:nvPr/>
          </p:nvSpPr>
          <p:spPr>
            <a:xfrm>
              <a:off x="5284640" y="1798988"/>
              <a:ext cx="47037" cy="40199"/>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2"/>
            <p:cNvSpPr/>
            <p:nvPr/>
          </p:nvSpPr>
          <p:spPr>
            <a:xfrm>
              <a:off x="5284640" y="1626870"/>
              <a:ext cx="47037" cy="40180"/>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2"/>
            <p:cNvSpPr/>
            <p:nvPr/>
          </p:nvSpPr>
          <p:spPr>
            <a:xfrm>
              <a:off x="5227374" y="2889641"/>
              <a:ext cx="46868" cy="40143"/>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2"/>
            <p:cNvSpPr/>
            <p:nvPr/>
          </p:nvSpPr>
          <p:spPr>
            <a:xfrm>
              <a:off x="5227374" y="2832206"/>
              <a:ext cx="46868" cy="40199"/>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2"/>
            <p:cNvSpPr/>
            <p:nvPr/>
          </p:nvSpPr>
          <p:spPr>
            <a:xfrm>
              <a:off x="5227374" y="2774789"/>
              <a:ext cx="46868" cy="40199"/>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2"/>
            <p:cNvSpPr/>
            <p:nvPr/>
          </p:nvSpPr>
          <p:spPr>
            <a:xfrm>
              <a:off x="5227374" y="2602652"/>
              <a:ext cx="46868" cy="40162"/>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2"/>
            <p:cNvSpPr/>
            <p:nvPr/>
          </p:nvSpPr>
          <p:spPr>
            <a:xfrm>
              <a:off x="5227374" y="1856423"/>
              <a:ext cx="46868" cy="40180"/>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2"/>
            <p:cNvSpPr/>
            <p:nvPr/>
          </p:nvSpPr>
          <p:spPr>
            <a:xfrm>
              <a:off x="5227374" y="1798988"/>
              <a:ext cx="46868" cy="40199"/>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2"/>
            <p:cNvSpPr/>
            <p:nvPr/>
          </p:nvSpPr>
          <p:spPr>
            <a:xfrm>
              <a:off x="5227374" y="1684136"/>
              <a:ext cx="46868" cy="40275"/>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2"/>
            <p:cNvSpPr/>
            <p:nvPr/>
          </p:nvSpPr>
          <p:spPr>
            <a:xfrm>
              <a:off x="5227374" y="1512017"/>
              <a:ext cx="46868" cy="40180"/>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2"/>
            <p:cNvSpPr/>
            <p:nvPr/>
          </p:nvSpPr>
          <p:spPr>
            <a:xfrm>
              <a:off x="5169938" y="2946907"/>
              <a:ext cx="46887" cy="40275"/>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2"/>
            <p:cNvSpPr/>
            <p:nvPr/>
          </p:nvSpPr>
          <p:spPr>
            <a:xfrm>
              <a:off x="5169938" y="2889641"/>
              <a:ext cx="46887" cy="4014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2"/>
            <p:cNvSpPr/>
            <p:nvPr/>
          </p:nvSpPr>
          <p:spPr>
            <a:xfrm>
              <a:off x="5169938" y="2774789"/>
              <a:ext cx="46887" cy="40199"/>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2"/>
            <p:cNvSpPr/>
            <p:nvPr/>
          </p:nvSpPr>
          <p:spPr>
            <a:xfrm>
              <a:off x="5169938" y="2717354"/>
              <a:ext cx="46887" cy="40275"/>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2"/>
            <p:cNvSpPr/>
            <p:nvPr/>
          </p:nvSpPr>
          <p:spPr>
            <a:xfrm>
              <a:off x="5169938" y="2602652"/>
              <a:ext cx="46887" cy="40162"/>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2"/>
            <p:cNvSpPr/>
            <p:nvPr/>
          </p:nvSpPr>
          <p:spPr>
            <a:xfrm>
              <a:off x="5169938" y="1856423"/>
              <a:ext cx="46887" cy="40180"/>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2"/>
            <p:cNvSpPr/>
            <p:nvPr/>
          </p:nvSpPr>
          <p:spPr>
            <a:xfrm>
              <a:off x="5169938" y="1741552"/>
              <a:ext cx="46887" cy="40275"/>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2"/>
            <p:cNvSpPr/>
            <p:nvPr/>
          </p:nvSpPr>
          <p:spPr>
            <a:xfrm>
              <a:off x="5169938" y="1684136"/>
              <a:ext cx="46887" cy="40275"/>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2"/>
            <p:cNvSpPr/>
            <p:nvPr/>
          </p:nvSpPr>
          <p:spPr>
            <a:xfrm>
              <a:off x="5112522" y="2946907"/>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2"/>
            <p:cNvSpPr/>
            <p:nvPr/>
          </p:nvSpPr>
          <p:spPr>
            <a:xfrm>
              <a:off x="5112522" y="2717354"/>
              <a:ext cx="46868" cy="40275"/>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2"/>
            <p:cNvSpPr/>
            <p:nvPr/>
          </p:nvSpPr>
          <p:spPr>
            <a:xfrm>
              <a:off x="5112522" y="2659937"/>
              <a:ext cx="46868" cy="40256"/>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2"/>
            <p:cNvSpPr/>
            <p:nvPr/>
          </p:nvSpPr>
          <p:spPr>
            <a:xfrm>
              <a:off x="5112522" y="2602652"/>
              <a:ext cx="46868" cy="40162"/>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2"/>
            <p:cNvSpPr/>
            <p:nvPr/>
          </p:nvSpPr>
          <p:spPr>
            <a:xfrm>
              <a:off x="5112522" y="1856423"/>
              <a:ext cx="46868" cy="40180"/>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2"/>
            <p:cNvSpPr/>
            <p:nvPr/>
          </p:nvSpPr>
          <p:spPr>
            <a:xfrm>
              <a:off x="5112522" y="1569434"/>
              <a:ext cx="46868" cy="40199"/>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2"/>
            <p:cNvSpPr/>
            <p:nvPr/>
          </p:nvSpPr>
          <p:spPr>
            <a:xfrm>
              <a:off x="5055086" y="2946907"/>
              <a:ext cx="47037" cy="40275"/>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2"/>
            <p:cNvSpPr/>
            <p:nvPr/>
          </p:nvSpPr>
          <p:spPr>
            <a:xfrm>
              <a:off x="5055086" y="2889641"/>
              <a:ext cx="47037" cy="40143"/>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2"/>
            <p:cNvSpPr/>
            <p:nvPr/>
          </p:nvSpPr>
          <p:spPr>
            <a:xfrm>
              <a:off x="5055086" y="2832206"/>
              <a:ext cx="47037" cy="40199"/>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2"/>
            <p:cNvSpPr/>
            <p:nvPr/>
          </p:nvSpPr>
          <p:spPr>
            <a:xfrm>
              <a:off x="5055086" y="2659937"/>
              <a:ext cx="47037" cy="40256"/>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2"/>
            <p:cNvSpPr/>
            <p:nvPr/>
          </p:nvSpPr>
          <p:spPr>
            <a:xfrm>
              <a:off x="5055086" y="2602652"/>
              <a:ext cx="47037" cy="40162"/>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2"/>
            <p:cNvSpPr/>
            <p:nvPr/>
          </p:nvSpPr>
          <p:spPr>
            <a:xfrm>
              <a:off x="5055086" y="2545235"/>
              <a:ext cx="47037" cy="40199"/>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2"/>
            <p:cNvSpPr/>
            <p:nvPr/>
          </p:nvSpPr>
          <p:spPr>
            <a:xfrm>
              <a:off x="4997651" y="2832206"/>
              <a:ext cx="47037" cy="40199"/>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2"/>
            <p:cNvSpPr/>
            <p:nvPr/>
          </p:nvSpPr>
          <p:spPr>
            <a:xfrm>
              <a:off x="4997651" y="2774789"/>
              <a:ext cx="47037" cy="40199"/>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2"/>
            <p:cNvSpPr/>
            <p:nvPr/>
          </p:nvSpPr>
          <p:spPr>
            <a:xfrm>
              <a:off x="4997651" y="2717354"/>
              <a:ext cx="47037" cy="40275"/>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2"/>
            <p:cNvSpPr/>
            <p:nvPr/>
          </p:nvSpPr>
          <p:spPr>
            <a:xfrm>
              <a:off x="4997651" y="2659937"/>
              <a:ext cx="47037" cy="40256"/>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2"/>
            <p:cNvSpPr/>
            <p:nvPr/>
          </p:nvSpPr>
          <p:spPr>
            <a:xfrm>
              <a:off x="4940385" y="2717354"/>
              <a:ext cx="46887" cy="40275"/>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2"/>
            <p:cNvSpPr/>
            <p:nvPr/>
          </p:nvSpPr>
          <p:spPr>
            <a:xfrm>
              <a:off x="4940385" y="2659937"/>
              <a:ext cx="46887" cy="40256"/>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2"/>
            <p:cNvSpPr/>
            <p:nvPr/>
          </p:nvSpPr>
          <p:spPr>
            <a:xfrm>
              <a:off x="4940385" y="2602652"/>
              <a:ext cx="46887" cy="40162"/>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2"/>
            <p:cNvSpPr/>
            <p:nvPr/>
          </p:nvSpPr>
          <p:spPr>
            <a:xfrm>
              <a:off x="4940385" y="2545235"/>
              <a:ext cx="46887" cy="40199"/>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2"/>
            <p:cNvSpPr/>
            <p:nvPr/>
          </p:nvSpPr>
          <p:spPr>
            <a:xfrm>
              <a:off x="4940385" y="2487800"/>
              <a:ext cx="46887" cy="40275"/>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2"/>
            <p:cNvSpPr/>
            <p:nvPr/>
          </p:nvSpPr>
          <p:spPr>
            <a:xfrm>
              <a:off x="4940385" y="2430383"/>
              <a:ext cx="46981" cy="40256"/>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2"/>
            <p:cNvSpPr/>
            <p:nvPr/>
          </p:nvSpPr>
          <p:spPr>
            <a:xfrm>
              <a:off x="4882968" y="2602652"/>
              <a:ext cx="46868" cy="40162"/>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2"/>
            <p:cNvSpPr/>
            <p:nvPr/>
          </p:nvSpPr>
          <p:spPr>
            <a:xfrm>
              <a:off x="4882968" y="2487800"/>
              <a:ext cx="46868" cy="40275"/>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2"/>
            <p:cNvSpPr/>
            <p:nvPr/>
          </p:nvSpPr>
          <p:spPr>
            <a:xfrm>
              <a:off x="4882968" y="2430383"/>
              <a:ext cx="46981" cy="40256"/>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2"/>
            <p:cNvSpPr/>
            <p:nvPr/>
          </p:nvSpPr>
          <p:spPr>
            <a:xfrm>
              <a:off x="4825532" y="2487800"/>
              <a:ext cx="47037" cy="40275"/>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2"/>
            <p:cNvSpPr/>
            <p:nvPr/>
          </p:nvSpPr>
          <p:spPr>
            <a:xfrm>
              <a:off x="4825532" y="2430383"/>
              <a:ext cx="46981" cy="40256"/>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xmlns="" id="{6927B7ED-D3D6-421D-84BC-E0D70F7ECE4C}"/>
              </a:ext>
            </a:extLst>
          </p:cNvPr>
          <p:cNvPicPr>
            <a:picLocks noChangeAspect="1"/>
          </p:cNvPicPr>
          <p:nvPr/>
        </p:nvPicPr>
        <p:blipFill>
          <a:blip r:embed="rId3"/>
          <a:stretch>
            <a:fillRect/>
          </a:stretch>
        </p:blipFill>
        <p:spPr>
          <a:xfrm>
            <a:off x="4044855" y="2571750"/>
            <a:ext cx="3782136" cy="2130877"/>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8"/>
        <p:cNvGrpSpPr/>
        <p:nvPr/>
      </p:nvGrpSpPr>
      <p:grpSpPr>
        <a:xfrm>
          <a:off x="0" y="0"/>
          <a:ext cx="0" cy="0"/>
          <a:chOff x="0" y="0"/>
          <a:chExt cx="0" cy="0"/>
        </a:xfrm>
      </p:grpSpPr>
      <p:sp>
        <p:nvSpPr>
          <p:cNvPr id="2500" name="Google Shape;2500;p64"/>
          <p:cNvSpPr txBox="1">
            <a:spLocks noGrp="1"/>
          </p:cNvSpPr>
          <p:nvPr>
            <p:ph type="body" idx="1"/>
          </p:nvPr>
        </p:nvSpPr>
        <p:spPr>
          <a:xfrm>
            <a:off x="610400" y="1124550"/>
            <a:ext cx="7827000" cy="36515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We have created a website for you which helps to find places less crowded with covid-19 considering that the user is also covid-free.</a:t>
            </a:r>
            <a:endParaRPr dirty="0"/>
          </a:p>
        </p:txBody>
      </p:sp>
      <p:sp>
        <p:nvSpPr>
          <p:cNvPr id="2499" name="Google Shape;2499;p6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How we wish to reduce the effect!</a:t>
            </a:r>
            <a:endParaRPr dirty="0"/>
          </a:p>
        </p:txBody>
      </p:sp>
      <p:pic>
        <p:nvPicPr>
          <p:cNvPr id="3" name="Picture 2">
            <a:extLst>
              <a:ext uri="{FF2B5EF4-FFF2-40B4-BE49-F238E27FC236}">
                <a16:creationId xmlns:a16="http://schemas.microsoft.com/office/drawing/2014/main" xmlns="" id="{9322CD2B-CAD5-45E3-948E-285D9114AC58}"/>
              </a:ext>
            </a:extLst>
          </p:cNvPr>
          <p:cNvPicPr>
            <a:picLocks noChangeAspect="1"/>
          </p:cNvPicPr>
          <p:nvPr/>
        </p:nvPicPr>
        <p:blipFill rotWithShape="1">
          <a:blip r:embed="rId3"/>
          <a:srcRect b="1755"/>
          <a:stretch/>
        </p:blipFill>
        <p:spPr>
          <a:xfrm>
            <a:off x="1523999" y="1678117"/>
            <a:ext cx="6333067" cy="33172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EC392-9D37-41DE-8732-1DF84F56824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xmlns="" id="{94805115-6FE1-4561-8DAC-72BFC7346578}"/>
              </a:ext>
            </a:extLst>
          </p:cNvPr>
          <p:cNvPicPr>
            <a:picLocks noChangeAspect="1"/>
          </p:cNvPicPr>
          <p:nvPr/>
        </p:nvPicPr>
        <p:blipFill>
          <a:blip r:embed="rId2"/>
          <a:stretch>
            <a:fillRect/>
          </a:stretch>
        </p:blipFill>
        <p:spPr>
          <a:xfrm>
            <a:off x="313266" y="487508"/>
            <a:ext cx="8344877" cy="4478852"/>
          </a:xfrm>
          <a:prstGeom prst="rect">
            <a:avLst/>
          </a:prstGeom>
        </p:spPr>
      </p:pic>
    </p:spTree>
    <p:extLst>
      <p:ext uri="{BB962C8B-B14F-4D97-AF65-F5344CB8AC3E}">
        <p14:creationId xmlns:p14="http://schemas.microsoft.com/office/powerpoint/2010/main" val="363284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A6B3D93-ED83-42DC-A060-7F90F44A2A24}"/>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xmlns="" id="{25C0F6A9-3B9F-4F32-A66E-801E7B027476}"/>
              </a:ext>
            </a:extLst>
          </p:cNvPr>
          <p:cNvPicPr>
            <a:picLocks noChangeAspect="1"/>
          </p:cNvPicPr>
          <p:nvPr/>
        </p:nvPicPr>
        <p:blipFill>
          <a:blip r:embed="rId2"/>
          <a:stretch>
            <a:fillRect/>
          </a:stretch>
        </p:blipFill>
        <p:spPr>
          <a:xfrm>
            <a:off x="222834" y="559197"/>
            <a:ext cx="4571999" cy="2450306"/>
          </a:xfrm>
          <a:prstGeom prst="rect">
            <a:avLst/>
          </a:prstGeom>
        </p:spPr>
      </p:pic>
      <p:pic>
        <p:nvPicPr>
          <p:cNvPr id="9" name="Picture 8">
            <a:extLst>
              <a:ext uri="{FF2B5EF4-FFF2-40B4-BE49-F238E27FC236}">
                <a16:creationId xmlns:a16="http://schemas.microsoft.com/office/drawing/2014/main" xmlns="" id="{D02C9876-B578-419E-9574-AAB60052C08A}"/>
              </a:ext>
            </a:extLst>
          </p:cNvPr>
          <p:cNvPicPr>
            <a:picLocks noChangeAspect="1"/>
          </p:cNvPicPr>
          <p:nvPr/>
        </p:nvPicPr>
        <p:blipFill>
          <a:blip r:embed="rId3"/>
          <a:stretch>
            <a:fillRect/>
          </a:stretch>
        </p:blipFill>
        <p:spPr>
          <a:xfrm>
            <a:off x="4810484" y="2700867"/>
            <a:ext cx="4112869" cy="2226733"/>
          </a:xfrm>
          <a:prstGeom prst="rect">
            <a:avLst/>
          </a:prstGeom>
        </p:spPr>
      </p:pic>
    </p:spTree>
    <p:extLst>
      <p:ext uri="{BB962C8B-B14F-4D97-AF65-F5344CB8AC3E}">
        <p14:creationId xmlns:p14="http://schemas.microsoft.com/office/powerpoint/2010/main" val="3982247024"/>
      </p:ext>
    </p:extLst>
  </p:cSld>
  <p:clrMapOvr>
    <a:masterClrMapping/>
  </p:clrMapOvr>
</p:sld>
</file>

<file path=ppt/theme/theme1.xml><?xml version="1.0" encoding="utf-8"?>
<a:theme xmlns:a="http://schemas.openxmlformats.org/drawingml/2006/main" name="Coronavirus Breakthrough Premium XL by Slidesgo">
  <a:themeElements>
    <a:clrScheme name="Simple Light">
      <a:dk1>
        <a:srgbClr val="2B2D29"/>
      </a:dk1>
      <a:lt1>
        <a:srgbClr val="FFFFFF"/>
      </a:lt1>
      <a:dk2>
        <a:srgbClr val="96E02C"/>
      </a:dk2>
      <a:lt2>
        <a:srgbClr val="83B711"/>
      </a:lt2>
      <a:accent1>
        <a:srgbClr val="FFFFFF"/>
      </a:accent1>
      <a:accent2>
        <a:srgbClr val="96E02C"/>
      </a:accent2>
      <a:accent3>
        <a:srgbClr val="83B711"/>
      </a:accent3>
      <a:accent4>
        <a:srgbClr val="375000"/>
      </a:accent4>
      <a:accent5>
        <a:srgbClr val="2B2D29"/>
      </a:accent5>
      <a:accent6>
        <a:srgbClr val="2B2D2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656</Words>
  <Application>Microsoft Office PowerPoint</Application>
  <PresentationFormat>On-screen Show (16:9)</PresentationFormat>
  <Paragraphs>92</Paragraphs>
  <Slides>18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Roboto Condensed Light</vt:lpstr>
      <vt:lpstr>Arial</vt:lpstr>
      <vt:lpstr>Oxygen</vt:lpstr>
      <vt:lpstr>Anton</vt:lpstr>
      <vt:lpstr>Livvic</vt:lpstr>
      <vt:lpstr>Bahnschrift Condensed</vt:lpstr>
      <vt:lpstr>Impact</vt:lpstr>
      <vt:lpstr>Fjalla One</vt:lpstr>
      <vt:lpstr>Coronavirus Breakthrough Premium XL by Slidesgo</vt:lpstr>
      <vt:lpstr>CORONAVIRUS &amp; World Economy</vt:lpstr>
      <vt:lpstr>TABLE OF CONTENTS</vt:lpstr>
      <vt:lpstr>INTRODUCTION</vt:lpstr>
      <vt:lpstr>How Covid-19 Affected Tourism</vt:lpstr>
      <vt:lpstr>Effect of Covid-19 on World Economy</vt:lpstr>
      <vt:lpstr>PowerPoint Presentation</vt:lpstr>
      <vt:lpstr>How we wish to reduce the effect!</vt:lpstr>
      <vt:lpstr>PowerPoint Presentation</vt:lpstr>
      <vt:lpstr>PowerPoint Presentation</vt:lpstr>
      <vt:lpstr>PowerPoint Presentation</vt:lpstr>
      <vt:lpstr>PowerPoint Presentation</vt:lpstr>
      <vt:lpstr>NUMBER OF CASES</vt:lpstr>
      <vt:lpstr>SYMPTOMS </vt:lpstr>
      <vt:lpstr>CLINICAL TRIAL</vt:lpstr>
      <vt:lpstr>METHODS OF PREVENTION</vt:lpstr>
      <vt:lpstr>RESEARCH AND PUBLICATIONS</vt:lpstr>
      <vt:lpstr>CONCLUSIONS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&amp; World Economy</dc:title>
  <dc:creator>Reineu</dc:creator>
  <cp:lastModifiedBy>DELL</cp:lastModifiedBy>
  <cp:revision>7</cp:revision>
  <dcterms:modified xsi:type="dcterms:W3CDTF">2022-02-19T12:31:54Z</dcterms:modified>
</cp:coreProperties>
</file>