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E02C0EC-9CE1-4B07-A1C8-5FBE6A97997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ass2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C56865B-DD28-42CE-B3DB-D92C433E0B9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14/10/2022 21:55:12 AWST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2" name="slide2">
            <a:extLst>
              <a:ext uri="{FF2B5EF4-FFF2-40B4-BE49-F238E27FC236}">
                <a16:creationId xmlns:a16="http://schemas.microsoft.com/office/drawing/2014/main" id="{1959671F-7AF8-4B04-B8D1-A04192178A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F79396F9-26D9-4089-8992-9ACFE3E100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6ADF1A7E-5BF4-42AF-A53E-731FE5DE4F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5" name="slide5">
            <a:extLst>
              <a:ext uri="{FF2B5EF4-FFF2-40B4-BE49-F238E27FC236}">
                <a16:creationId xmlns:a16="http://schemas.microsoft.com/office/drawing/2014/main" id="{F99C6842-ADA6-489B-A31E-DE072165E7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6" name="slide6">
            <a:extLst>
              <a:ext uri="{FF2B5EF4-FFF2-40B4-BE49-F238E27FC236}">
                <a16:creationId xmlns:a16="http://schemas.microsoft.com/office/drawing/2014/main" id="{9CD39F9C-86AF-4EDD-9E45-5917980AF8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7" name="slide7">
            <a:extLst>
              <a:ext uri="{FF2B5EF4-FFF2-40B4-BE49-F238E27FC236}">
                <a16:creationId xmlns:a16="http://schemas.microsoft.com/office/drawing/2014/main" id="{00183F50-AA48-4EEB-82FF-6E4E1FCB3C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2022-10-14T13:55:13Z</dcterms:created>
  <dcterms:modified xsi:type="dcterms:W3CDTF">2022-10-14T13:55:13Z</dcterms:modified>
</cp:coreProperties>
</file>