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88A8-9B0C-422B-902D-A998FB799FE2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3C0C-3958-45B7-AB48-AE62DB28F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5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id-jr-18/digital-doctor-prescription" TargetMode="Externa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DF8B2EE-5290-2564-97A1-6EC8881D8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1512" b="41512"/>
          <a:stretch>
            <a:fillRect/>
          </a:stretch>
        </p:blipFill>
        <p:spPr>
          <a:xfrm>
            <a:off x="0" y="0"/>
            <a:ext cx="12192000" cy="281815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Mohamed </a:t>
            </a:r>
            <a:r>
              <a:rPr lang="en-US" dirty="0" err="1"/>
              <a:t>Razeeth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Doctor Prescription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April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Doctor Prescription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CAB62-BB7C-EBE8-479E-338C0C50F4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1D9EF-EFAA-9E0A-DF5D-E580497B3973}"/>
              </a:ext>
            </a:extLst>
          </p:cNvPr>
          <p:cNvSpPr txBox="1"/>
          <p:nvPr/>
        </p:nvSpPr>
        <p:spPr>
          <a:xfrm>
            <a:off x="827314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dirty="0"/>
              <a:t>Doctor specific revenues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725E-923F-1CDA-E562-131B39A2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783760"/>
            <a:ext cx="9144018" cy="426721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59D4F68-3CB6-40EA-94CB-6DC5105B94D6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Revenues generated by each doctor</a:t>
            </a:r>
          </a:p>
        </p:txBody>
      </p:sp>
    </p:spTree>
    <p:extLst>
      <p:ext uri="{BB962C8B-B14F-4D97-AF65-F5344CB8AC3E}">
        <p14:creationId xmlns:p14="http://schemas.microsoft.com/office/powerpoint/2010/main" val="68486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41E9C-C054-ED92-A65F-289C0FC72B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239ED-CBB8-47FD-4980-23418BCD7467}"/>
              </a:ext>
            </a:extLst>
          </p:cNvPr>
          <p:cNvSpPr txBox="1"/>
          <p:nvPr/>
        </p:nvSpPr>
        <p:spPr>
          <a:xfrm>
            <a:off x="827314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dirty="0"/>
              <a:t>Medicine price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08E9C-48C1-34F2-EC51-611F0F19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426826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323EC4E-5846-9A11-0567-CB9041C89E57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This chart shows count of the medicines as per the price</a:t>
            </a:r>
          </a:p>
        </p:txBody>
      </p:sp>
    </p:spTree>
    <p:extLst>
      <p:ext uri="{BB962C8B-B14F-4D97-AF65-F5344CB8AC3E}">
        <p14:creationId xmlns:p14="http://schemas.microsoft.com/office/powerpoint/2010/main" val="31818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225AA-2DF5-8AC5-A813-1BC9677480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C61BA-670E-1D15-8EB8-EADD34A9B9AB}"/>
              </a:ext>
            </a:extLst>
          </p:cNvPr>
          <p:cNvSpPr txBox="1"/>
          <p:nvPr/>
        </p:nvSpPr>
        <p:spPr>
          <a:xfrm>
            <a:off x="827314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dirty="0"/>
              <a:t>Revenues by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59036-0231-C760-75A5-83D9340C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783759"/>
            <a:ext cx="10972822" cy="437969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37BF13-06FA-D5E5-CFBF-16EFE881AFAE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This will shows the total revenues based upon the diagnosis</a:t>
            </a:r>
          </a:p>
        </p:txBody>
      </p:sp>
    </p:spTree>
    <p:extLst>
      <p:ext uri="{BB962C8B-B14F-4D97-AF65-F5344CB8AC3E}">
        <p14:creationId xmlns:p14="http://schemas.microsoft.com/office/powerpoint/2010/main" val="109434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85A18-11B8-5465-EC57-AACEB14254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13</a:t>
            </a:fld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E8FDEC46-F3B3-B7F2-5BA3-E1502CE5CE3C}"/>
              </a:ext>
            </a:extLst>
          </p:cNvPr>
          <p:cNvSpPr txBox="1"/>
          <p:nvPr/>
        </p:nvSpPr>
        <p:spPr>
          <a:xfrm>
            <a:off x="2471057" y="1840076"/>
            <a:ext cx="6103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rgbClr val="0070C0"/>
                </a:solidFill>
              </a:rPr>
              <a:t>Github</a:t>
            </a:r>
            <a:r>
              <a:rPr lang="en-IN" sz="3200" dirty="0">
                <a:solidFill>
                  <a:srgbClr val="0070C0"/>
                </a:solidFill>
              </a:rPr>
              <a:t>/digital-doctor-prescription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6BE07D54-79DA-6D29-B4BB-E459463E1CD0}"/>
              </a:ext>
            </a:extLst>
          </p:cNvPr>
          <p:cNvSpPr txBox="1"/>
          <p:nvPr/>
        </p:nvSpPr>
        <p:spPr>
          <a:xfrm>
            <a:off x="1066667" y="599105"/>
            <a:ext cx="6103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Github</a:t>
            </a:r>
            <a:r>
              <a:rPr lang="en-IN" sz="3200" dirty="0"/>
              <a:t> for source code: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113EB2DA-1BCE-F9C9-5BA4-1776C98A8FF5}"/>
              </a:ext>
            </a:extLst>
          </p:cNvPr>
          <p:cNvSpPr txBox="1"/>
          <p:nvPr/>
        </p:nvSpPr>
        <p:spPr>
          <a:xfrm>
            <a:off x="2471057" y="2515565"/>
            <a:ext cx="6103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</a:t>
            </a:r>
            <a:r>
              <a:rPr lang="en-IN" sz="1400" dirty="0"/>
              <a:t>lick the link get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280527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D4419-52B0-A540-467D-BD9A793DB7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51A29-EE9A-761E-73DC-0EEF40B7FF06}"/>
              </a:ext>
            </a:extLst>
          </p:cNvPr>
          <p:cNvSpPr txBox="1"/>
          <p:nvPr/>
        </p:nvSpPr>
        <p:spPr>
          <a:xfrm>
            <a:off x="1066667" y="200000"/>
            <a:ext cx="6513285" cy="77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28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&amp; Recommendations</a:t>
            </a:r>
            <a:endParaRPr lang="en-US" sz="28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AFD0D34-7855-C5BB-E85B-93308E9E0DE3}"/>
              </a:ext>
            </a:extLst>
          </p:cNvPr>
          <p:cNvSpPr/>
          <p:nvPr/>
        </p:nvSpPr>
        <p:spPr>
          <a:xfrm>
            <a:off x="1345333" y="1361055"/>
            <a:ext cx="36648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8875-C136-6BFA-EA2C-14777CC915DF}"/>
              </a:ext>
            </a:extLst>
          </p:cNvPr>
          <p:cNvSpPr txBox="1"/>
          <p:nvPr/>
        </p:nvSpPr>
        <p:spPr>
          <a:xfrm>
            <a:off x="1658258" y="146270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Smarter Decisions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ECF42-30C4-184D-2FD7-7A4A3697D0C2}"/>
              </a:ext>
            </a:extLst>
          </p:cNvPr>
          <p:cNvSpPr txBox="1"/>
          <p:nvPr/>
        </p:nvSpPr>
        <p:spPr>
          <a:xfrm>
            <a:off x="1484087" y="2000531"/>
            <a:ext cx="3664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Better healthcare decisions through data analysis</a:t>
            </a:r>
            <a:endParaRPr lang="en-IN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44CAA0B3-000D-BD70-5113-0E7774F97E55}"/>
              </a:ext>
            </a:extLst>
          </p:cNvPr>
          <p:cNvSpPr/>
          <p:nvPr/>
        </p:nvSpPr>
        <p:spPr>
          <a:xfrm>
            <a:off x="6242007" y="1362465"/>
            <a:ext cx="36648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0D356-F41F-6980-1BD1-77277C107790}"/>
              </a:ext>
            </a:extLst>
          </p:cNvPr>
          <p:cNvSpPr txBox="1"/>
          <p:nvPr/>
        </p:nvSpPr>
        <p:spPr>
          <a:xfrm>
            <a:off x="6593115" y="146270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Early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4837A-A4C7-EC88-2364-6BB068882D5A}"/>
              </a:ext>
            </a:extLst>
          </p:cNvPr>
          <p:cNvSpPr txBox="1"/>
          <p:nvPr/>
        </p:nvSpPr>
        <p:spPr>
          <a:xfrm>
            <a:off x="6254573" y="1932277"/>
            <a:ext cx="3664864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disease detection, optimized pricing</a:t>
            </a:r>
            <a:r>
              <a:rPr lang="en-US" sz="1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8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F9B92B73-A23D-6725-545F-A5D6BBF57F6E}"/>
              </a:ext>
            </a:extLst>
          </p:cNvPr>
          <p:cNvSpPr/>
          <p:nvPr/>
        </p:nvSpPr>
        <p:spPr>
          <a:xfrm>
            <a:off x="3595775" y="3250240"/>
            <a:ext cx="36648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11639-5BFE-03BD-0768-8D14A4E67887}"/>
              </a:ext>
            </a:extLst>
          </p:cNvPr>
          <p:cNvSpPr txBox="1"/>
          <p:nvPr/>
        </p:nvSpPr>
        <p:spPr>
          <a:xfrm>
            <a:off x="4323309" y="3337973"/>
            <a:ext cx="635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Enhanced Care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84CCC-9966-A8CF-9CA4-5C7A4927FCB6}"/>
              </a:ext>
            </a:extLst>
          </p:cNvPr>
          <p:cNvSpPr txBox="1"/>
          <p:nvPr/>
        </p:nvSpPr>
        <p:spPr>
          <a:xfrm>
            <a:off x="3837073" y="3822475"/>
            <a:ext cx="3664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Enhanced patient care and </a:t>
            </a:r>
          </a:p>
          <a:p>
            <a:r>
              <a:rPr lang="en-GB" dirty="0"/>
              <a:t>outcomes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E38BF-2E7E-CB59-396F-C44EFB4472B5}"/>
              </a:ext>
            </a:extLst>
          </p:cNvPr>
          <p:cNvSpPr txBox="1"/>
          <p:nvPr/>
        </p:nvSpPr>
        <p:spPr>
          <a:xfrm>
            <a:off x="4709886" y="5173834"/>
            <a:ext cx="3664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Thank you 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2822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EE176E-A8B7-9788-CE1E-3F3D775D892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7" y="2092667"/>
            <a:ext cx="10873177" cy="323521"/>
          </a:xfrm>
        </p:spPr>
        <p:txBody>
          <a:bodyPr/>
          <a:lstStyle/>
          <a:p>
            <a:r>
              <a:rPr lang="en-GB" sz="2800" dirty="0"/>
              <a:t>GOAL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128C-BA2A-B811-DC11-00B54F527B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19161" y="2797215"/>
            <a:ext cx="9753678" cy="1147717"/>
          </a:xfrm>
        </p:spPr>
        <p:txBody>
          <a:bodyPr/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Meaningful healthcare insights via prescription data analysis.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6764CE-2C69-166C-07BB-F75A8AC4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2" y="174250"/>
            <a:ext cx="10873182" cy="769620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21A50-B916-F1D6-D65B-15CC86A02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295EF9-2ABA-AB10-03E7-B4E037DD1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Doctor Prescription System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9FF37B6-05CA-CF37-D4EF-84F566E29CA0}"/>
              </a:ext>
            </a:extLst>
          </p:cNvPr>
          <p:cNvSpPr txBox="1">
            <a:spLocks/>
          </p:cNvSpPr>
          <p:nvPr/>
        </p:nvSpPr>
        <p:spPr>
          <a:xfrm>
            <a:off x="731442" y="3613563"/>
            <a:ext cx="10873177" cy="323521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Summary </a:t>
            </a:r>
            <a:endParaRPr lang="en-IN" sz="28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A3749E1-37A6-E9C2-8F6B-82FDFF44A06E}"/>
              </a:ext>
            </a:extLst>
          </p:cNvPr>
          <p:cNvSpPr txBox="1">
            <a:spLocks/>
          </p:cNvSpPr>
          <p:nvPr/>
        </p:nvSpPr>
        <p:spPr>
          <a:xfrm>
            <a:off x="731442" y="4091574"/>
            <a:ext cx="9753678" cy="114771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project focuses on cleaning raw prescription datasets, storing them in a structured MySQL database, and leveraging data analysis tools to uncover trends, patterns, and revenue opportunities within healthcare services</a:t>
            </a:r>
          </a:p>
        </p:txBody>
      </p:sp>
    </p:spTree>
    <p:extLst>
      <p:ext uri="{BB962C8B-B14F-4D97-AF65-F5344CB8AC3E}">
        <p14:creationId xmlns:p14="http://schemas.microsoft.com/office/powerpoint/2010/main" val="77184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C5372-82D6-C9BA-5F76-BA287F2E75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1920581"/>
            <a:ext cx="5364558" cy="610408"/>
          </a:xfrm>
        </p:spPr>
        <p:txBody>
          <a:bodyPr/>
          <a:lstStyle/>
          <a:p>
            <a:r>
              <a:rPr lang="en-IN" dirty="0"/>
              <a:t>DATA MANAGEMENT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76CC-5FAF-94D9-FC09-0C87EF72D84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2608425"/>
            <a:ext cx="5364558" cy="27566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initial uncleaned CSV file underwent a rigorous cleaning process. The cleaned data was stored in MySQL for easy retrieval, ensuring data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Retrive</a:t>
            </a:r>
            <a:r>
              <a:rPr lang="en-GB" sz="2000" dirty="0"/>
              <a:t> the stored data </a:t>
            </a:r>
            <a:r>
              <a:rPr lang="en-GB" sz="2000" dirty="0" err="1"/>
              <a:t>fro</a:t>
            </a:r>
            <a:r>
              <a:rPr lang="en-GB" sz="2000" dirty="0"/>
              <a:t> </a:t>
            </a:r>
            <a:r>
              <a:rPr lang="en-GB" sz="2000" dirty="0" err="1"/>
              <a:t>mysql</a:t>
            </a:r>
            <a:r>
              <a:rPr lang="en-GB" sz="2000" dirty="0"/>
              <a:t>  and  show the reasonable insights for business growth and analysis</a:t>
            </a:r>
            <a:endParaRPr lang="en-IN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B9C357-1ECA-38F4-4BAD-4BFB1475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FF52-480A-B424-28BE-5E74998B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79C643-12F2-0563-EA39-B393750740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368" r="8368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FA6DA2-2D64-A37A-5B46-DDE26CFF7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Doctor Prescription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1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527F8-2340-D2D1-6DD7-A41D9FFEB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F4176-E93E-63B5-61A7-5FC40CD74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Digital Doctor Prescription System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DAA3188-3F55-025B-794B-C3BA9B0CEC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985" r="11985"/>
          <a:stretch>
            <a:fillRect/>
          </a:stretch>
        </p:blipFill>
        <p:spPr>
          <a:xfrm>
            <a:off x="704255" y="550640"/>
            <a:ext cx="5271689" cy="46228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4A922C8-3037-D2D7-F91A-0356A306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426" y="-797195"/>
            <a:ext cx="5331453" cy="1594390"/>
          </a:xfrm>
        </p:spPr>
        <p:txBody>
          <a:bodyPr/>
          <a:lstStyle/>
          <a:p>
            <a:r>
              <a:rPr lang="en-IN" sz="3200" dirty="0"/>
              <a:t>Key Insights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C7C0D-7B09-F2D9-1E86-FF89F09154A9}"/>
              </a:ext>
            </a:extLst>
          </p:cNvPr>
          <p:cNvSpPr txBox="1"/>
          <p:nvPr/>
        </p:nvSpPr>
        <p:spPr>
          <a:xfrm>
            <a:off x="6662426" y="1277139"/>
            <a:ext cx="2481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chemeClr val="bg1"/>
                </a:solidFill>
                <a:effectLst/>
              </a:rPr>
              <a:t>Key Dataset Columns</a:t>
            </a:r>
          </a:p>
          <a:p>
            <a:pPr>
              <a:buNone/>
            </a:pP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patientid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doctorname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medicinename</a:t>
            </a:r>
            <a:endParaRPr lang="en-GB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dosage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63627-7B1D-2730-1168-01BA9BD0ED0F}"/>
              </a:ext>
            </a:extLst>
          </p:cNvPr>
          <p:cNvSpPr txBox="1"/>
          <p:nvPr/>
        </p:nvSpPr>
        <p:spPr>
          <a:xfrm>
            <a:off x="9328152" y="1264471"/>
            <a:ext cx="248157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chemeClr val="bg1"/>
                </a:solidFill>
              </a:rPr>
              <a:t>Tool</a:t>
            </a:r>
            <a:r>
              <a:rPr lang="en-GB" sz="2000" b="1" dirty="0">
                <a:solidFill>
                  <a:schemeClr val="bg1"/>
                </a:solidFill>
                <a:effectLst/>
              </a:rPr>
              <a:t>s</a:t>
            </a:r>
          </a:p>
          <a:p>
            <a:pPr>
              <a:buNone/>
            </a:pPr>
            <a:endParaRPr lang="en-GB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Python</a:t>
            </a:r>
          </a:p>
          <a:p>
            <a:pPr>
              <a:buNone/>
            </a:pPr>
            <a:r>
              <a:rPr lang="en-GB" dirty="0" err="1">
                <a:solidFill>
                  <a:schemeClr val="bg1"/>
                </a:solidFill>
              </a:rPr>
              <a:t>Msql</a:t>
            </a:r>
            <a:endParaRPr lang="en-GB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Pandas</a:t>
            </a:r>
          </a:p>
          <a:p>
            <a:pPr>
              <a:buNone/>
            </a:pPr>
            <a:r>
              <a:rPr lang="en-GB" dirty="0" err="1">
                <a:solidFill>
                  <a:schemeClr val="bg1"/>
                </a:solidFill>
              </a:rPr>
              <a:t>Numpy</a:t>
            </a:r>
            <a:endParaRPr lang="en-GB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Matplotlib</a:t>
            </a:r>
          </a:p>
          <a:p>
            <a:pPr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6600" y="152400"/>
            <a:ext cx="10190480" cy="815385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414042"/>
                </a:solidFill>
                <a:latin typeface="Arial Black"/>
              </a:rPr>
              <a:t>Most </a:t>
            </a:r>
            <a:r>
              <a:rPr lang="en-US" sz="3600" dirty="0">
                <a:solidFill>
                  <a:srgbClr val="414042"/>
                </a:solidFill>
                <a:latin typeface="Arial Black"/>
              </a:rPr>
              <a:t>Common</a:t>
            </a:r>
            <a:r>
              <a:rPr lang="en-US" sz="4000" dirty="0">
                <a:solidFill>
                  <a:srgbClr val="414042"/>
                </a:solidFill>
                <a:latin typeface="Arial Black"/>
              </a:rPr>
              <a:t> Diagnoses 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233680" y="6203950"/>
            <a:ext cx="1197356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Calibri"/>
                <a:cs typeface="Calibri"/>
              </a:rPr>
              <a:t>This table presents the top diagnoses and their respective frequencies based on recent data.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5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72ACD6B3-81F8-E113-9AE1-297F8101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10" y="861105"/>
            <a:ext cx="9263379" cy="4229055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127B98BD-BEC6-5E70-F75D-AAE866636CA4}"/>
              </a:ext>
            </a:extLst>
          </p:cNvPr>
          <p:cNvSpPr/>
          <p:nvPr/>
        </p:nvSpPr>
        <p:spPr>
          <a:xfrm>
            <a:off x="985520" y="4879317"/>
            <a:ext cx="10190480" cy="815385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414042"/>
              </a:solidFill>
              <a:latin typeface="Arial Black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D47E78-44E8-453A-0983-F4D726E8B462}"/>
              </a:ext>
            </a:extLst>
          </p:cNvPr>
          <p:cNvSpPr txBox="1">
            <a:spLocks/>
          </p:cNvSpPr>
          <p:nvPr/>
        </p:nvSpPr>
        <p:spPr>
          <a:xfrm>
            <a:off x="1959428" y="5170873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This chart will show top 10 most common medicines</a:t>
            </a:r>
          </a:p>
        </p:txBody>
      </p:sp>
    </p:spTree>
    <p:extLst>
      <p:ext uri="{BB962C8B-B14F-4D97-AF65-F5344CB8AC3E}">
        <p14:creationId xmlns:p14="http://schemas.microsoft.com/office/powerpoint/2010/main" val="40254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69BB9-A8B0-EA19-6E9F-E11A5FE2F9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C97A9-053A-2649-582A-9CC70A17B6D2}"/>
              </a:ext>
            </a:extLst>
          </p:cNvPr>
          <p:cNvSpPr txBox="1"/>
          <p:nvPr/>
        </p:nvSpPr>
        <p:spPr>
          <a:xfrm>
            <a:off x="957943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b="1" kern="0" spc="-2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Monthly  disease Trends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4A89A-BC09-CEC2-0D32-7B29908A4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783759"/>
            <a:ext cx="9622971" cy="449942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E781ED-443C-4BA8-8F00-047616D8C0D1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Disease trends based upon the month</a:t>
            </a:r>
          </a:p>
        </p:txBody>
      </p:sp>
    </p:spTree>
    <p:extLst>
      <p:ext uri="{BB962C8B-B14F-4D97-AF65-F5344CB8AC3E}">
        <p14:creationId xmlns:p14="http://schemas.microsoft.com/office/powerpoint/2010/main" val="3971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FADBD-8243-9418-B923-2D071629D3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3FF4E-8DD3-CC96-00BC-633AF00B002F}"/>
              </a:ext>
            </a:extLst>
          </p:cNvPr>
          <p:cNvSpPr txBox="1"/>
          <p:nvPr/>
        </p:nvSpPr>
        <p:spPr>
          <a:xfrm>
            <a:off x="957943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b="1" kern="0" spc="-2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Most Prescribed Medicines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FC504-E75F-6599-1AC3-3414523B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6" y="972457"/>
            <a:ext cx="9920647" cy="419463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F61A790-436A-DBBF-F775-FC71A0A10F24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Top 10 most prescribed medicines</a:t>
            </a:r>
          </a:p>
        </p:txBody>
      </p:sp>
    </p:spTree>
    <p:extLst>
      <p:ext uri="{BB962C8B-B14F-4D97-AF65-F5344CB8AC3E}">
        <p14:creationId xmlns:p14="http://schemas.microsoft.com/office/powerpoint/2010/main" val="252082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278A3-8A9C-49FF-D148-90F296D208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1F3F9-9A54-51C2-333B-4BAA067B06CB}"/>
              </a:ext>
            </a:extLst>
          </p:cNvPr>
          <p:cNvSpPr txBox="1"/>
          <p:nvPr/>
        </p:nvSpPr>
        <p:spPr>
          <a:xfrm>
            <a:off x="827314" y="400000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b="1" kern="0" spc="-2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New emerging disease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53BAF-9D48-57B9-5528-FE12C753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453934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8A9810-656B-3A48-FBE8-EB7FDBB13430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New disease emerging based upon the month</a:t>
            </a:r>
          </a:p>
        </p:txBody>
      </p:sp>
    </p:spTree>
    <p:extLst>
      <p:ext uri="{BB962C8B-B14F-4D97-AF65-F5344CB8AC3E}">
        <p14:creationId xmlns:p14="http://schemas.microsoft.com/office/powerpoint/2010/main" val="29368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D9B0B-6687-93CA-7251-754116DD29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l"/>
            <a:fld id="{F7021451-1387-4CA6-816F-3879F97B5CBC}" type="slidenum">
              <a:rPr lang="en-US" b="0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AAC00-8DF8-E695-04D6-BB5E630CE5CF}"/>
              </a:ext>
            </a:extLst>
          </p:cNvPr>
          <p:cNvSpPr txBox="1"/>
          <p:nvPr/>
        </p:nvSpPr>
        <p:spPr>
          <a:xfrm>
            <a:off x="783771" y="335543"/>
            <a:ext cx="6382657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3600" dirty="0"/>
              <a:t>Doctor specific prescription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30440-AA53-064D-DC97-C9BC8427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685795"/>
            <a:ext cx="10624458" cy="427809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42EA00-F949-3B9F-E392-89D6DD11FBE4}"/>
              </a:ext>
            </a:extLst>
          </p:cNvPr>
          <p:cNvSpPr txBox="1">
            <a:spLocks/>
          </p:cNvSpPr>
          <p:nvPr/>
        </p:nvSpPr>
        <p:spPr>
          <a:xfrm>
            <a:off x="1944914" y="5283188"/>
            <a:ext cx="7126514" cy="935854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dirty="0"/>
              <a:t>Top 5 busiest Doctors or most prescribed doctors</a:t>
            </a:r>
          </a:p>
        </p:txBody>
      </p:sp>
    </p:spTree>
    <p:extLst>
      <p:ext uri="{BB962C8B-B14F-4D97-AF65-F5344CB8AC3E}">
        <p14:creationId xmlns:p14="http://schemas.microsoft.com/office/powerpoint/2010/main" val="186416539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B5855D-3422-47E7-8749-2FB44767BDB4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{2DB032DD-DD44-4565-994E-01001506C570}tf56160789_win32</Template>
  <TotalTime>78</TotalTime>
  <Words>304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Inter</vt:lpstr>
      <vt:lpstr>Open Sans</vt:lpstr>
      <vt:lpstr>Petrona Bold</vt:lpstr>
      <vt:lpstr>Coral</vt:lpstr>
      <vt:lpstr>Digital Doctor Prescription System</vt:lpstr>
      <vt:lpstr>Project Overview</vt:lpstr>
      <vt:lpstr>Data Cleaning Process</vt:lpstr>
      <vt:lpstr>Key Insights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 Vas</dc:creator>
  <cp:lastModifiedBy>Navi Vas</cp:lastModifiedBy>
  <cp:revision>2</cp:revision>
  <dcterms:created xsi:type="dcterms:W3CDTF">2025-04-14T09:19:47Z</dcterms:created>
  <dcterms:modified xsi:type="dcterms:W3CDTF">2025-04-14T10:39:08Z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