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a43d42c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a43d42c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86393a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86393a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86652d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86652d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a055af0b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a055af0b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a43d42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a43d42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86652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86652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8a43d42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8a43d42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86652d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b86652d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a43d42c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a43d42c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a43d42c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a43d42c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oyalsocietypublishing.org/doi/full/10.1098/rsos.200922" TargetMode="External"/><Relationship Id="rId4" Type="http://schemas.openxmlformats.org/officeDocument/2006/relationships/hyperlink" Target="https://royalsocietypublishing.org/doi/full/10.1098/rsos.200922#" TargetMode="External"/><Relationship Id="rId5" Type="http://schemas.openxmlformats.org/officeDocument/2006/relationships/hyperlink" Target="https://royalsocietypublishing.org/doi/full/10.1098/rsos.200922#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ature.com/articles/s41598-019-43033-9" TargetMode="External"/><Relationship Id="rId4" Type="http://schemas.openxmlformats.org/officeDocument/2006/relationships/hyperlink" Target="https://www.nature.com/articles/s41598-019-43033-9#auth-Fabian-Dablander" TargetMode="External"/><Relationship Id="rId5" Type="http://schemas.openxmlformats.org/officeDocument/2006/relationships/hyperlink" Target="https://www.nature.com/articles/s41598-019-43033-9#auth-Max-Hinn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623525"/>
            <a:ext cx="82221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Explaining Social Factors for Community Risk of Severe Wind Damage</a:t>
            </a:r>
            <a:endParaRPr sz="34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3121805"/>
            <a:ext cx="82221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D9D9D9"/>
                </a:solidFill>
              </a:rPr>
              <a:t>Team 3:</a:t>
            </a:r>
            <a:endParaRPr i="1" sz="20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D9D9D9"/>
                </a:solidFill>
              </a:rPr>
              <a:t>Josh Melton, </a:t>
            </a:r>
            <a:r>
              <a:rPr i="1" lang="en" sz="2000">
                <a:solidFill>
                  <a:srgbClr val="D9D9D9"/>
                </a:solidFill>
              </a:rPr>
              <a:t>Rezaur Rashid, and Sai Bharadwaj Reddy</a:t>
            </a:r>
            <a:endParaRPr i="1"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Model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CausalNex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Causal Structure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Domain Expert to augment causal relationships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b="1" lang="en"/>
              <a:t>DoWhy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78350" y="1354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677650" y="4010375"/>
            <a:ext cx="81546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Thank you. 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Interpreting the socio-technical interactions within a wind damage artificial neural network model for community resilience</a:t>
            </a:r>
            <a:endParaRPr sz="15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Uses graph theory to explain neural network models for predicting structural damage due to severe wind events. (Damage divided into 5 classes of increasing severity)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Graph metrics such as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Shortest Path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Centrality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are used to explain relationships between attributes, treating neural networks as DAGs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A dataset for the state of Missouri was created for this study which consists of both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Structural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and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Social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characteristics for a set of buildings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rgbClr val="134F5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[Stephanie F. Pilkington</a:t>
            </a:r>
            <a:r>
              <a:rPr lang="en" sz="1200">
                <a:solidFill>
                  <a:srgbClr val="134F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>
                <a:solidFill>
                  <a:srgbClr val="134F5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Hussam N. Mahmoud, 2020]</a:t>
            </a:r>
            <a:endParaRPr sz="1700">
              <a:solidFill>
                <a:srgbClr val="134F5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00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8">
                <a:solidFill>
                  <a:schemeClr val="accent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 centrality measures are a poor substitute for causal inference</a:t>
            </a:r>
            <a:endParaRPr b="1" sz="2008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work focuses on explaining on why graph centrality metrics can be a poor metrics for determining causal relationships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authors conduct a number of simulations with various network graphs, comparing node rankings based on graph centrality metrics and cause-effect node rankings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show that nodes ranked with centrality-measure and nodes ranked by cause-effect are only moderately correlated and become negative as network size and density of the graph increases.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818E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[Fabian Dablander</a:t>
            </a:r>
            <a:r>
              <a:rPr lang="en" sz="1200">
                <a:solidFill>
                  <a:srgbClr val="45818E"/>
                </a:solidFill>
                <a:highlight>
                  <a:srgbClr val="FFFFFF"/>
                </a:highlight>
              </a:rPr>
              <a:t> &amp; </a:t>
            </a:r>
            <a:r>
              <a:rPr lang="en" sz="1200">
                <a:solidFill>
                  <a:srgbClr val="45818E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Max Hinne, 2019]</a:t>
            </a:r>
            <a:endParaRPr sz="1200">
              <a:solidFill>
                <a:srgbClr val="45818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94000"/>
            <a:ext cx="8520600" cy="3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models have been increasing applied to understand and predict structural damage from severe weather events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themes are widely accepted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wind pressure translates to extreme structural load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debris can affect this loading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social characteristics affect overall population risk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factors are notoriously difficult to model cohesively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have primarily focused on physical damage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ANNs raises concerns over the ‘black box’ nature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such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79925" y="1229875"/>
            <a:ext cx="8552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and contrast two model variants: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model using only wind hazard and building structure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Another model including additional features related to building use and potential debris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feature importance in ANNs using graph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 importance of features and neurons w.r.t to connectivity and centrality in ANNs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against Shapley value importances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 causal model using CausalNex and doWhy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66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Weather Service data consisting of damage surveys related to wind events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Census Bureau data consisting of population characteristics spatially organized in census blocks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117 </a:t>
            </a:r>
            <a:r>
              <a:rPr lang="en"/>
              <a:t>building</a:t>
            </a:r>
            <a:r>
              <a:rPr lang="en"/>
              <a:t> data points from Missouri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Chosen due to its location in Tornado Alley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against records from the 2011 Joplin Tornado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050" y="2526950"/>
            <a:ext cx="3333948" cy="23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ANNs as Graphs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063700"/>
            <a:ext cx="8520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neuron contributions to information flow through the ANN using graph properties and metrics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Shortest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 the shortest path between two neurons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 weights are considered as travel times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Degree Centrality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sum of the incoming or outgoing weights for a given neuron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Closeness Centrality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“close” a node is to all other reachable nodes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inverse sum of the length of shortest paths between a given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node and all other nodes in the graph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61700" y="1091400"/>
            <a:ext cx="807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Trees (XGBoost)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Experimental Environment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(5 classes)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117 Different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in training, 15% in validation and 15% in testing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35225" y="1229875"/>
            <a:ext cx="8397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Shapley Additive Value (SHAP):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Shapley value is a method developed for distributing payout to players depending on their contribution towards total payout (Shapley, 1953).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Used SHAP Explainer: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DeepShap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TreeShap</a:t>
            </a:r>
            <a:endParaRPr b="1"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Gives exact SHAP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