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Vrinda</a:t>
            </a:r>
            <a:r>
              <a:rPr dirty="0"/>
              <a:t> Store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Excel Project by </a:t>
            </a:r>
            <a:r>
              <a:rPr dirty="0" smtClean="0"/>
              <a:t>[</a:t>
            </a:r>
            <a:r>
              <a:rPr lang="en-US" dirty="0" smtClean="0"/>
              <a:t>Mohammad Rashid</a:t>
            </a:r>
            <a:r>
              <a:rPr dirty="0" smtClean="0"/>
              <a:t>]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Excel project analyzes sales and customer data of Vrinda Store.</a:t>
            </a:r>
          </a:p>
          <a:p>
            <a:r>
              <a:t>The goal is to generate useful insights using Pivot Tables and Dashboards.</a:t>
            </a:r>
          </a:p>
          <a:p>
            <a:r>
              <a:t>It focuses on trends, gender-based analysis, channels, and product categories.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Microsoft Excel</a:t>
            </a:r>
          </a:p>
          <a:p>
            <a:r>
              <a:rPr dirty="0"/>
              <a:t>- Pivot Tables</a:t>
            </a:r>
          </a:p>
          <a:p>
            <a:r>
              <a:rPr dirty="0"/>
              <a:t>- Charts (Pie, Bar, Line)</a:t>
            </a:r>
          </a:p>
          <a:p>
            <a:r>
              <a:rPr dirty="0"/>
              <a:t>- Slicers for interactivity</a:t>
            </a:r>
          </a:p>
          <a:p>
            <a:r>
              <a:rPr dirty="0"/>
              <a:t>- Data Cleaning </a:t>
            </a:r>
            <a:r>
              <a:rPr dirty="0" smtClean="0"/>
              <a:t>and</a:t>
            </a:r>
            <a:r>
              <a:rPr lang="en-US" dirty="0" smtClean="0"/>
              <a:t> Processing and Analyzing</a:t>
            </a:r>
          </a:p>
          <a:p>
            <a:pPr marL="0" indent="0">
              <a:buNone/>
            </a:pPr>
            <a:r>
              <a:rPr lang="en-US" dirty="0" smtClean="0"/>
              <a:t>      and </a:t>
            </a:r>
            <a:r>
              <a:rPr dirty="0" smtClean="0"/>
              <a:t> Transformation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Monthly Sales Trends</a:t>
            </a:r>
          </a:p>
          <a:p>
            <a:r>
              <a:t>- Top 5 States by Sales</a:t>
            </a:r>
          </a:p>
          <a:p>
            <a:r>
              <a:t>- Order Status Breakdown</a:t>
            </a:r>
          </a:p>
          <a:p>
            <a:r>
              <a:t>- Gender and Age Analysis</a:t>
            </a:r>
          </a:p>
          <a:p>
            <a:r>
              <a:t>- Sales Distribution by Channel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417638"/>
            <a:ext cx="8050085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showcases practical Excel skills in data analysis.</a:t>
            </a:r>
          </a:p>
          <a:p>
            <a:r>
              <a:t>It demonstrates how to turn raw data into a professional dashboard.</a:t>
            </a:r>
          </a:p>
          <a:p>
            <a:r>
              <a:t>It is useful for business decisions and real-world reporting.</a:t>
            </a:r>
          </a:p>
          <a:p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148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Vrinda Store Data Analysis</vt:lpstr>
      <vt:lpstr>Project Introduction</vt:lpstr>
      <vt:lpstr>Tools Used</vt:lpstr>
      <vt:lpstr>Insights Covered</vt:lpstr>
      <vt:lpstr>Dashboard Overview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Data Analysis</dc:title>
  <dc:subject/>
  <dc:creator/>
  <cp:keywords/>
  <dc:description>generated using python-pptx</dc:description>
  <cp:lastModifiedBy>Mohammad Rashid</cp:lastModifiedBy>
  <cp:revision>2</cp:revision>
  <dcterms:created xsi:type="dcterms:W3CDTF">2013-01-27T09:14:16Z</dcterms:created>
  <dcterms:modified xsi:type="dcterms:W3CDTF">2025-06-16T07:04:15Z</dcterms:modified>
  <cp:category/>
</cp:coreProperties>
</file>