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82" r:id="rId3"/>
    <p:sldId id="288" r:id="rId4"/>
    <p:sldId id="283" r:id="rId5"/>
    <p:sldId id="262" r:id="rId6"/>
    <p:sldId id="287" r:id="rId7"/>
    <p:sldId id="289" r:id="rId8"/>
    <p:sldId id="290" r:id="rId9"/>
    <p:sldId id="291" r:id="rId10"/>
    <p:sldId id="292" r:id="rId11"/>
    <p:sldId id="286" r:id="rId12"/>
    <p:sldId id="293" r:id="rId13"/>
    <p:sldId id="294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/>
        </p14:section>
        <p14:section name="Overview and Objectives" id="{ABA716BF-3A5C-4ADB-94C9-CFEF84EBA240}">
          <p14:sldIdLst>
            <p14:sldId id="282"/>
            <p14:sldId id="288"/>
            <p14:sldId id="283"/>
            <p14:sldId id="262"/>
            <p14:sldId id="287"/>
            <p14:sldId id="289"/>
            <p14:sldId id="290"/>
            <p14:sldId id="291"/>
            <p14:sldId id="292"/>
          </p14:sldIdLst>
        </p14:section>
        <p14:section name="Topic 1" id="{6D9936A3-3945-4757-BC8B-B5C252D8E036}">
          <p14:sldIdLst>
            <p14:sldId id="286"/>
            <p14:sldId id="293"/>
            <p14:sldId id="294"/>
          </p14:sldIdLst>
        </p14:section>
        <p14:section name="Conclusion and Summary" id="{790CEF5B-569A-4C2F-BED5-750B08C0E5AD}">
          <p14:sldIdLst/>
        </p14:section>
        <p14:section name="Appendix" id="{3F78B471-41DA-46F2-A8E4-97E471896AB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83977" autoAdjust="0"/>
  </p:normalViewPr>
  <p:slideViewPr>
    <p:cSldViewPr>
      <p:cViewPr varScale="1">
        <p:scale>
          <a:sx n="75" d="100"/>
          <a:sy n="75" d="100"/>
        </p:scale>
        <p:origin x="125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24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44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4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6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2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0" y="1143000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5400" b="1" spc="600" dirty="0" smtClean="0"/>
              <a:t>JAVA</a:t>
            </a:r>
            <a:endParaRPr lang="en-US" sz="5400" b="1" spc="600" dirty="0"/>
          </a:p>
        </p:txBody>
      </p:sp>
      <p:sp>
        <p:nvSpPr>
          <p:cNvPr id="2" name="TextBox 1"/>
          <p:cNvSpPr txBox="1"/>
          <p:nvPr/>
        </p:nvSpPr>
        <p:spPr>
          <a:xfrm>
            <a:off x="3454500" y="2672844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</a:t>
            </a:r>
            <a:r>
              <a:rPr lang="en-US" sz="2800" dirty="0" smtClean="0"/>
              <a:t> is a general-purpose computer programming language that is </a:t>
            </a:r>
            <a:r>
              <a:rPr lang="en-US" sz="2800" dirty="0" err="1" smtClean="0"/>
              <a:t>concurret</a:t>
            </a:r>
            <a:r>
              <a:rPr lang="en-US" sz="2800" dirty="0" smtClean="0"/>
              <a:t> ,class-base object-oriented. It is intended let application</a:t>
            </a:r>
          </a:p>
          <a:p>
            <a:r>
              <a:rPr lang="en-US" sz="2800" dirty="0" smtClean="0"/>
              <a:t>developers(WORA)</a:t>
            </a:r>
          </a:p>
          <a:p>
            <a:r>
              <a:rPr lang="en-US" sz="2800" b="1" dirty="0" smtClean="0"/>
              <a:t>Developer</a:t>
            </a:r>
            <a:r>
              <a:rPr lang="en-US" sz="2800" dirty="0" smtClean="0"/>
              <a:t> :Sun Microsystems (now owned by Oracle)</a:t>
            </a:r>
          </a:p>
          <a:p>
            <a:r>
              <a:rPr lang="en-US" sz="2800" b="1" dirty="0" smtClean="0"/>
              <a:t>First appeared</a:t>
            </a:r>
            <a:r>
              <a:rPr lang="en-US" sz="2800" dirty="0" smtClean="0"/>
              <a:t>:MAY</a:t>
            </a:r>
            <a:r>
              <a:rPr lang="en-US" sz="2800" dirty="0"/>
              <a:t>,</a:t>
            </a:r>
            <a:r>
              <a:rPr lang="en-US" sz="2800" dirty="0" smtClean="0"/>
              <a:t>23 1995. 22year</a:t>
            </a:r>
          </a:p>
          <a:p>
            <a:r>
              <a:rPr lang="en-US" sz="2800" b="1" dirty="0" smtClean="0"/>
              <a:t>Designed </a:t>
            </a:r>
            <a:r>
              <a:rPr lang="en-US" sz="2800" b="1" dirty="0" err="1" smtClean="0"/>
              <a:t>by</a:t>
            </a:r>
            <a:r>
              <a:rPr lang="en-US" sz="2800" dirty="0" err="1" smtClean="0"/>
              <a:t>:James</a:t>
            </a:r>
            <a:r>
              <a:rPr lang="en-US" sz="2800" dirty="0" smtClean="0"/>
              <a:t> Gosling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218"/>
            <a:ext cx="3174603" cy="317460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-76200"/>
            <a:ext cx="4343400" cy="136207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database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00600" y="1285875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MYSQL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35814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Arial Black" panose="020B0A04020102020204" pitchFamily="34" charset="0"/>
              </a:rPr>
              <a:t>SCHEMA NAME: PEOPLETALK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latin typeface="Arial Black" panose="020B0A04020102020204" pitchFamily="34" charset="0"/>
              </a:rPr>
              <a:t>THERE ARE TWO TABLE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 Black" panose="020B0A04020102020204" pitchFamily="34" charset="0"/>
              </a:rPr>
              <a:t>1</a:t>
            </a:r>
            <a:r>
              <a:rPr lang="en-US" b="1" baseline="30000" dirty="0" smtClean="0">
                <a:latin typeface="Arial Black" panose="020B0A04020102020204" pitchFamily="34" charset="0"/>
              </a:rPr>
              <a:t>ST</a:t>
            </a:r>
            <a:r>
              <a:rPr lang="en-US" b="1" dirty="0" smtClean="0">
                <a:latin typeface="Arial Black" panose="020B0A04020102020204" pitchFamily="34" charset="0"/>
              </a:rPr>
              <a:t> PTALK 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 Black" panose="020B0A04020102020204" pitchFamily="34" charset="0"/>
              </a:rPr>
              <a:t>2</a:t>
            </a:r>
            <a:r>
              <a:rPr lang="en-US" b="1" baseline="30000" dirty="0" smtClean="0">
                <a:latin typeface="Arial Black" panose="020B0A04020102020204" pitchFamily="34" charset="0"/>
              </a:rPr>
              <a:t>ND</a:t>
            </a:r>
            <a:r>
              <a:rPr lang="en-US" b="1" dirty="0" smtClean="0">
                <a:latin typeface="Arial Black" panose="020B0A04020102020204" pitchFamily="34" charset="0"/>
              </a:rPr>
              <a:t> USERINFO TABLE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-76200"/>
            <a:ext cx="4953000" cy="13620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Database SNAPSHOT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989" t="14095" r="18839" b="20700"/>
          <a:stretch/>
        </p:blipFill>
        <p:spPr>
          <a:xfrm>
            <a:off x="609600" y="2028371"/>
            <a:ext cx="8534400" cy="480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2400" y="128587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PTALK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-76200"/>
            <a:ext cx="4953000" cy="13620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Database SNAPSHOT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30412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USERINFO TABLE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446" t="14584" r="21303" b="19792"/>
          <a:stretch/>
        </p:blipFill>
        <p:spPr>
          <a:xfrm>
            <a:off x="914399" y="2061029"/>
            <a:ext cx="822960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133600" y="3048000"/>
            <a:ext cx="6781800" cy="13620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9600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57931" y="-61722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163781" y="3654623"/>
            <a:ext cx="2895600" cy="33904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400" y="0"/>
            <a:ext cx="5715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Learning </a:t>
            </a:r>
            <a:r>
              <a:rPr lang="en-US" sz="4400" dirty="0" smtClean="0">
                <a:solidFill>
                  <a:prstClr val="black"/>
                </a:solidFill>
                <a:ea typeface="+mj-ea"/>
                <a:cs typeface="+mj-cs"/>
              </a:rPr>
              <a:t>Modules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2662" y="914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Core JAVA(JSE)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1666486"/>
            <a:ext cx="59436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INTRODUCTION OF JAVA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JVM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JRE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OBJECT ORIENTED PROGRAMMING IN JAVA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GUI PROGRAMMING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AWT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SWING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JAVA DATA BASE </a:t>
            </a:r>
            <a:r>
              <a:rPr lang="en-US" dirty="0" err="1" smtClean="0">
                <a:latin typeface="Arial Rounded MT Bold" panose="020F0704030504030204" pitchFamily="34" charset="0"/>
              </a:rPr>
              <a:t>Connectiveity</a:t>
            </a:r>
            <a:r>
              <a:rPr lang="en-US" dirty="0" smtClean="0">
                <a:latin typeface="Arial Rounded MT Bold" panose="020F0704030504030204" pitchFamily="34" charset="0"/>
              </a:rPr>
              <a:t>(JDBC)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MULTITHREADING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INPUT/OUTPUT(IO)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NETWORKING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TCP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SOCKET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INTERNATIONALIZATION(I18N)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2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57931" y="-61722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163781" y="3654623"/>
            <a:ext cx="2895600" cy="33904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400" y="0"/>
            <a:ext cx="6629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Learning </a:t>
            </a:r>
            <a:r>
              <a:rPr lang="en-US" sz="4400" dirty="0" smtClean="0">
                <a:solidFill>
                  <a:prstClr val="black"/>
                </a:solidFill>
                <a:ea typeface="+mj-ea"/>
                <a:cs typeface="+mj-cs"/>
              </a:rPr>
              <a:t>Modules(</a:t>
            </a:r>
            <a:r>
              <a:rPr lang="en-US" sz="4400" dirty="0" err="1" smtClean="0">
                <a:solidFill>
                  <a:prstClr val="black"/>
                </a:solidFill>
                <a:ea typeface="+mj-ea"/>
                <a:cs typeface="+mj-cs"/>
              </a:rPr>
              <a:t>Cont</a:t>
            </a:r>
            <a:r>
              <a:rPr lang="en-US" sz="4400" dirty="0" smtClean="0">
                <a:solidFill>
                  <a:prstClr val="black"/>
                </a:solidFill>
                <a:ea typeface="+mj-ea"/>
                <a:cs typeface="+mj-cs"/>
              </a:rPr>
              <a:t>’)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2662" y="9144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Advanced JAVA(J2E)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5416" y="1547257"/>
            <a:ext cx="5943600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INTRODUCTION OF JEE ARCHITECTURE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STATIC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DYNAMIC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JAVA SERVLETS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SERVLETS API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SERVLETS LIFECYCLE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JAVA SERVER PAGE(JSP)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REMOTE METHOD INVOCATION(RMI)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JAVA MAIL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UTILITIES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ECLIPS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NETBEANSE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WEB SERVER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TOMCAT SERVER</a:t>
            </a:r>
          </a:p>
          <a:p>
            <a:pPr marL="285750" indent="-285750">
              <a:lnSpc>
                <a:spcPct val="12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Rounded MT Bold" panose="020F0704030504030204" pitchFamily="34" charset="0"/>
              </a:rPr>
              <a:t>APPLICATION SERVER </a:t>
            </a:r>
          </a:p>
          <a:p>
            <a:pPr marL="1200150" lvl="2" indent="-285750">
              <a:lnSpc>
                <a:spcPct val="120000"/>
              </a:lnSpc>
              <a:buSzPct val="113000"/>
              <a:buFont typeface="Arial" panose="020B0604020202020204" pitchFamily="34" charset="0"/>
              <a:buChar char="•"/>
            </a:pPr>
            <a:r>
              <a:rPr lang="en-US" dirty="0" smtClean="0">
                <a:latin typeface="Arial Rounded MT Bold" panose="020F0704030504030204" pitchFamily="34" charset="0"/>
              </a:rPr>
              <a:t>GLASSFISH SERVER</a:t>
            </a:r>
          </a:p>
          <a:p>
            <a:pPr lvl="1">
              <a:lnSpc>
                <a:spcPct val="120000"/>
              </a:lnSpc>
              <a:buSzPct val="113000"/>
            </a:pPr>
            <a:endParaRPr lang="en-US" dirty="0" smtClean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5791200" cy="114300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PEOPLE TALK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13716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PROJECT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209800"/>
            <a:ext cx="7391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IN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My project is </a:t>
            </a:r>
            <a:r>
              <a:rPr lang="en-US" altLang="en-IN" sz="20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WEB Application named </a:t>
            </a:r>
            <a:r>
              <a:rPr lang="en-US" altLang="en-IN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as </a:t>
            </a:r>
            <a:r>
              <a:rPr lang="en-US" altLang="en-IN" sz="20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People Talk.</a:t>
            </a:r>
            <a:endParaRPr lang="en-IN" sz="2000" dirty="0">
              <a:solidFill>
                <a:srgbClr val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IN" sz="20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The main aim of this project  to </a:t>
            </a:r>
            <a:r>
              <a:rPr lang="en-US" sz="2000" dirty="0">
                <a:latin typeface="Arial Rounded MT Bold" panose="020F0704030504030204" pitchFamily="34" charset="0"/>
              </a:rPr>
              <a:t>communication between two people by searching people by area(location) not name </a:t>
            </a:r>
            <a:r>
              <a:rPr lang="en-US" sz="2000" dirty="0" smtClean="0">
                <a:latin typeface="Arial Rounded MT Bold" panose="020F0704030504030204" pitchFamily="34" charset="0"/>
              </a:rPr>
              <a:t>.this web page </a:t>
            </a:r>
            <a:r>
              <a:rPr lang="en-US" sz="2000" dirty="0">
                <a:latin typeface="Arial Rounded MT Bold" panose="020F0704030504030204" pitchFamily="34" charset="0"/>
              </a:rPr>
              <a:t>premium quality, responsive </a:t>
            </a:r>
            <a:r>
              <a:rPr lang="en-US" sz="2000" dirty="0" smtClean="0">
                <a:latin typeface="Arial Rounded MT Bold" panose="020F0704030504030204" pitchFamily="34" charset="0"/>
              </a:rPr>
              <a:t>using bootstrap technology</a:t>
            </a:r>
            <a:endParaRPr lang="en-IN" sz="2000" dirty="0" smtClean="0">
              <a:solidFill>
                <a:srgbClr val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IN" sz="20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IN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application contains two modules:</a:t>
            </a:r>
            <a:endParaRPr lang="en-IN" sz="2000" dirty="0">
              <a:solidFill>
                <a:srgbClr val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en-IN" sz="20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Registration and </a:t>
            </a:r>
            <a:r>
              <a:rPr lang="en-US" altLang="en-IN" sz="2000" dirty="0" err="1" smtClean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loging</a:t>
            </a:r>
            <a:r>
              <a:rPr lang="en-US" altLang="en-IN" sz="20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rgbClr val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IN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2. Find </a:t>
            </a:r>
            <a:r>
              <a:rPr lang="en-US" altLang="en-IN" sz="20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people </a:t>
            </a:r>
            <a:r>
              <a:rPr lang="en-US" altLang="en-IN" sz="2000" dirty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by specifying the </a:t>
            </a:r>
            <a:r>
              <a:rPr lang="en-US" altLang="en-IN" sz="20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area and talk.</a:t>
            </a:r>
            <a:endParaRPr lang="en-IN" sz="2000" dirty="0">
              <a:solidFill>
                <a:srgbClr val="00000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4711" y="126162"/>
            <a:ext cx="710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Home Page (starting section)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117" y="685800"/>
            <a:ext cx="9180117" cy="6172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4711" y="126162"/>
            <a:ext cx="710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Home Page (</a:t>
            </a:r>
            <a:r>
              <a:rPr lang="en-US" sz="2400" b="1" dirty="0" err="1" smtClean="0"/>
              <a:t>Loging</a:t>
            </a:r>
            <a:r>
              <a:rPr lang="en-US" sz="2400" b="1" dirty="0" smtClean="0"/>
              <a:t> section)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1" y="587827"/>
            <a:ext cx="9220201" cy="6270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77927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4711" y="126162"/>
            <a:ext cx="710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Profile Page (starting section)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0" y="616856"/>
            <a:ext cx="7010400" cy="3941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3295" t="1818" r="4886" b="9091"/>
          <a:stretch/>
        </p:blipFill>
        <p:spPr>
          <a:xfrm>
            <a:off x="2302924" y="3352800"/>
            <a:ext cx="6841076" cy="3733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96377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4711" y="126162"/>
            <a:ext cx="710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Searching Page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3421" y="762000"/>
            <a:ext cx="9313537" cy="609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5824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4711" y="126162"/>
            <a:ext cx="710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</a:t>
            </a:r>
            <a:r>
              <a:rPr lang="en-US" sz="2400" b="1" dirty="0" smtClean="0"/>
              <a:t>alk Page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446" t="8333" r="14861" b="2084"/>
          <a:stretch/>
        </p:blipFill>
        <p:spPr>
          <a:xfrm>
            <a:off x="-76199" y="576941"/>
            <a:ext cx="9220200" cy="62810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76691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494</Words>
  <Application>Microsoft Office PowerPoint</Application>
  <PresentationFormat>On-screen Show (4:3)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Georgia</vt:lpstr>
      <vt:lpstr>Times New Roman</vt:lpstr>
      <vt:lpstr>Wingdings</vt:lpstr>
      <vt:lpstr>Training</vt:lpstr>
      <vt:lpstr>PowerPoint Presentation</vt:lpstr>
      <vt:lpstr>PowerPoint Presentation</vt:lpstr>
      <vt:lpstr>PowerPoint Presentation</vt:lpstr>
      <vt:lpstr>PEOPLE TALK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</vt:lpstr>
      <vt:lpstr>Database SNAPSHOT</vt:lpstr>
      <vt:lpstr>Database SNAPSHOT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2017-08-20T10:29:09Z</dcterms:created>
  <dcterms:modified xsi:type="dcterms:W3CDTF">2020-01-29T21:07:29Z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