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BF0"/>
          </a:solidFill>
        </a:fill>
      </a:tcStyle>
    </a:wholeTbl>
    <a:band2H>
      <a:tcTxStyle b="def" i="def"/>
      <a:tcStyle>
        <a:tcBdr/>
        <a:fill>
          <a:solidFill>
            <a:srgbClr val="E8EEF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E0CC"/>
          </a:solidFill>
        </a:fill>
      </a:tcStyle>
    </a:wholeTbl>
    <a:band2H>
      <a:tcTxStyle b="def" i="def"/>
      <a:tcStyle>
        <a:tcBdr/>
        <a:fill>
          <a:solidFill>
            <a:srgbClr val="F7F0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EE2"/>
          </a:solidFill>
        </a:fill>
      </a:tcStyle>
    </a:wholeTbl>
    <a:band2H>
      <a:tcTxStyle b="def" i="def"/>
      <a:tcStyle>
        <a:tcBdr/>
        <a:fill>
          <a:solidFill>
            <a:srgbClr val="E8E8F1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2387600" y="2692400"/>
            <a:ext cx="19621500" cy="3924300"/>
          </a:xfrm>
          <a:prstGeom prst="rect">
            <a:avLst/>
          </a:prstGeom>
        </p:spPr>
        <p:txBody>
          <a:bodyPr anchor="b"/>
          <a:lstStyle>
            <a:lvl1pPr>
              <a:defRPr sz="13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2387600" y="7048500"/>
            <a:ext cx="19621500" cy="17907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11956983" y="13106399"/>
            <a:ext cx="461773" cy="431801"/>
          </a:xfrm>
          <a:prstGeom prst="rect">
            <a:avLst/>
          </a:prstGeom>
        </p:spPr>
        <p:txBody>
          <a:bodyPr anchor="b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2387600" y="6045200"/>
            <a:ext cx="19621500" cy="8763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5600">
                <a:solidFill>
                  <a:srgbClr val="45A7DE"/>
                </a:solidFill>
              </a:defRPr>
            </a:lvl1pPr>
            <a:lvl2pPr marL="1666875" indent="-777875" algn="ctr">
              <a:spcBef>
                <a:spcPts val="0"/>
              </a:spcBef>
              <a:buBlip>
                <a:blip r:embed="rId2"/>
              </a:buBlip>
              <a:defRPr sz="5600">
                <a:solidFill>
                  <a:srgbClr val="45A7DE"/>
                </a:solidFill>
              </a:defRPr>
            </a:lvl2pPr>
            <a:lvl3pPr marL="2555875" indent="-777875" algn="ctr">
              <a:spcBef>
                <a:spcPts val="0"/>
              </a:spcBef>
              <a:buBlip>
                <a:blip r:embed="rId2"/>
              </a:buBlip>
              <a:defRPr sz="5600">
                <a:solidFill>
                  <a:srgbClr val="45A7DE"/>
                </a:solidFill>
              </a:defRPr>
            </a:lvl3pPr>
            <a:lvl4pPr marL="3444875" indent="-777875" algn="ctr">
              <a:spcBef>
                <a:spcPts val="0"/>
              </a:spcBef>
              <a:buBlip>
                <a:blip r:embed="rId2"/>
              </a:buBlip>
              <a:defRPr sz="5600">
                <a:solidFill>
                  <a:srgbClr val="45A7DE"/>
                </a:solidFill>
              </a:defRPr>
            </a:lvl4pPr>
            <a:lvl5pPr marL="4333875" indent="-777875" algn="ctr">
              <a:spcBef>
                <a:spcPts val="0"/>
              </a:spcBef>
              <a:buBlip>
                <a:blip r:embed="rId2"/>
              </a:buBlip>
              <a:defRPr sz="5600">
                <a:solidFill>
                  <a:srgbClr val="45A7DE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787400"/>
          </a:xfrm>
          <a:prstGeom prst="rect">
            <a:avLst/>
          </a:prstGeom>
        </p:spPr>
        <p:txBody>
          <a:bodyPr anchor="t"/>
          <a:lstStyle/>
          <a:p>
            <a:pPr marL="693419" indent="-693419" defTabSz="643889">
              <a:spcBef>
                <a:spcPts val="4600"/>
              </a:spcBef>
              <a:buBlip>
                <a:blip r:embed="rId2"/>
              </a:buBlip>
              <a:defRPr sz="4992"/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-190500"/>
            <a:ext cx="24384000" cy="1409395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4667250" y="-231128"/>
            <a:ext cx="17402076" cy="10058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387600" y="8623300"/>
            <a:ext cx="19621500" cy="2400300"/>
          </a:xfrm>
          <a:prstGeom prst="rect">
            <a:avLst/>
          </a:prstGeom>
        </p:spPr>
        <p:txBody>
          <a:bodyPr anchor="b"/>
          <a:lstStyle>
            <a:lvl1pPr>
              <a:defRPr sz="13200"/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387600" y="11150600"/>
            <a:ext cx="19621500" cy="17907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2387600" y="4000500"/>
            <a:ext cx="19621500" cy="5715000"/>
          </a:xfrm>
          <a:prstGeom prst="rect">
            <a:avLst/>
          </a:prstGeom>
        </p:spPr>
        <p:txBody>
          <a:bodyPr/>
          <a:lstStyle>
            <a:lvl1pPr>
              <a:defRPr sz="13200"/>
            </a:lvl1pPr>
          </a:lstStyle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utterfly-and-leaf_3000x1734.jpeg"/>
          <p:cNvSpPr/>
          <p:nvPr>
            <p:ph type="pic" idx="13"/>
          </p:nvPr>
        </p:nvSpPr>
        <p:spPr>
          <a:xfrm>
            <a:off x="10530071" y="554566"/>
            <a:ext cx="20258480" cy="11709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711200" y="1981200"/>
            <a:ext cx="140462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half" idx="1"/>
          </p:nvPr>
        </p:nvSpPr>
        <p:spPr>
          <a:xfrm>
            <a:off x="711200" y="6731000"/>
            <a:ext cx="14046200" cy="52324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2387600" y="355600"/>
            <a:ext cx="19621500" cy="3429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2387600" y="355600"/>
            <a:ext cx="19621500" cy="3429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2387600" y="3898900"/>
            <a:ext cx="196215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butterfly-and-leaf_3000x1734.jpeg"/>
          <p:cNvSpPr/>
          <p:nvPr>
            <p:ph type="pic" idx="13"/>
          </p:nvPr>
        </p:nvSpPr>
        <p:spPr>
          <a:xfrm>
            <a:off x="9919689" y="3141989"/>
            <a:ext cx="16395702" cy="947672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2387600" y="355600"/>
            <a:ext cx="19621500" cy="3429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2387600" y="3898900"/>
            <a:ext cx="10223500" cy="8039100"/>
          </a:xfrm>
          <a:prstGeom prst="rect">
            <a:avLst/>
          </a:prstGeom>
        </p:spPr>
        <p:txBody>
          <a:bodyPr/>
          <a:lstStyle>
            <a:lvl1pPr marL="673098" indent="-673098">
              <a:spcBef>
                <a:spcPts val="5300"/>
              </a:spcBef>
              <a:buSzPct val="50000"/>
              <a:buBlip>
                <a:blip r:embed="rId2"/>
              </a:buBlip>
              <a:defRPr sz="5000"/>
            </a:lvl1pPr>
            <a:lvl2pPr marL="1346200" indent="-673100">
              <a:spcBef>
                <a:spcPts val="5300"/>
              </a:spcBef>
              <a:buSzPct val="50000"/>
              <a:buBlip>
                <a:blip r:embed="rId2"/>
              </a:buBlip>
              <a:defRPr sz="5000"/>
            </a:lvl2pPr>
            <a:lvl3pPr marL="2019300" indent="-673100">
              <a:spcBef>
                <a:spcPts val="5300"/>
              </a:spcBef>
              <a:buSzPct val="50000"/>
              <a:buBlip>
                <a:blip r:embed="rId2"/>
              </a:buBlip>
              <a:defRPr sz="5000"/>
            </a:lvl3pPr>
            <a:lvl4pPr marL="2692400" indent="-673100">
              <a:spcBef>
                <a:spcPts val="5300"/>
              </a:spcBef>
              <a:buSzPct val="50000"/>
              <a:buBlip>
                <a:blip r:embed="rId2"/>
              </a:buBlip>
              <a:defRPr sz="5000"/>
            </a:lvl4pPr>
            <a:lvl5pPr marL="3365500" indent="-673100">
              <a:spcBef>
                <a:spcPts val="5300"/>
              </a:spcBef>
              <a:buSzPct val="50000"/>
              <a:buBlip>
                <a:blip r:embed="rId2"/>
              </a:buBlip>
              <a:defRPr sz="5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13"/>
          </p:nvPr>
        </p:nvSpPr>
        <p:spPr>
          <a:xfrm>
            <a:off x="11168729" y="-2006600"/>
            <a:ext cx="14294120" cy="1429407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half" idx="14"/>
          </p:nvPr>
        </p:nvSpPr>
        <p:spPr>
          <a:xfrm>
            <a:off x="13285117" y="6292593"/>
            <a:ext cx="13249317" cy="7658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558800" y="-2946400"/>
            <a:ext cx="15062200" cy="19837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2387600" y="1790700"/>
            <a:ext cx="19621500" cy="101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653366" y="2743200"/>
            <a:ext cx="19507201" cy="930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6983" y="13106400"/>
            <a:ext cx="461773" cy="4318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rgbClr val="868686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9pPr>
    </p:titleStyle>
    <p:bodyStyle>
      <a:lvl1pPr marL="889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1pPr>
      <a:lvl2pPr marL="1778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2pPr>
      <a:lvl3pPr marL="2667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3pPr>
      <a:lvl4pPr marL="3556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4pPr>
      <a:lvl5pPr marL="4445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5pPr>
      <a:lvl6pPr marL="5334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6pPr>
      <a:lvl7pPr marL="6223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7pPr>
      <a:lvl8pPr marL="7112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8pPr>
      <a:lvl9pPr marL="8001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ightning Web Components"/>
          <p:cNvSpPr txBox="1"/>
          <p:nvPr>
            <p:ph type="ctrTitle"/>
          </p:nvPr>
        </p:nvSpPr>
        <p:spPr>
          <a:xfrm>
            <a:off x="2381249" y="940788"/>
            <a:ext cx="19621502" cy="3924302"/>
          </a:xfrm>
          <a:prstGeom prst="rect">
            <a:avLst/>
          </a:prstGeom>
        </p:spPr>
        <p:txBody>
          <a:bodyPr/>
          <a:lstStyle>
            <a:lvl1pPr>
              <a:defRPr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LDS Create Record</a:t>
            </a:r>
          </a:p>
        </p:txBody>
      </p:sp>
      <p:pic>
        <p:nvPicPr>
          <p:cNvPr id="120" name="Udemy Landing Image.png" descr="Udemy Landing 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83732" y="5130536"/>
            <a:ext cx="13016536" cy="73218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What is Lightning Web Components &amp; Why LWC?…"/>
          <p:cNvSpPr txBox="1"/>
          <p:nvPr>
            <p:ph type="body" sz="half" idx="1"/>
          </p:nvPr>
        </p:nvSpPr>
        <p:spPr>
          <a:xfrm>
            <a:off x="274103" y="3848679"/>
            <a:ext cx="13212270" cy="7915324"/>
          </a:xfrm>
          <a:prstGeom prst="rect">
            <a:avLst/>
          </a:prstGeom>
        </p:spPr>
        <p:txBody>
          <a:bodyPr anchor="t"/>
          <a:lstStyle/>
          <a:p>
            <a:pPr marL="228600" indent="-228600" algn="just">
              <a:spcBef>
                <a:spcPts val="0"/>
              </a:spcBef>
              <a:buSzPct val="80000"/>
              <a:buBlip>
                <a:blip r:embed="rId2"/>
              </a:buBlip>
              <a:defRPr sz="5600">
                <a:solidFill>
                  <a:srgbClr val="45A7DE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 RecordForm</a:t>
            </a:r>
          </a:p>
          <a:p>
            <a:pPr marL="228600" indent="-228600" algn="just">
              <a:spcBef>
                <a:spcPts val="0"/>
              </a:spcBef>
              <a:buSzPct val="80000"/>
              <a:buBlip>
                <a:blip r:embed="rId2"/>
              </a:buBlip>
              <a:defRPr sz="5600">
                <a:solidFill>
                  <a:srgbClr val="45A7DE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 RecordEditForm</a:t>
            </a:r>
          </a:p>
        </p:txBody>
      </p:sp>
      <p:pic>
        <p:nvPicPr>
          <p:cNvPr id="123" name="Udemy Landing Image.png" descr="Udemy Landing 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993885" y="3966736"/>
            <a:ext cx="10280046" cy="57825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ordFor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RecordForm</a:t>
            </a:r>
          </a:p>
        </p:txBody>
      </p:sp>
      <p:sp>
        <p:nvSpPr>
          <p:cNvPr id="126" name="&lt;template&gt;…"/>
          <p:cNvSpPr txBox="1"/>
          <p:nvPr>
            <p:ph type="body" idx="4294967295"/>
          </p:nvPr>
        </p:nvSpPr>
        <p:spPr>
          <a:xfrm>
            <a:off x="2369112" y="3962400"/>
            <a:ext cx="20791456" cy="97536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  <a:defRPr sz="5600">
                <a:ln w="3175" cap="flat">
                  <a:solidFill>
                    <a:srgbClr val="000814"/>
                  </a:solidFill>
                  <a:prstDash val="solid"/>
                  <a:miter lim="400000"/>
                </a:ln>
                <a:solidFill>
                  <a:srgbClr val="000814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&lt;</a:t>
            </a:r>
            <a:r>
              <a:rPr>
                <a:solidFill>
                  <a:srgbClr val="000000"/>
                </a:solidFill>
              </a:rPr>
              <a:t>template</a:t>
            </a:r>
            <a:r>
              <a:t>&gt;</a:t>
            </a:r>
          </a:p>
          <a:p>
            <a:pPr marL="0" indent="0">
              <a:spcBef>
                <a:spcPts val="0"/>
              </a:spcBef>
              <a:buSzTx/>
              <a:buNone/>
              <a:defRPr sz="5600">
                <a:ln w="3175" cap="flat">
                  <a:solidFill>
                    <a:srgbClr val="000814"/>
                  </a:solidFill>
                  <a:prstDash val="solid"/>
                  <a:miter lim="400000"/>
                </a:ln>
                <a:solidFill>
                  <a:srgbClr val="000814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    &lt;</a:t>
            </a:r>
            <a:r>
              <a:rPr>
                <a:solidFill>
                  <a:srgbClr val="000000"/>
                </a:solidFill>
              </a:rPr>
              <a:t>lightning-record-form</a:t>
            </a:r>
            <a:endParaRPr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SzTx/>
              <a:buNone/>
              <a:defRPr sz="5600">
                <a:ln w="3175" cap="flat">
                  <a:solidFill>
                    <a:srgbClr val="043B7E"/>
                  </a:solidFill>
                  <a:prstDash val="solid"/>
                  <a:miter lim="400000"/>
                </a:ln>
                <a:solidFill>
                  <a:srgbClr val="043B7E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       </a:t>
            </a:r>
            <a:r>
              <a:rPr>
                <a:solidFill>
                  <a:srgbClr val="000000"/>
                </a:solidFill>
              </a:rPr>
              <a:t>object-api-name</a:t>
            </a:r>
            <a:r>
              <a:rPr>
                <a:ln w="3175" cap="flat">
                  <a:solidFill>
                    <a:srgbClr val="000814"/>
                  </a:solidFill>
                  <a:prstDash val="solid"/>
                  <a:miter lim="400000"/>
                </a:ln>
                <a:solidFill>
                  <a:srgbClr val="000814"/>
                </a:solidFill>
              </a:rPr>
              <a:t>="</a:t>
            </a:r>
            <a:r>
              <a:rPr>
                <a:ln w="3175" cap="flat">
                  <a:solidFill>
                    <a:srgbClr val="00674D"/>
                  </a:solidFill>
                  <a:prstDash val="solid"/>
                  <a:miter lim="400000"/>
                </a:ln>
                <a:solidFill>
                  <a:srgbClr val="00674D"/>
                </a:solidFill>
              </a:rPr>
              <a:t>Account</a:t>
            </a:r>
            <a:r>
              <a:rPr>
                <a:ln w="3175" cap="flat">
                  <a:solidFill>
                    <a:srgbClr val="000814"/>
                  </a:solidFill>
                  <a:prstDash val="solid"/>
                  <a:miter lim="400000"/>
                </a:ln>
                <a:solidFill>
                  <a:srgbClr val="000814"/>
                </a:solidFill>
              </a:rPr>
              <a:t>"</a:t>
            </a:r>
          </a:p>
          <a:p>
            <a:pPr marL="0" indent="0">
              <a:spcBef>
                <a:spcPts val="0"/>
              </a:spcBef>
              <a:buSzTx/>
              <a:buNone/>
              <a:defRPr sz="5600">
                <a:ln w="3175" cap="flat">
                  <a:solidFill>
                    <a:srgbClr val="043B7E"/>
                  </a:solidFill>
                  <a:prstDash val="solid"/>
                  <a:miter lim="400000"/>
                </a:ln>
                <a:solidFill>
                  <a:srgbClr val="043B7E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        </a:t>
            </a:r>
            <a:r>
              <a:rPr>
                <a:solidFill>
                  <a:srgbClr val="000000"/>
                </a:solidFill>
              </a:rPr>
              <a:t>layout-type</a:t>
            </a:r>
            <a:r>
              <a:rPr>
                <a:ln w="3175" cap="flat">
                  <a:solidFill>
                    <a:srgbClr val="000814"/>
                  </a:solidFill>
                  <a:prstDash val="solid"/>
                  <a:miter lim="400000"/>
                </a:ln>
                <a:solidFill>
                  <a:srgbClr val="000814"/>
                </a:solidFill>
              </a:rPr>
              <a:t>="</a:t>
            </a:r>
            <a:r>
              <a:rPr>
                <a:ln w="3175" cap="flat">
                  <a:solidFill>
                    <a:srgbClr val="00674D"/>
                  </a:solidFill>
                  <a:prstDash val="solid"/>
                  <a:miter lim="400000"/>
                </a:ln>
                <a:solidFill>
                  <a:srgbClr val="00674D"/>
                </a:solidFill>
              </a:rPr>
              <a:t>Compact</a:t>
            </a:r>
            <a:r>
              <a:rPr>
                <a:ln w="3175" cap="flat">
                  <a:solidFill>
                    <a:srgbClr val="000814"/>
                  </a:solidFill>
                  <a:prstDash val="solid"/>
                  <a:miter lim="400000"/>
                </a:ln>
                <a:solidFill>
                  <a:srgbClr val="000814"/>
                </a:solidFill>
              </a:rPr>
              <a:t>"</a:t>
            </a:r>
          </a:p>
          <a:p>
            <a: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        </a:t>
            </a:r>
            <a:r>
              <a:rPr>
                <a:ln w="3175" cap="flat">
                  <a:solidFill>
                    <a:srgbClr val="C42A00"/>
                  </a:solidFill>
                  <a:prstDash val="solid"/>
                  <a:miter lim="400000"/>
                </a:ln>
                <a:solidFill>
                  <a:srgbClr val="C42A00"/>
                </a:solidFill>
              </a:rPr>
              <a:t>mode</a:t>
            </a:r>
            <a:r>
              <a:rPr>
                <a:ln w="3175" cap="flat">
                  <a:solidFill>
                    <a:srgbClr val="000814"/>
                  </a:solidFill>
                  <a:prstDash val="solid"/>
                  <a:miter lim="400000"/>
                </a:ln>
                <a:solidFill>
                  <a:srgbClr val="000814"/>
                </a:solidFill>
              </a:rPr>
              <a:t>=“</a:t>
            </a:r>
            <a:r>
              <a:rPr>
                <a:ln w="3175" cap="flat">
                  <a:solidFill>
                    <a:srgbClr val="00674D"/>
                  </a:solidFill>
                  <a:prstDash val="solid"/>
                  <a:miter lim="400000"/>
                </a:ln>
                <a:solidFill>
                  <a:srgbClr val="00674D"/>
                </a:solidFill>
              </a:rPr>
              <a:t>edit</a:t>
            </a:r>
            <a:r>
              <a:rPr>
                <a:ln w="3175" cap="flat">
                  <a:solidFill>
                    <a:srgbClr val="000814"/>
                  </a:solidFill>
                  <a:prstDash val="solid"/>
                  <a:miter lim="400000"/>
                </a:ln>
                <a:solidFill>
                  <a:srgbClr val="000814"/>
                </a:solidFill>
              </a:rPr>
              <a:t>"&gt;</a:t>
            </a:r>
            <a:endParaRPr>
              <a:ln w="3175" cap="flat">
                <a:solidFill>
                  <a:srgbClr val="000814"/>
                </a:solidFill>
                <a:prstDash val="solid"/>
                <a:miter lim="400000"/>
              </a:ln>
              <a:solidFill>
                <a:srgbClr val="000814"/>
              </a:solidFill>
            </a:endParaRPr>
          </a:p>
          <a:p>
            <a:pPr marL="0" indent="0">
              <a:spcBef>
                <a:spcPts val="0"/>
              </a:spcBef>
              <a:buSzTx/>
              <a:buNone/>
              <a:defRPr sz="5600">
                <a:ln w="3175" cap="flat">
                  <a:solidFill>
                    <a:srgbClr val="000814"/>
                  </a:solidFill>
                  <a:prstDash val="solid"/>
                  <a:miter lim="400000"/>
                </a:ln>
                <a:solidFill>
                  <a:srgbClr val="000814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    &lt;/</a:t>
            </a:r>
            <a:r>
              <a:rPr>
                <a:solidFill>
                  <a:srgbClr val="000000"/>
                </a:solidFill>
              </a:rPr>
              <a:t>lightning-record-form</a:t>
            </a:r>
            <a:r>
              <a:t>&gt;</a:t>
            </a:r>
          </a:p>
          <a:p>
            <a:pPr marL="0" indent="0">
              <a:spcBef>
                <a:spcPts val="0"/>
              </a:spcBef>
              <a:buSzTx/>
              <a:buNone/>
              <a:defRPr sz="5600">
                <a:ln w="3175" cap="flat">
                  <a:solidFill>
                    <a:srgbClr val="000814"/>
                  </a:solidFill>
                  <a:prstDash val="solid"/>
                  <a:miter lim="400000"/>
                </a:ln>
                <a:solidFill>
                  <a:srgbClr val="000814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&lt;/</a:t>
            </a:r>
            <a:r>
              <a:rPr>
                <a:solidFill>
                  <a:srgbClr val="000000"/>
                </a:solidFill>
              </a:rPr>
              <a:t>template</a:t>
            </a:r>
            <a:r>
              <a:t>&gt;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ord View For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Record Edit Form</a:t>
            </a:r>
          </a:p>
        </p:txBody>
      </p:sp>
      <p:sp>
        <p:nvSpPr>
          <p:cNvPr id="129" name="&lt;lightning-record-view-form…"/>
          <p:cNvSpPr txBox="1"/>
          <p:nvPr>
            <p:ph type="body" idx="4294967295"/>
          </p:nvPr>
        </p:nvSpPr>
        <p:spPr>
          <a:xfrm>
            <a:off x="2211337" y="3541178"/>
            <a:ext cx="20949230" cy="9753602"/>
          </a:xfrm>
          <a:prstGeom prst="rect">
            <a:avLst/>
          </a:prstGeom>
        </p:spPr>
        <p:txBody>
          <a:bodyPr/>
          <a:lstStyle/>
          <a:p>
            <a:pPr marL="0" indent="0" defTabSz="652144">
              <a:spcBef>
                <a:spcPts val="0"/>
              </a:spcBef>
              <a:buSzTx/>
              <a:buNone/>
              <a:defRPr sz="4400">
                <a:ln w="3175" cap="flat">
                  <a:solidFill>
                    <a:srgbClr val="000814"/>
                  </a:solidFill>
                  <a:prstDash val="solid"/>
                  <a:miter lim="400000"/>
                </a:ln>
                <a:solidFill>
                  <a:srgbClr val="000814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&lt;</a:t>
            </a:r>
            <a:r>
              <a:rPr>
                <a:solidFill>
                  <a:srgbClr val="000000"/>
                </a:solidFill>
              </a:rPr>
              <a:t>lightning-record-edit-form</a:t>
            </a:r>
            <a:endParaRPr>
              <a:solidFill>
                <a:srgbClr val="000000"/>
              </a:solidFill>
            </a:endParaRPr>
          </a:p>
          <a:p>
            <a:pPr marL="0" indent="0" defTabSz="652144">
              <a:spcBef>
                <a:spcPts val="0"/>
              </a:spcBef>
              <a:buSzTx/>
              <a:buNone/>
              <a:defRPr sz="44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               </a:t>
            </a:r>
            <a:r>
              <a:rPr>
                <a:ln w="3175" cap="flat">
                  <a:solidFill>
                    <a:srgbClr val="C42A00"/>
                  </a:solidFill>
                  <a:prstDash val="solid"/>
                  <a:miter lim="400000"/>
                </a:ln>
                <a:solidFill>
                  <a:srgbClr val="C42A00"/>
                </a:solidFill>
              </a:rPr>
              <a:t>object-api-name</a:t>
            </a:r>
            <a:r>
              <a:rPr>
                <a:ln w="3175" cap="flat">
                  <a:solidFill>
                    <a:srgbClr val="000814"/>
                  </a:solidFill>
                  <a:prstDash val="solid"/>
                  <a:miter lim="400000"/>
                </a:ln>
                <a:solidFill>
                  <a:srgbClr val="000814"/>
                </a:solidFill>
              </a:rPr>
              <a:t>="</a:t>
            </a:r>
            <a:r>
              <a:rPr>
                <a:ln w="3175" cap="flat">
                  <a:solidFill>
                    <a:srgbClr val="00674D"/>
                  </a:solidFill>
                  <a:prstDash val="solid"/>
                  <a:miter lim="400000"/>
                </a:ln>
                <a:solidFill>
                  <a:srgbClr val="00674D"/>
                </a:solidFill>
              </a:rPr>
              <a:t>Account</a:t>
            </a:r>
            <a:r>
              <a:rPr>
                <a:ln w="3175" cap="flat">
                  <a:solidFill>
                    <a:srgbClr val="000814"/>
                  </a:solidFill>
                  <a:prstDash val="solid"/>
                  <a:miter lim="400000"/>
                </a:ln>
                <a:solidFill>
                  <a:srgbClr val="000814"/>
                </a:solidFill>
              </a:rPr>
              <a:t>"&gt;</a:t>
            </a:r>
            <a:endParaRPr>
              <a:ln w="3175" cap="flat">
                <a:solidFill>
                  <a:srgbClr val="000814"/>
                </a:solidFill>
                <a:prstDash val="solid"/>
                <a:miter lim="400000"/>
              </a:ln>
              <a:solidFill>
                <a:srgbClr val="000814"/>
              </a:solidFill>
            </a:endParaRPr>
          </a:p>
          <a:p>
            <a:pPr marL="0" indent="0" defTabSz="652144">
              <a:spcBef>
                <a:spcPts val="0"/>
              </a:spcBef>
              <a:buSzTx/>
              <a:buNone/>
              <a:defRPr sz="44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        &lt;</a:t>
            </a:r>
            <a:r>
              <a:rPr>
                <a:ln w="3175" cap="flat">
                  <a:solidFill>
                    <a:srgbClr val="043B7E"/>
                  </a:solidFill>
                  <a:prstDash val="solid"/>
                  <a:miter lim="400000"/>
                </a:ln>
                <a:solidFill>
                  <a:srgbClr val="043B7E"/>
                </a:solidFill>
              </a:rPr>
              <a:t>div </a:t>
            </a:r>
            <a:r>
              <a:rPr>
                <a:ln w="3175" cap="flat">
                  <a:solidFill>
                    <a:srgbClr val="C42A00"/>
                  </a:solidFill>
                  <a:prstDash val="solid"/>
                  <a:miter lim="400000"/>
                </a:ln>
                <a:solidFill>
                  <a:srgbClr val="C42A00"/>
                </a:solidFill>
              </a:rPr>
              <a:t>class</a:t>
            </a:r>
            <a:r>
              <a:t>="</a:t>
            </a:r>
            <a:r>
              <a:rPr>
                <a:ln w="3175" cap="flat">
                  <a:solidFill>
                    <a:srgbClr val="00674D"/>
                  </a:solidFill>
                  <a:prstDash val="solid"/>
                  <a:miter lim="400000"/>
                </a:ln>
                <a:solidFill>
                  <a:srgbClr val="00674D"/>
                </a:solidFill>
              </a:rPr>
              <a:t>slds-grid</a:t>
            </a:r>
            <a:r>
              <a:t>"&gt;</a:t>
            </a:r>
          </a:p>
          <a:p>
            <a:pPr marL="0" indent="0" defTabSz="652144">
              <a:spcBef>
                <a:spcPts val="0"/>
              </a:spcBef>
              <a:buSzTx/>
              <a:buNone/>
              <a:defRPr sz="4400">
                <a:ln w="3175" cap="flat">
                  <a:solidFill>
                    <a:srgbClr val="000814"/>
                  </a:solidFill>
                  <a:prstDash val="solid"/>
                  <a:miter lim="400000"/>
                </a:ln>
                <a:solidFill>
                  <a:srgbClr val="000814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            &lt;</a:t>
            </a:r>
            <a:r>
              <a:rPr>
                <a:ln w="3175" cap="flat">
                  <a:solidFill>
                    <a:srgbClr val="043B7E"/>
                  </a:solidFill>
                  <a:prstDash val="solid"/>
                  <a:miter lim="400000"/>
                </a:ln>
                <a:solidFill>
                  <a:srgbClr val="043B7E"/>
                </a:solidFill>
              </a:rPr>
              <a:t>div </a:t>
            </a:r>
            <a:r>
              <a:rPr>
                <a:ln w="3175" cap="flat">
                  <a:solidFill>
                    <a:srgbClr val="C42A00"/>
                  </a:solidFill>
                  <a:prstDash val="solid"/>
                  <a:miter lim="400000"/>
                </a:ln>
                <a:solidFill>
                  <a:srgbClr val="C42A00"/>
                </a:solidFill>
              </a:rPr>
              <a:t>class</a:t>
            </a:r>
            <a:r>
              <a:t>="</a:t>
            </a:r>
            <a:r>
              <a:rPr>
                <a:solidFill>
                  <a:srgbClr val="000000"/>
                </a:solidFill>
              </a:rPr>
              <a:t>slds-col slds-size_1-of-2</a:t>
            </a:r>
            <a:r>
              <a:t>"&gt;</a:t>
            </a:r>
          </a:p>
          <a:p>
            <a:pPr marL="0" indent="0" defTabSz="652144">
              <a:spcBef>
                <a:spcPts val="0"/>
              </a:spcBef>
              <a:buSzTx/>
              <a:buNone/>
              <a:defRPr sz="4400">
                <a:ln w="3175" cap="flat">
                  <a:solidFill>
                    <a:srgbClr val="000814"/>
                  </a:solidFill>
                  <a:prstDash val="solid"/>
                  <a:miter lim="400000"/>
                </a:ln>
                <a:solidFill>
                  <a:srgbClr val="000814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                &lt;</a:t>
            </a:r>
            <a:r>
              <a:rPr>
                <a:solidFill>
                  <a:srgbClr val="000000"/>
                </a:solidFill>
              </a:rPr>
              <a:t>lightning-input-field </a:t>
            </a:r>
            <a:r>
              <a:rPr>
                <a:ln w="3175" cap="flat">
                  <a:solidFill>
                    <a:srgbClr val="C42A00"/>
                  </a:solidFill>
                  <a:prstDash val="solid"/>
                  <a:miter lim="400000"/>
                </a:ln>
                <a:solidFill>
                  <a:srgbClr val="C42A00"/>
                </a:solidFill>
              </a:rPr>
              <a:t>field-name</a:t>
            </a:r>
            <a:r>
              <a:t>="</a:t>
            </a:r>
            <a:r>
              <a:rPr>
                <a:ln w="3175" cap="flat">
                  <a:solidFill>
                    <a:srgbClr val="00674D"/>
                  </a:solidFill>
                  <a:prstDash val="solid"/>
                  <a:miter lim="400000"/>
                </a:ln>
                <a:solidFill>
                  <a:srgbClr val="00674D"/>
                </a:solidFill>
              </a:rPr>
              <a:t>Name</a:t>
            </a:r>
            <a:r>
              <a:t>"&gt;&lt;/</a:t>
            </a:r>
            <a:r>
              <a:rPr>
                <a:solidFill>
                  <a:srgbClr val="000000"/>
                </a:solidFill>
              </a:rPr>
              <a:t>lightning-input-field</a:t>
            </a:r>
            <a:r>
              <a:t>&gt;</a:t>
            </a:r>
          </a:p>
          <a:p>
            <a:pPr marL="0" indent="0" defTabSz="652144">
              <a:spcBef>
                <a:spcPts val="0"/>
              </a:spcBef>
              <a:buSzTx/>
              <a:buNone/>
              <a:defRPr sz="44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           &lt;/</a:t>
            </a:r>
            <a:r>
              <a:rPr>
                <a:ln w="3175" cap="flat">
                  <a:solidFill>
                    <a:srgbClr val="043B7E"/>
                  </a:solidFill>
                  <a:prstDash val="solid"/>
                  <a:miter lim="400000"/>
                </a:ln>
                <a:solidFill>
                  <a:srgbClr val="043B7E"/>
                </a:solidFill>
              </a:rPr>
              <a:t>div</a:t>
            </a:r>
            <a:r>
              <a:t>&gt;</a:t>
            </a:r>
          </a:p>
          <a:p>
            <a:pPr marL="0" indent="0" defTabSz="652144">
              <a:spcBef>
                <a:spcPts val="0"/>
              </a:spcBef>
              <a:buSzTx/>
              <a:buNone/>
              <a:defRPr sz="4400">
                <a:ln w="3175" cap="flat">
                  <a:solidFill>
                    <a:srgbClr val="000814"/>
                  </a:solidFill>
                  <a:prstDash val="solid"/>
                  <a:miter lim="400000"/>
                </a:ln>
                <a:solidFill>
                  <a:srgbClr val="000814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            &lt;</a:t>
            </a:r>
            <a:r>
              <a:rPr>
                <a:ln w="3175" cap="flat">
                  <a:solidFill>
                    <a:srgbClr val="043B7E"/>
                  </a:solidFill>
                  <a:prstDash val="solid"/>
                  <a:miter lim="400000"/>
                </a:ln>
                <a:solidFill>
                  <a:srgbClr val="043B7E"/>
                </a:solidFill>
              </a:rPr>
              <a:t>div </a:t>
            </a:r>
            <a:r>
              <a:rPr>
                <a:ln w="3175" cap="flat">
                  <a:solidFill>
                    <a:srgbClr val="C42A00"/>
                  </a:solidFill>
                  <a:prstDash val="solid"/>
                  <a:miter lim="400000"/>
                </a:ln>
                <a:solidFill>
                  <a:srgbClr val="C42A00"/>
                </a:solidFill>
              </a:rPr>
              <a:t>class</a:t>
            </a:r>
            <a:r>
              <a:t>="</a:t>
            </a:r>
            <a:r>
              <a:rPr>
                <a:solidFill>
                  <a:srgbClr val="000000"/>
                </a:solidFill>
              </a:rPr>
              <a:t>slds-col slds-size_1-of-2</a:t>
            </a:r>
            <a:r>
              <a:t>"&gt;</a:t>
            </a:r>
          </a:p>
          <a:p>
            <a:pPr marL="0" indent="0" defTabSz="652144">
              <a:spcBef>
                <a:spcPts val="0"/>
              </a:spcBef>
              <a:buSzTx/>
              <a:buNone/>
              <a:defRPr sz="4400">
                <a:ln w="3175" cap="flat">
                  <a:solidFill>
                    <a:srgbClr val="000814"/>
                  </a:solidFill>
                  <a:prstDash val="solid"/>
                  <a:miter lim="400000"/>
                </a:ln>
                <a:solidFill>
                  <a:srgbClr val="000814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                &lt;</a:t>
            </a:r>
            <a:r>
              <a:rPr>
                <a:solidFill>
                  <a:srgbClr val="000000"/>
                </a:solidFill>
              </a:rPr>
              <a:t>lightning-input-field </a:t>
            </a:r>
            <a:r>
              <a:rPr>
                <a:ln w="3175" cap="flat">
                  <a:solidFill>
                    <a:srgbClr val="C42A00"/>
                  </a:solidFill>
                  <a:prstDash val="solid"/>
                  <a:miter lim="400000"/>
                </a:ln>
                <a:solidFill>
                  <a:srgbClr val="C42A00"/>
                </a:solidFill>
              </a:rPr>
              <a:t>field-name</a:t>
            </a:r>
            <a:r>
              <a:t>=“</a:t>
            </a:r>
            <a:r>
              <a:rPr>
                <a:ln w="3175" cap="flat">
                  <a:solidFill>
                    <a:srgbClr val="00674D"/>
                  </a:solidFill>
                  <a:prstDash val="solid"/>
                  <a:miter lim="400000"/>
                </a:ln>
                <a:solidFill>
                  <a:srgbClr val="00674D"/>
                </a:solidFill>
              </a:rPr>
              <a:t>Industry</a:t>
            </a:r>
            <a:r>
              <a:t>"&gt;&lt;/</a:t>
            </a:r>
            <a:r>
              <a:rPr>
                <a:solidFill>
                  <a:srgbClr val="000000"/>
                </a:solidFill>
              </a:rPr>
              <a:t>lightning-input-field</a:t>
            </a:r>
            <a:r>
              <a:t>&gt;</a:t>
            </a:r>
          </a:p>
          <a:p>
            <a:pPr marL="0" indent="0" defTabSz="652144">
              <a:spcBef>
                <a:spcPts val="0"/>
              </a:spcBef>
              <a:buSzTx/>
              <a:buNone/>
              <a:defRPr sz="44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           &lt;/</a:t>
            </a:r>
            <a:r>
              <a:rPr>
                <a:ln w="3175" cap="flat">
                  <a:solidFill>
                    <a:srgbClr val="043B7E"/>
                  </a:solidFill>
                  <a:prstDash val="solid"/>
                  <a:miter lim="400000"/>
                </a:ln>
                <a:solidFill>
                  <a:srgbClr val="043B7E"/>
                </a:solidFill>
              </a:rPr>
              <a:t>div</a:t>
            </a:r>
            <a:r>
              <a:t>&gt;</a:t>
            </a:r>
          </a:p>
          <a:p>
            <a:pPr marL="0" indent="0" defTabSz="652144">
              <a:spcBef>
                <a:spcPts val="0"/>
              </a:spcBef>
              <a:buSzTx/>
              <a:buNone/>
              <a:defRPr sz="44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        &lt;/</a:t>
            </a:r>
            <a:r>
              <a:rPr>
                <a:ln w="3175" cap="flat">
                  <a:solidFill>
                    <a:srgbClr val="043B7E"/>
                  </a:solidFill>
                  <a:prstDash val="solid"/>
                  <a:miter lim="400000"/>
                </a:ln>
                <a:solidFill>
                  <a:srgbClr val="043B7E"/>
                </a:solidFill>
              </a:rPr>
              <a:t>div</a:t>
            </a:r>
            <a:r>
              <a:t>&gt;</a:t>
            </a:r>
          </a:p>
          <a:p>
            <a:pPr marL="0" indent="0" defTabSz="652144">
              <a:spcBef>
                <a:spcPts val="0"/>
              </a:spcBef>
              <a:buSzTx/>
              <a:buNone/>
              <a:defRPr sz="4400">
                <a:ln w="3175" cap="flat">
                  <a:solidFill>
                    <a:srgbClr val="000814"/>
                  </a:solidFill>
                  <a:prstDash val="solid"/>
                  <a:miter lim="400000"/>
                </a:ln>
                <a:solidFill>
                  <a:srgbClr val="000814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    &lt;/</a:t>
            </a:r>
            <a:r>
              <a:rPr>
                <a:solidFill>
                  <a:srgbClr val="000000"/>
                </a:solidFill>
              </a:rPr>
              <a:t>lightning-record-edit-form</a:t>
            </a:r>
            <a:r>
              <a:t>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phPaper">
  <a:themeElements>
    <a:clrScheme name="GraphPape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phPaper">
  <a:themeElements>
    <a:clrScheme name="GraphPape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