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BF0"/>
          </a:solidFill>
        </a:fill>
      </a:tcStyle>
    </a:wholeTbl>
    <a:band2H>
      <a:tcTxStyle b="def" i="def"/>
      <a:tcStyle>
        <a:tcBdr/>
        <a:fill>
          <a:solidFill>
            <a:srgbClr val="E8EE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E0CC"/>
          </a:solidFill>
        </a:fill>
      </a:tcStyle>
    </a:wholeTbl>
    <a:band2H>
      <a:tcTxStyle b="def" i="def"/>
      <a:tcStyle>
        <a:tcBdr/>
        <a:fill>
          <a:solidFill>
            <a:srgbClr val="F7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E2"/>
          </a:solidFill>
        </a:fill>
      </a:tcStyle>
    </a:wholeTbl>
    <a:band2H>
      <a:tcTxStyle b="def" i="def"/>
      <a:tcStyle>
        <a:tcBdr/>
        <a:fill>
          <a:solidFill>
            <a:srgbClr val="E8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6983" y="13106399"/>
            <a:ext cx="461773" cy="4318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  <a:lvl2pPr marL="1666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2pPr>
            <a:lvl3pPr marL="2555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3pPr>
            <a:lvl4pPr marL="3444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4pPr>
            <a:lvl5pPr marL="4333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/>
          <a:lstStyle/>
          <a:p>
            <a:pPr marL="693419" indent="-693419" defTabSz="643889">
              <a:spcBef>
                <a:spcPts val="4600"/>
              </a:spcBef>
              <a:buBlip>
                <a:blip r:embed="rId2"/>
              </a:buBlip>
              <a:defRPr sz="4992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90500"/>
            <a:ext cx="24384000" cy="140939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13"/>
          </p:nvPr>
        </p:nvSpPr>
        <p:spPr>
          <a:xfrm>
            <a:off x="10530071" y="554566"/>
            <a:ext cx="20258480" cy="11709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13"/>
          </p:nvPr>
        </p:nvSpPr>
        <p:spPr>
          <a:xfrm>
            <a:off x="9919689" y="3141989"/>
            <a:ext cx="16395702" cy="94767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8" indent="-673098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1168729" y="-2006600"/>
            <a:ext cx="14294120" cy="14294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3285117" y="6292593"/>
            <a:ext cx="13249317" cy="7658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3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ghtning Web Components"/>
          <p:cNvSpPr txBox="1"/>
          <p:nvPr>
            <p:ph type="ctrTitle"/>
          </p:nvPr>
        </p:nvSpPr>
        <p:spPr>
          <a:xfrm>
            <a:off x="2381249" y="940788"/>
            <a:ext cx="19621502" cy="3924302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LDS Edit Record</a:t>
            </a:r>
          </a:p>
        </p:txBody>
      </p:sp>
      <p:pic>
        <p:nvPicPr>
          <p:cNvPr id="120" name="Udemy Landing Image.png" descr="Udemy Landing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3732" y="5130536"/>
            <a:ext cx="13016536" cy="7321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Lightning Web Components &amp; Why LWC?…"/>
          <p:cNvSpPr txBox="1"/>
          <p:nvPr>
            <p:ph type="body" sz="half" idx="1"/>
          </p:nvPr>
        </p:nvSpPr>
        <p:spPr>
          <a:xfrm>
            <a:off x="274103" y="3848679"/>
            <a:ext cx="13212270" cy="7915324"/>
          </a:xfrm>
          <a:prstGeom prst="rect">
            <a:avLst/>
          </a:prstGeom>
        </p:spPr>
        <p:txBody>
          <a:bodyPr anchor="t"/>
          <a:lstStyle/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RecordForm</a:t>
            </a:r>
          </a:p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RecordEditForm</a:t>
            </a:r>
          </a:p>
        </p:txBody>
      </p:sp>
      <p:pic>
        <p:nvPicPr>
          <p:cNvPr id="123" name="Udemy Landing Image.png" descr="Udemy Landing 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3885" y="3966736"/>
            <a:ext cx="10280046" cy="5782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ord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RecordForm</a:t>
            </a:r>
          </a:p>
        </p:txBody>
      </p:sp>
      <p:sp>
        <p:nvSpPr>
          <p:cNvPr id="126" name="&lt;template&gt;…"/>
          <p:cNvSpPr txBox="1"/>
          <p:nvPr>
            <p:ph type="body" idx="4294967295"/>
          </p:nvPr>
        </p:nvSpPr>
        <p:spPr>
          <a:xfrm>
            <a:off x="2369112" y="3962400"/>
            <a:ext cx="20791456" cy="9753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&lt;</a:t>
            </a:r>
            <a:r>
              <a:rPr>
                <a:solidFill>
                  <a:srgbClr val="000000"/>
                </a:solidFill>
              </a:rPr>
              <a:t>template</a:t>
            </a:r>
            <a:r>
              <a:t>&gt;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&lt;</a:t>
            </a:r>
            <a:r>
              <a:rPr>
                <a:solidFill>
                  <a:srgbClr val="000000"/>
                </a:solidFill>
              </a:rPr>
              <a:t>lightning-record-form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record-id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{recordId}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object-api-name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Account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layout-type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Compact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mode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=“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edit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3175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&lt;/</a:t>
            </a:r>
            <a:r>
              <a:rPr>
                <a:solidFill>
                  <a:srgbClr val="000000"/>
                </a:solidFill>
              </a:rPr>
              <a:t>lightning-record-form</a:t>
            </a:r>
            <a:r>
              <a:t>&gt;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&lt;/</a:t>
            </a:r>
            <a:r>
              <a:rPr>
                <a:solidFill>
                  <a:srgbClr val="000000"/>
                </a:solidFill>
              </a:rPr>
              <a:t>template</a:t>
            </a:r>
            <a:r>
              <a:t>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ord View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Record Edit Form</a:t>
            </a:r>
          </a:p>
        </p:txBody>
      </p:sp>
      <p:sp>
        <p:nvSpPr>
          <p:cNvPr id="129" name="&lt;lightning-record-view-form…"/>
          <p:cNvSpPr txBox="1"/>
          <p:nvPr>
            <p:ph type="body" idx="4294967295"/>
          </p:nvPr>
        </p:nvSpPr>
        <p:spPr>
          <a:xfrm>
            <a:off x="2211337" y="3541178"/>
            <a:ext cx="20949230" cy="9753602"/>
          </a:xfrm>
          <a:prstGeom prst="rect">
            <a:avLst/>
          </a:prstGeom>
        </p:spPr>
        <p:txBody>
          <a:bodyPr/>
          <a:lstStyle/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&lt;</a:t>
            </a:r>
            <a:r>
              <a:rPr>
                <a:solidFill>
                  <a:srgbClr val="000000"/>
                </a:solidFill>
              </a:rPr>
              <a:t>lightning-record-edit-form</a:t>
            </a:r>
            <a:endParaRPr>
              <a:solidFill>
                <a:srgbClr val="000000"/>
              </a:solidFill>
            </a:endParaRP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record-id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{recordId}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object-api-name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Account</a:t>
            </a:r>
            <a:r>
              <a:rPr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3175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&lt;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slds-grid</a:t>
            </a:r>
            <a:r>
              <a:t>"&gt;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&lt;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t>="</a:t>
            </a:r>
            <a:r>
              <a:rPr>
                <a:solidFill>
                  <a:srgbClr val="000000"/>
                </a:solidFill>
              </a:rPr>
              <a:t>slds-col slds-size_1-of-2</a:t>
            </a:r>
            <a:r>
              <a:t>"&gt;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&lt;</a:t>
            </a:r>
            <a:r>
              <a:rPr>
                <a:solidFill>
                  <a:srgbClr val="000000"/>
                </a:solidFill>
              </a:rPr>
              <a:t>lightning-input-field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field-name</a:t>
            </a:r>
            <a:r>
              <a:t>="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Name</a:t>
            </a:r>
            <a:r>
              <a:t>"&gt;&lt;/</a:t>
            </a:r>
            <a:r>
              <a:rPr>
                <a:solidFill>
                  <a:srgbClr val="000000"/>
                </a:solidFill>
              </a:rPr>
              <a:t>lightning-input-field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&lt;/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&lt;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t>="</a:t>
            </a:r>
            <a:r>
              <a:rPr>
                <a:solidFill>
                  <a:srgbClr val="000000"/>
                </a:solidFill>
              </a:rPr>
              <a:t>slds-col slds-size_1-of-2</a:t>
            </a:r>
            <a:r>
              <a:t>"&gt;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&lt;</a:t>
            </a:r>
            <a:r>
              <a:rPr>
                <a:solidFill>
                  <a:srgbClr val="000000"/>
                </a:solidFill>
              </a:rPr>
              <a:t>lightning-input-field </a:t>
            </a:r>
            <a:r>
              <a:rPr>
                <a:ln w="3175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field-name</a:t>
            </a:r>
            <a:r>
              <a:t>=“</a:t>
            </a:r>
            <a:r>
              <a:rPr>
                <a:ln w="3175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Industry</a:t>
            </a:r>
            <a:r>
              <a:t>"&gt;&lt;/</a:t>
            </a:r>
            <a:r>
              <a:rPr>
                <a:solidFill>
                  <a:srgbClr val="000000"/>
                </a:solidFill>
              </a:rPr>
              <a:t>lightning-input-field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&lt;/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&lt;/</a:t>
            </a:r>
            <a:r>
              <a:rPr>
                <a:ln w="3175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4">
              <a:spcBef>
                <a:spcPts val="0"/>
              </a:spcBef>
              <a:buSzTx/>
              <a:buNone/>
              <a:defRPr sz="4400">
                <a:ln w="3175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&lt;/</a:t>
            </a:r>
            <a:r>
              <a:rPr>
                <a:solidFill>
                  <a:srgbClr val="000000"/>
                </a:solidFill>
              </a:rPr>
              <a:t>lightning-record-edit-form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