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  <a:lvl2pPr marL="1666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2pPr>
            <a:lvl3pPr marL="2555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3pPr>
            <a:lvl4pPr marL="3444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4pPr>
            <a:lvl5pPr marL="4333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5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49" y="940788"/>
            <a:ext cx="19621502" cy="3924302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LDS View Record</a:t>
            </a:r>
          </a:p>
        </p:txBody>
      </p:sp>
      <p:pic>
        <p:nvPicPr>
          <p:cNvPr id="120" name="Udemy Landing Image.png" descr="Udemy Landi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732" y="5130536"/>
            <a:ext cx="13016536" cy="732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Lightning Web Components &amp; Why LWC?…"/>
          <p:cNvSpPr txBox="1"/>
          <p:nvPr>
            <p:ph type="body" sz="half" idx="1"/>
          </p:nvPr>
        </p:nvSpPr>
        <p:spPr>
          <a:xfrm>
            <a:off x="274103" y="3848679"/>
            <a:ext cx="13212270" cy="7915324"/>
          </a:xfrm>
          <a:prstGeom prst="rect">
            <a:avLst/>
          </a:prstGeom>
        </p:spPr>
        <p:txBody>
          <a:bodyPr anchor="t"/>
          <a:lstStyle/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RecordForm</a:t>
            </a:r>
          </a:p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RecordViewForm</a:t>
            </a:r>
          </a:p>
        </p:txBody>
      </p:sp>
      <p:pic>
        <p:nvPicPr>
          <p:cNvPr id="123" name="Udemy Landing Image.png" descr="Udemy Landi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3886" y="3966736"/>
            <a:ext cx="10280045" cy="5782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ord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RecordForm</a:t>
            </a:r>
          </a:p>
        </p:txBody>
      </p:sp>
      <p:sp>
        <p:nvSpPr>
          <p:cNvPr id="126" name="&lt;template&gt;…"/>
          <p:cNvSpPr txBox="1"/>
          <p:nvPr>
            <p:ph type="body" idx="4294967295"/>
          </p:nvPr>
        </p:nvSpPr>
        <p:spPr>
          <a:xfrm>
            <a:off x="2369113" y="3962400"/>
            <a:ext cx="20791454" cy="9753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&lt;</a:t>
            </a:r>
            <a:r>
              <a:t>template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&lt;</a:t>
            </a:r>
            <a:r>
              <a:t>lightning-record-form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       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record-id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</a:t>
            </a:r>
            <a:r>
              <a:t>{recordId}</a:t>
            </a:r>
            <a:endParaRPr>
              <a:ln w="0" cap="flat">
                <a:solidFill>
                  <a:srgbClr val="043B7E"/>
                </a:solidFill>
                <a:prstDash val="solid"/>
                <a:miter lim="400000"/>
              </a:ln>
              <a:solidFill>
                <a:srgbClr val="043B7E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        </a:t>
            </a:r>
            <a:r>
              <a:t>object-api-name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  <a:endParaRPr>
              <a:ln w="0" cap="flat">
                <a:solidFill>
                  <a:srgbClr val="043B7E"/>
                </a:solidFill>
                <a:prstDash val="solid"/>
                <a:miter lim="400000"/>
              </a:ln>
              <a:solidFill>
                <a:srgbClr val="043B7E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        </a:t>
            </a:r>
            <a:r>
              <a:t>layout-type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Compact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</a:t>
            </a:r>
            <a:endParaRPr>
              <a:ln w="0" cap="flat">
                <a:solidFill>
                  <a:srgbClr val="043B7E"/>
                </a:solidFill>
                <a:prstDash val="solid"/>
                <a:miter lim="400000"/>
              </a:ln>
              <a:solidFill>
                <a:srgbClr val="043B7E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mode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view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&lt;/</a:t>
            </a:r>
            <a:r>
              <a:t>lightning-record-form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&lt;/</a:t>
            </a:r>
            <a:r>
              <a:t>template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ord View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Record View Form</a:t>
            </a:r>
          </a:p>
        </p:txBody>
      </p:sp>
      <p:sp>
        <p:nvSpPr>
          <p:cNvPr id="129" name="&lt;lightning-record-view-form…"/>
          <p:cNvSpPr txBox="1"/>
          <p:nvPr>
            <p:ph type="body" idx="4294967295"/>
          </p:nvPr>
        </p:nvSpPr>
        <p:spPr>
          <a:xfrm>
            <a:off x="2211338" y="3541179"/>
            <a:ext cx="20949229" cy="9753601"/>
          </a:xfrm>
          <a:prstGeom prst="rect">
            <a:avLst/>
          </a:prstGeom>
        </p:spPr>
        <p:txBody>
          <a:bodyPr/>
          <a:lstStyle/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&lt;</a:t>
            </a:r>
            <a:r>
              <a:t>lightning-record-view-form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record-id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{recordId}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object-api-name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Account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slds-grid</a:t>
            </a:r>
            <a:r>
              <a:t>"&gt;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        &lt;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t>slds-col slds-size_1-of-2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            &lt;</a:t>
            </a:r>
            <a:r>
              <a:t>lightning-output-field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Name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"&gt;&lt;/</a:t>
            </a:r>
            <a:r>
              <a:t>lightning-output-field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        &lt;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class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t>slds-col slds-size_1-of-2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            &lt;</a:t>
            </a:r>
            <a:r>
              <a:t>lightning-output-field </a:t>
            </a:r>
            <a:r>
              <a:rPr>
                <a:ln w="0" cap="flat">
                  <a:solidFill>
                    <a:srgbClr val="C42A00"/>
                  </a:solidFill>
                  <a:prstDash val="solid"/>
                  <a:miter lim="400000"/>
                </a:ln>
                <a:solidFill>
                  <a:srgbClr val="C42A00"/>
                </a:solidFill>
              </a:rPr>
              <a:t>field-name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="</a:t>
            </a:r>
            <a:r>
              <a:rPr>
                <a:ln w="0" cap="flat">
                  <a:solidFill>
                    <a:srgbClr val="00674D"/>
                  </a:solidFill>
                  <a:prstDash val="solid"/>
                  <a:miter lim="400000"/>
                </a:ln>
                <a:solidFill>
                  <a:srgbClr val="00674D"/>
                </a:solidFill>
              </a:rPr>
              <a:t>Industry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"&gt;&lt;/</a:t>
            </a:r>
            <a:r>
              <a:t>lightning-output-field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</a:t>
            </a:r>
            <a:endParaRPr>
              <a:ln w="0" cap="flat">
                <a:solidFill>
                  <a:srgbClr val="000814"/>
                </a:solidFill>
                <a:prstDash val="solid"/>
                <a:miter lim="400000"/>
              </a:ln>
              <a:solidFill>
                <a:srgbClr val="000814"/>
              </a:solidFill>
            </a:endParaRP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   &lt;/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    &lt;/</a:t>
            </a:r>
            <a:r>
              <a:rPr>
                <a:ln w="0" cap="flat">
                  <a:solidFill>
                    <a:srgbClr val="043B7E"/>
                  </a:solidFill>
                  <a:prstDash val="solid"/>
                  <a:miter lim="400000"/>
                </a:ln>
                <a:solidFill>
                  <a:srgbClr val="043B7E"/>
                </a:solidFill>
              </a:rPr>
              <a:t>div</a:t>
            </a:r>
            <a:r>
              <a:t>&gt;</a:t>
            </a:r>
          </a:p>
          <a:p>
            <a:pPr marL="0" indent="0" defTabSz="652145">
              <a:spcBef>
                <a:spcPts val="0"/>
              </a:spcBef>
              <a:buSzTx/>
              <a:buNone/>
              <a:defRPr sz="4424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    &lt;/</a:t>
            </a:r>
            <a:r>
              <a:t>lightning-record-view-form</a:t>
            </a:r>
            <a:r>
              <a:rPr>
                <a:ln w="0" cap="flat">
                  <a:solidFill>
                    <a:srgbClr val="000814"/>
                  </a:solidFill>
                  <a:prstDash val="solid"/>
                  <a:miter lim="400000"/>
                </a:ln>
                <a:solidFill>
                  <a:srgbClr val="000814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