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3924" r:id="rId2"/>
    <p:sldMasterId id="2147484023" r:id="rId3"/>
    <p:sldMasterId id="2147484052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2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3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3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96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039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44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83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4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89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57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14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2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21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07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12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7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6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1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3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38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9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229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52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7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93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78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90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765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607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458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98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96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958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613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04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935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3826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684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3783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7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668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01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4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3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10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7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935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8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7163-1D1E-4377-ADA5-050144366FA0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E05D24-E415-4AEF-96B2-36562B5364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7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shidas.vercel.app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FASHION DESIGNER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05824"/>
            <a:ext cx="9144000" cy="1655762"/>
          </a:xfrm>
        </p:spPr>
        <p:txBody>
          <a:bodyPr/>
          <a:lstStyle/>
          <a:p>
            <a:r>
              <a:rPr lang="en-US" dirty="0" smtClean="0"/>
              <a:t>SIDIK POLIBU RASHIDA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544" y="0"/>
            <a:ext cx="10515600" cy="1325563"/>
          </a:xfrm>
        </p:spPr>
        <p:txBody>
          <a:bodyPr/>
          <a:lstStyle/>
          <a:p>
            <a:r>
              <a:rPr lang="en-US" sz="3000" dirty="0" smtClean="0"/>
              <a:t>FEATURES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08" y="756679"/>
            <a:ext cx="10515600" cy="4351338"/>
          </a:xfrm>
        </p:spPr>
        <p:txBody>
          <a:bodyPr/>
          <a:lstStyle/>
          <a:p>
            <a:r>
              <a:rPr lang="en-US" dirty="0" smtClean="0"/>
              <a:t>HTML – for building code</a:t>
            </a:r>
          </a:p>
          <a:p>
            <a:r>
              <a:rPr lang="en-US" dirty="0" smtClean="0"/>
              <a:t>CSS – for styling the web-site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462" y="0"/>
            <a:ext cx="10515600" cy="1325563"/>
          </a:xfrm>
        </p:spPr>
        <p:txBody>
          <a:bodyPr/>
          <a:lstStyle/>
          <a:p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6" y="975619"/>
            <a:ext cx="10515600" cy="4351338"/>
          </a:xfrm>
        </p:spPr>
        <p:txBody>
          <a:bodyPr/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14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URLS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9557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sz="6000" dirty="0" smtClean="0"/>
              <a:t>https//</a:t>
            </a:r>
            <a:r>
              <a:rPr lang="en-US" sz="6000" dirty="0" err="1">
                <a:hlinkClick r:id="rId2"/>
              </a:rPr>
              <a:t>rashidas.vercel.app</a:t>
            </a:r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3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25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Calibri</vt:lpstr>
      <vt:lpstr>Century Gothic</vt:lpstr>
      <vt:lpstr>Century Schoolbook</vt:lpstr>
      <vt:lpstr>Corbel</vt:lpstr>
      <vt:lpstr>Gill Sans MT</vt:lpstr>
      <vt:lpstr>Wingdings 2</vt:lpstr>
      <vt:lpstr>Wingdings 3</vt:lpstr>
      <vt:lpstr>1_Dividend</vt:lpstr>
      <vt:lpstr>Feathered</vt:lpstr>
      <vt:lpstr>Frame</vt:lpstr>
      <vt:lpstr>Wisp</vt:lpstr>
      <vt:lpstr>FASHION DESIGNER</vt:lpstr>
      <vt:lpstr>FEATURES</vt:lpstr>
      <vt:lpstr>TOOL</vt:lpstr>
      <vt:lpstr>URLS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DESIGNER</dc:title>
  <dc:creator>rash</dc:creator>
  <cp:lastModifiedBy>rash</cp:lastModifiedBy>
  <cp:revision>7</cp:revision>
  <dcterms:created xsi:type="dcterms:W3CDTF">2021-03-18T15:07:48Z</dcterms:created>
  <dcterms:modified xsi:type="dcterms:W3CDTF">2021-04-12T13:55:20Z</dcterms:modified>
</cp:coreProperties>
</file>