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84" r:id="rId21"/>
    <p:sldId id="281" r:id="rId22"/>
    <p:sldId id="280" r:id="rId23"/>
    <p:sldId id="282" r:id="rId24"/>
    <p:sldId id="279" r:id="rId25"/>
    <p:sldId id="290" r:id="rId26"/>
    <p:sldId id="278" r:id="rId27"/>
    <p:sldId id="285" r:id="rId28"/>
    <p:sldId id="277" r:id="rId29"/>
    <p:sldId id="276" r:id="rId30"/>
    <p:sldId id="286" r:id="rId31"/>
    <p:sldId id="287" r:id="rId32"/>
    <p:sldId id="288" r:id="rId33"/>
    <p:sldId id="289" r:id="rId34"/>
    <p:sldId id="283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6" autoAdjust="0"/>
    <p:restoredTop sz="94660"/>
  </p:normalViewPr>
  <p:slideViewPr>
    <p:cSldViewPr snapToGrid="0">
      <p:cViewPr>
        <p:scale>
          <a:sx n="78" d="100"/>
          <a:sy n="78" d="100"/>
        </p:scale>
        <p:origin x="-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shidkhan.inf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test.org/en/unit_test_documentation.html" TargetMode="External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upal.org/simpletest-tutorial-drupal7" TargetMode="External"/><Relationship Id="rId4" Type="http://schemas.openxmlformats.org/officeDocument/2006/relationships/hyperlink" Target="https://github.com/in2i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to know Testing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Rashid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PHPUnit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widely used testing framework</a:t>
            </a:r>
          </a:p>
          <a:p>
            <a:r>
              <a:rPr lang="sv-SE" dirty="0"/>
              <a:t>Created by Sebastian Bergman</a:t>
            </a:r>
          </a:p>
          <a:p>
            <a:r>
              <a:rPr lang="sv-SE" dirty="0"/>
              <a:t>Originally built as a port of jUnit</a:t>
            </a:r>
          </a:p>
          <a:p>
            <a:r>
              <a:rPr lang="sv-SE" dirty="0"/>
              <a:t>Part of xUnit family(sUnit, jUnit)</a:t>
            </a:r>
          </a:p>
          <a:p>
            <a:r>
              <a:rPr lang="sv-SE" dirty="0"/>
              <a:t>Now incredibly feature rich</a:t>
            </a:r>
          </a:p>
          <a:p>
            <a:r>
              <a:rPr lang="sv-SE" dirty="0"/>
              <a:t>Composer global require ”phpunit/phpunit=4.6.x”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2488986"/>
            <a:ext cx="7717536" cy="3067478"/>
          </a:xfrm>
        </p:spPr>
      </p:pic>
    </p:spTree>
    <p:extLst>
      <p:ext uri="{BB962C8B-B14F-4D97-AF65-F5344CB8AC3E}">
        <p14:creationId xmlns:p14="http://schemas.microsoft.com/office/powerpoint/2010/main" val="40311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4" y="2974829"/>
            <a:ext cx="7107936" cy="2095792"/>
          </a:xfrm>
        </p:spPr>
      </p:pic>
    </p:spTree>
    <p:extLst>
      <p:ext uri="{BB962C8B-B14F-4D97-AF65-F5344CB8AC3E}">
        <p14:creationId xmlns:p14="http://schemas.microsoft.com/office/powerpoint/2010/main" val="33617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Run test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24" y="2304288"/>
            <a:ext cx="7961376" cy="2556754"/>
          </a:xfrm>
        </p:spPr>
      </p:pic>
    </p:spTree>
    <p:extLst>
      <p:ext uri="{BB962C8B-B14F-4D97-AF65-F5344CB8AC3E}">
        <p14:creationId xmlns:p14="http://schemas.microsoft.com/office/powerpoint/2010/main" val="30745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Divide By Zero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08" y="2365248"/>
            <a:ext cx="8522208" cy="3486912"/>
          </a:xfrm>
        </p:spPr>
      </p:pic>
    </p:spTree>
    <p:extLst>
      <p:ext uri="{BB962C8B-B14F-4D97-AF65-F5344CB8AC3E}">
        <p14:creationId xmlns:p14="http://schemas.microsoft.com/office/powerpoint/2010/main" val="15649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Divide by Zero Test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6" y="2036064"/>
            <a:ext cx="7924800" cy="3218688"/>
          </a:xfrm>
        </p:spPr>
      </p:pic>
    </p:spTree>
    <p:extLst>
      <p:ext uri="{BB962C8B-B14F-4D97-AF65-F5344CB8AC3E}">
        <p14:creationId xmlns:p14="http://schemas.microsoft.com/office/powerpoint/2010/main" val="14779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Run Test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04" y="2072640"/>
            <a:ext cx="9224709" cy="3608832"/>
          </a:xfrm>
        </p:spPr>
      </p:pic>
    </p:spTree>
    <p:extLst>
      <p:ext uri="{BB962C8B-B14F-4D97-AF65-F5344CB8AC3E}">
        <p14:creationId xmlns:p14="http://schemas.microsoft.com/office/powerpoint/2010/main" val="14985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PHPUnit Command line Chars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 – Printed when test succeeds.</a:t>
            </a:r>
          </a:p>
          <a:p>
            <a:r>
              <a:rPr lang="sv-SE" dirty="0"/>
              <a:t>E – Printed when some error occrus in test.</a:t>
            </a:r>
          </a:p>
          <a:p>
            <a:r>
              <a:rPr lang="sv-SE" dirty="0"/>
              <a:t>F – Printed when an assertion fails.</a:t>
            </a:r>
          </a:p>
          <a:p>
            <a:r>
              <a:rPr lang="sv-SE" dirty="0"/>
              <a:t>I – When a test is marked Incomplete.</a:t>
            </a:r>
          </a:p>
          <a:p>
            <a:r>
              <a:rPr lang="sv-SE" dirty="0"/>
              <a:t>S – When a test is skipped.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5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28" y="2355850"/>
            <a:ext cx="6413310" cy="3333750"/>
          </a:xfrm>
        </p:spPr>
      </p:pic>
    </p:spTree>
    <p:extLst>
      <p:ext uri="{BB962C8B-B14F-4D97-AF65-F5344CB8AC3E}">
        <p14:creationId xmlns:p14="http://schemas.microsoft.com/office/powerpoint/2010/main" val="32888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Assertions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557954"/>
              </p:ext>
            </p:extLst>
          </p:nvPr>
        </p:nvGraphicFramePr>
        <p:xfrm>
          <a:off x="2589213" y="2133600"/>
          <a:ext cx="860304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522"/>
                <a:gridCol w="4301522"/>
              </a:tblGrid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assertClasshasAttribute()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assertGreaterThan()</a:t>
                      </a:r>
                      <a:endParaRPr lang="en-GB" dirty="0" smtClean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assertGreaterThanorEqual()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assertInstanceOf()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assertCount()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assertEmpty()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assertEquals()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assertNull()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assertStringEndsWith()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assertRegExp()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assertArrayHasKey()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assertSame()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assertTrue()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assertFalse()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assertContains()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assertFileExists()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assertLessThan()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assertLessThanOrEqual()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assertXmlFileEqualsXmlFile()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assertXmlStringEqualsXmlFile()</a:t>
                      </a:r>
                      <a:endParaRPr lang="en-GB" dirty="0"/>
                    </a:p>
                  </a:txBody>
                  <a:tcPr/>
                </a:tc>
              </a:tr>
              <a:tr h="256845">
                <a:tc>
                  <a:txBody>
                    <a:bodyPr/>
                    <a:lstStyle/>
                    <a:p>
                      <a:r>
                        <a:rPr lang="sv-SE" dirty="0" smtClean="0"/>
                        <a:t>assertJsonFileEqualsJsonFile()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assertJsonStringEqualsJsonFile()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3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Hello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Master in Software Engg.</a:t>
            </a:r>
          </a:p>
          <a:p>
            <a:r>
              <a:rPr lang="sv-SE" dirty="0" smtClean="0"/>
              <a:t>PHP, Drupal Developer</a:t>
            </a:r>
          </a:p>
          <a:p>
            <a:r>
              <a:rPr lang="sv-SE" dirty="0" smtClean="0"/>
              <a:t>CodeIgniter</a:t>
            </a:r>
          </a:p>
          <a:p>
            <a:r>
              <a:rPr lang="sv-SE" dirty="0" smtClean="0"/>
              <a:t>Laravel, Symfony</a:t>
            </a:r>
          </a:p>
          <a:p>
            <a:r>
              <a:rPr lang="sv-SE" dirty="0" smtClean="0"/>
              <a:t>Github: rashidfawad</a:t>
            </a:r>
          </a:p>
          <a:p>
            <a:r>
              <a:rPr lang="sv-SE" dirty="0" smtClean="0"/>
              <a:t>Twitter: rashid__khan</a:t>
            </a:r>
          </a:p>
          <a:p>
            <a:r>
              <a:rPr lang="sv-SE" dirty="0" smtClean="0"/>
              <a:t>Web: </a:t>
            </a:r>
            <a:r>
              <a:rPr lang="sv-SE" dirty="0" smtClean="0">
                <a:hlinkClick r:id="rId2"/>
              </a:rPr>
              <a:t>www.rashidkhan.info</a:t>
            </a:r>
            <a:endParaRPr lang="sv-SE" dirty="0" smtClean="0"/>
          </a:p>
          <a:p>
            <a:r>
              <a:rPr lang="sv-SE" dirty="0" smtClean="0"/>
              <a:t>My first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119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87075" cy="3777622"/>
          </a:xfrm>
        </p:spPr>
        <p:txBody>
          <a:bodyPr/>
          <a:lstStyle/>
          <a:p>
            <a:r>
              <a:rPr lang="sv-SE" dirty="0" smtClean="0"/>
              <a:t>Degree to which source code is tested</a:t>
            </a:r>
          </a:p>
          <a:p>
            <a:r>
              <a:rPr lang="sv-SE" dirty="0" smtClean="0"/>
              <a:t>Phpunit </a:t>
            </a:r>
            <a:r>
              <a:rPr lang="sv-SE" dirty="0"/>
              <a:t>–coverage-html ./report  </a:t>
            </a:r>
            <a:r>
              <a:rPr lang="sv-SE" dirty="0" smtClean="0"/>
              <a:t>CalculatorTest.php</a:t>
            </a:r>
          </a:p>
          <a:p>
            <a:r>
              <a:rPr lang="sv-SE" dirty="0" smtClean="0"/>
              <a:t>Low: 0%  -  50%</a:t>
            </a:r>
          </a:p>
          <a:p>
            <a:r>
              <a:rPr lang="sv-SE" dirty="0" smtClean="0"/>
              <a:t>Medium: 50%  -  89%</a:t>
            </a:r>
          </a:p>
          <a:p>
            <a:r>
              <a:rPr lang="sv-SE" dirty="0" smtClean="0"/>
              <a:t>High: 90%  - 100%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07" y="1600315"/>
            <a:ext cx="5276421" cy="37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DB Testing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PHPUnit Database Extension</a:t>
            </a:r>
          </a:p>
          <a:p>
            <a:r>
              <a:rPr lang="sv-SE" dirty="0"/>
              <a:t>Installation 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Pear: #pear install phpunit/DbUnit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Composer: # composer require phpunit/dbunit</a:t>
            </a:r>
            <a:endParaRPr lang="en-GB" dirty="0"/>
          </a:p>
          <a:p>
            <a:r>
              <a:rPr lang="sv-SE" dirty="0" smtClean="0"/>
              <a:t>Extend PHPUnit_Framework_Database_TestCase</a:t>
            </a:r>
          </a:p>
          <a:p>
            <a:r>
              <a:rPr lang="sv-SE" dirty="0" smtClean="0"/>
              <a:t>Implement </a:t>
            </a:r>
          </a:p>
          <a:p>
            <a:pPr marL="582930" indent="-514350">
              <a:buFont typeface="+mj-lt"/>
              <a:buAutoNum type="romanLcPeriod"/>
            </a:pPr>
            <a:r>
              <a:rPr lang="sv-SE" dirty="0" smtClean="0"/>
              <a:t>getConnection</a:t>
            </a:r>
            <a:r>
              <a:rPr lang="sv-SE" dirty="0"/>
              <a:t>()</a:t>
            </a:r>
          </a:p>
          <a:p>
            <a:pPr marL="582930" indent="-514350">
              <a:buFont typeface="+mj-lt"/>
              <a:buAutoNum type="romanLcPeriod"/>
            </a:pPr>
            <a:r>
              <a:rPr lang="sv-SE" dirty="0"/>
              <a:t>getDataSet()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9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 Million installations</a:t>
            </a:r>
          </a:p>
          <a:p>
            <a:r>
              <a:rPr lang="sv-SE" dirty="0"/>
              <a:t>Currently Supported Database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MySQL</a:t>
            </a:r>
            <a:endParaRPr lang="en-GB" dirty="0"/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PostgreSQL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Oracle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SQLite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Access IBM DB2 and Microsoft SQL Server through Zend Framework or Doctrine 2 integration.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Fixture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Four stages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SetUp Fixture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Execute System under Test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Verify Outcome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TearDown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1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133600"/>
            <a:ext cx="9058656" cy="3778250"/>
          </a:xfrm>
        </p:spPr>
      </p:pic>
    </p:spTree>
    <p:extLst>
      <p:ext uri="{BB962C8B-B14F-4D97-AF65-F5344CB8AC3E}">
        <p14:creationId xmlns:p14="http://schemas.microsoft.com/office/powerpoint/2010/main" val="41170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 Double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 double</a:t>
            </a:r>
            <a:endParaRPr lang="sv-SE" sz="1400" dirty="0" smtClean="0"/>
          </a:p>
          <a:p>
            <a:r>
              <a:rPr lang="sv-SE" dirty="0" smtClean="0"/>
              <a:t>Mocks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sz="1400" dirty="0"/>
              <a:t> -$mockTester =  $this-&gt;getMock(’class’, array());</a:t>
            </a:r>
          </a:p>
          <a:p>
            <a:pPr marL="0" indent="0">
              <a:buNone/>
            </a:pPr>
            <a:r>
              <a:rPr lang="sv-SE" sz="1400" dirty="0"/>
              <a:t>	$mockTester-&gt;expects($this-&gt;any())</a:t>
            </a:r>
          </a:p>
          <a:p>
            <a:pPr marL="0" indent="0">
              <a:buNone/>
            </a:pPr>
            <a:r>
              <a:rPr lang="sv-SE" sz="1400" dirty="0"/>
              <a:t>	-&gt;method(’method_name’)-&gt;will($this-&gt;returnValue($value));</a:t>
            </a:r>
            <a:endParaRPr lang="sv-SE" sz="1400" dirty="0" smtClean="0"/>
          </a:p>
          <a:p>
            <a:r>
              <a:rPr lang="sv-SE" dirty="0" smtClean="0"/>
              <a:t>Stubs: returns a known value.</a:t>
            </a:r>
          </a:p>
          <a:p>
            <a:pPr marL="0" indent="0">
              <a:buNone/>
            </a:pPr>
            <a:endParaRPr lang="sv-S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7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Selenium Tests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Used for web testing</a:t>
            </a:r>
          </a:p>
          <a:p>
            <a:r>
              <a:rPr lang="sv-SE" dirty="0" smtClean="0"/>
              <a:t>Focuses on Acceptance Testing rather than on Unit Testing</a:t>
            </a:r>
          </a:p>
          <a:p>
            <a:r>
              <a:rPr lang="sv-SE" dirty="0" smtClean="0"/>
              <a:t>Selenium Server used</a:t>
            </a:r>
          </a:p>
          <a:p>
            <a:r>
              <a:rPr lang="en-GB" b="1" dirty="0"/>
              <a:t>"</a:t>
            </a:r>
            <a:r>
              <a:rPr lang="en-GB" b="1" dirty="0" err="1"/>
              <a:t>phpunit</a:t>
            </a:r>
            <a:r>
              <a:rPr lang="en-GB" b="1" dirty="0"/>
              <a:t>/</a:t>
            </a:r>
            <a:r>
              <a:rPr lang="en-GB" b="1" dirty="0" err="1"/>
              <a:t>phpunit</a:t>
            </a:r>
            <a:r>
              <a:rPr lang="en-GB" b="1" dirty="0"/>
              <a:t>-selenium": "&gt;=</a:t>
            </a:r>
            <a:r>
              <a:rPr lang="en-GB" b="1" dirty="0" smtClean="0"/>
              <a:t>1.2“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9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Selenium Tests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04" y="1926336"/>
            <a:ext cx="7367782" cy="3382443"/>
          </a:xfrm>
        </p:spPr>
      </p:pic>
    </p:spTree>
    <p:extLst>
      <p:ext uri="{BB962C8B-B14F-4D97-AF65-F5344CB8AC3E}">
        <p14:creationId xmlns:p14="http://schemas.microsoft.com/office/powerpoint/2010/main" val="41400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SimpleTest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Include the SimpleTest Library.</a:t>
            </a:r>
          </a:p>
          <a:p>
            <a:r>
              <a:rPr lang="sv-SE" dirty="0" smtClean="0"/>
              <a:t>Extend WebTestCase</a:t>
            </a:r>
          </a:p>
          <a:p>
            <a:r>
              <a:rPr lang="sv-SE" dirty="0" smtClean="0"/>
              <a:t>Write Assertions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4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Assertions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90566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assertTrue()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assertFalse()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assertNull()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assertNotNull()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assertIdentical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assertNotIdentical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assertReference()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assertClone()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assertPattern()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assertNotPattern()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assertIsA()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assertIsNotA()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assertWithinMargin()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assertOutsideMargin()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Testing</a:t>
            </a:r>
          </a:p>
          <a:p>
            <a:r>
              <a:rPr lang="sv-SE" dirty="0" smtClean="0"/>
              <a:t>PHPUnit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sz="1400" dirty="0" smtClean="0"/>
              <a:t>-Installation</a:t>
            </a:r>
          </a:p>
          <a:p>
            <a:pPr marL="0" indent="0">
              <a:buNone/>
            </a:pPr>
            <a:r>
              <a:rPr lang="sv-SE" sz="1400" dirty="0"/>
              <a:t>	</a:t>
            </a:r>
            <a:r>
              <a:rPr lang="sv-SE" sz="1400" dirty="0" smtClean="0"/>
              <a:t>-Write tests</a:t>
            </a:r>
          </a:p>
          <a:p>
            <a:pPr marL="0" indent="0">
              <a:buNone/>
            </a:pPr>
            <a:r>
              <a:rPr lang="sv-SE" sz="1400" dirty="0"/>
              <a:t>	</a:t>
            </a:r>
            <a:r>
              <a:rPr lang="sv-SE" sz="1400" dirty="0" smtClean="0"/>
              <a:t>-Selenium Tests</a:t>
            </a:r>
          </a:p>
          <a:p>
            <a:pPr marL="0" indent="0">
              <a:buNone/>
            </a:pPr>
            <a:r>
              <a:rPr lang="sv-SE" sz="1400" dirty="0"/>
              <a:t>	</a:t>
            </a:r>
            <a:r>
              <a:rPr lang="sv-SE" sz="1400" dirty="0" smtClean="0"/>
              <a:t>-Mocks, Stubs</a:t>
            </a:r>
          </a:p>
          <a:p>
            <a:r>
              <a:rPr lang="sv-SE" dirty="0" smtClean="0"/>
              <a:t>SimpleTest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</a:t>
            </a:r>
            <a:r>
              <a:rPr lang="sv-SE" sz="1400" dirty="0" smtClean="0"/>
              <a:t>installation, Example</a:t>
            </a:r>
          </a:p>
          <a:p>
            <a:r>
              <a:rPr lang="sv-SE" dirty="0" smtClean="0"/>
              <a:t>SimpleTest(Drupal)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9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Assertions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655099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assertTitle($title)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assertResponse($codes)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assertText($text)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assertNoText($text)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assertLink($link)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assertNoLink($link)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assertCookie($name, $value)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assertNoCookie($name, $value)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assertLinkById($id)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assertNoLinkById($id)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270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Testing Drupal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SimpleTest</a:t>
            </a:r>
          </a:p>
          <a:p>
            <a:r>
              <a:rPr lang="sv-SE" dirty="0" smtClean="0"/>
              <a:t>PHPUnit added to Drupal8</a:t>
            </a:r>
          </a:p>
          <a:p>
            <a:r>
              <a:rPr lang="sv-SE" dirty="0" smtClean="0"/>
              <a:t>In core</a:t>
            </a:r>
          </a:p>
          <a:p>
            <a:r>
              <a:rPr lang="sv-SE" dirty="0" smtClean="0"/>
              <a:t>Extends DrupalWebTestCase extends WebTestCase</a:t>
            </a:r>
          </a:p>
          <a:p>
            <a:r>
              <a:rPr lang="sv-SE" dirty="0" smtClean="0"/>
              <a:t>New Setup for each Test</a:t>
            </a:r>
          </a:p>
          <a:p>
            <a:r>
              <a:rPr lang="en-GB" dirty="0" smtClean="0"/>
              <a:t>admin/</a:t>
            </a:r>
            <a:r>
              <a:rPr lang="en-GB" dirty="0" err="1" smtClean="0"/>
              <a:t>config</a:t>
            </a:r>
            <a:r>
              <a:rPr lang="en-GB" dirty="0" smtClean="0"/>
              <a:t>/development/testing</a:t>
            </a:r>
          </a:p>
          <a:p>
            <a:r>
              <a:rPr lang="sv-SE" dirty="0" smtClean="0"/>
              <a:t>Do not run all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09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68" y="2316480"/>
            <a:ext cx="8668512" cy="3230880"/>
          </a:xfrm>
        </p:spPr>
      </p:pic>
    </p:spTree>
    <p:extLst>
      <p:ext uri="{BB962C8B-B14F-4D97-AF65-F5344CB8AC3E}">
        <p14:creationId xmlns:p14="http://schemas.microsoft.com/office/powerpoint/2010/main" val="328364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Write Tests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76" y="2133600"/>
            <a:ext cx="9375647" cy="3778250"/>
          </a:xfrm>
        </p:spPr>
      </p:pic>
    </p:spTree>
    <p:extLst>
      <p:ext uri="{BB962C8B-B14F-4D97-AF65-F5344CB8AC3E}">
        <p14:creationId xmlns:p14="http://schemas.microsoft.com/office/powerpoint/2010/main" val="4090702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Useful Resources &amp;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https://phpunit.de/manual/current/en/index.html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://phpunit.de/manual/current/en/selenium.html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://docs.seleniumhq.org/download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simpletest.org/en/unit_test_documentation.html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github.com/in2it</a:t>
            </a:r>
            <a:endParaRPr lang="en-GB" dirty="0" smtClean="0"/>
          </a:p>
          <a:p>
            <a:r>
              <a:rPr lang="sv-SE" dirty="0" smtClean="0"/>
              <a:t>PHPUnit Essentials(By Zdenek Machek)</a:t>
            </a:r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www.drupal.org/simpletest-tutorial-drupal7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0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96" y="2454529"/>
            <a:ext cx="6594411" cy="3429000"/>
          </a:xfrm>
        </p:spPr>
      </p:pic>
    </p:spTree>
    <p:extLst>
      <p:ext uri="{BB962C8B-B14F-4D97-AF65-F5344CB8AC3E}">
        <p14:creationId xmlns:p14="http://schemas.microsoft.com/office/powerpoint/2010/main" val="21670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16" y="2133600"/>
            <a:ext cx="5932530" cy="3778250"/>
          </a:xfrm>
        </p:spPr>
      </p:pic>
    </p:spTree>
    <p:extLst>
      <p:ext uri="{BB962C8B-B14F-4D97-AF65-F5344CB8AC3E}">
        <p14:creationId xmlns:p14="http://schemas.microsoft.com/office/powerpoint/2010/main" val="31714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133600"/>
            <a:ext cx="8912352" cy="3778250"/>
          </a:xfrm>
        </p:spPr>
      </p:pic>
    </p:spTree>
    <p:extLst>
      <p:ext uri="{BB962C8B-B14F-4D97-AF65-F5344CB8AC3E}">
        <p14:creationId xmlns:p14="http://schemas.microsoft.com/office/powerpoint/2010/main" val="993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testing is a process of executing a program or application with the intent of finding the software bugs.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3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Excuses for not Testing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 Time</a:t>
            </a:r>
          </a:p>
          <a:p>
            <a:r>
              <a:rPr lang="sv-SE" dirty="0" smtClean="0"/>
              <a:t>Not included in Budget</a:t>
            </a:r>
          </a:p>
          <a:p>
            <a:r>
              <a:rPr lang="sv-SE" dirty="0" smtClean="0"/>
              <a:t>I don’t know how</a:t>
            </a:r>
          </a:p>
          <a:p>
            <a:r>
              <a:rPr lang="sv-SE" dirty="0" smtClean="0"/>
              <a:t>I’ll test after finishing project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</a:t>
            </a:r>
            <a:r>
              <a:rPr lang="sv-SE" sz="1400" dirty="0" smtClean="0"/>
              <a:t>like thats going to happen</a:t>
            </a:r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605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2133600"/>
            <a:ext cx="7278624" cy="3778250"/>
          </a:xfrm>
        </p:spPr>
      </p:pic>
    </p:spTree>
    <p:extLst>
      <p:ext uri="{BB962C8B-B14F-4D97-AF65-F5344CB8AC3E}">
        <p14:creationId xmlns:p14="http://schemas.microsoft.com/office/powerpoint/2010/main" val="19515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Unit: The smallest possible testable piece of code.</a:t>
            </a:r>
          </a:p>
          <a:p>
            <a:r>
              <a:rPr lang="sv-SE" dirty="0"/>
              <a:t>Test: A piece of code that checks other code.</a:t>
            </a:r>
          </a:p>
          <a:p>
            <a:r>
              <a:rPr lang="sv-SE" dirty="0"/>
              <a:t>Advantages: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Fixing Cost is low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Enforces </a:t>
            </a:r>
            <a:r>
              <a:rPr lang="sv-SE" dirty="0" smtClean="0"/>
              <a:t>best </a:t>
            </a:r>
            <a:r>
              <a:rPr lang="sv-SE" dirty="0"/>
              <a:t>practices.</a:t>
            </a:r>
          </a:p>
          <a:p>
            <a:pPr marL="525780" indent="-457200">
              <a:buFont typeface="+mj-lt"/>
              <a:buAutoNum type="arabicPeriod"/>
            </a:pPr>
            <a:r>
              <a:rPr lang="sv-SE" dirty="0"/>
              <a:t>Faster development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6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2534</TotalTime>
  <Words>529</Words>
  <Application>Microsoft Office PowerPoint</Application>
  <PresentationFormat>Custom</PresentationFormat>
  <Paragraphs>173</Paragraphs>
  <Slides>35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Wisp</vt:lpstr>
      <vt:lpstr>Getting to know Testing in PHP</vt:lpstr>
      <vt:lpstr>Hello</vt:lpstr>
      <vt:lpstr>Agenda</vt:lpstr>
      <vt:lpstr>PowerPoint Presentation</vt:lpstr>
      <vt:lpstr>PowerPoint Presentation</vt:lpstr>
      <vt:lpstr>Testing</vt:lpstr>
      <vt:lpstr>Excuses for not Testing </vt:lpstr>
      <vt:lpstr>PowerPoint Presentation</vt:lpstr>
      <vt:lpstr>Unit Testing</vt:lpstr>
      <vt:lpstr>PHPUnit</vt:lpstr>
      <vt:lpstr>Example</vt:lpstr>
      <vt:lpstr>Test</vt:lpstr>
      <vt:lpstr>Run test</vt:lpstr>
      <vt:lpstr>Divide By Zero</vt:lpstr>
      <vt:lpstr>Divide by Zero Test</vt:lpstr>
      <vt:lpstr>Run Test</vt:lpstr>
      <vt:lpstr>PHPUnit Command line Chars</vt:lpstr>
      <vt:lpstr>PowerPoint Presentation</vt:lpstr>
      <vt:lpstr>Assertions</vt:lpstr>
      <vt:lpstr>Code Coverage</vt:lpstr>
      <vt:lpstr>DB Testing </vt:lpstr>
      <vt:lpstr>PowerPoint Presentation</vt:lpstr>
      <vt:lpstr>Fixture</vt:lpstr>
      <vt:lpstr>PowerPoint Presentation</vt:lpstr>
      <vt:lpstr>Test Double</vt:lpstr>
      <vt:lpstr>Selenium Tests </vt:lpstr>
      <vt:lpstr>Selenium Tests</vt:lpstr>
      <vt:lpstr>SimpleTest</vt:lpstr>
      <vt:lpstr>Assertions</vt:lpstr>
      <vt:lpstr>Assertions </vt:lpstr>
      <vt:lpstr>Testing Drupal</vt:lpstr>
      <vt:lpstr>PowerPoint Presentation</vt:lpstr>
      <vt:lpstr>Write Tests</vt:lpstr>
      <vt:lpstr>Useful Resources &amp; References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Rashid Khan</cp:lastModifiedBy>
  <cp:revision>47</cp:revision>
  <dcterms:created xsi:type="dcterms:W3CDTF">2014-09-12T02:13:59Z</dcterms:created>
  <dcterms:modified xsi:type="dcterms:W3CDTF">2015-06-11T15:39:57Z</dcterms:modified>
</cp:coreProperties>
</file>