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6" d="100"/>
          <a:sy n="66" d="100"/>
        </p:scale>
        <p:origin x="102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D5B1D-6E3E-4ECE-A04D-814DE658CB3C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B61E7-A5AB-4B3E-8949-7B1F695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9703ff3-9d46-4420-813c-66467ed2db6e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 ,clusteredColumnChart ,clusteredColumnChart ,card ,card ,card ,textbox ,treemap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0967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42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Rashid Fuseini</cp:lastModifiedBy>
  <cp:revision>6</cp:revision>
  <dcterms:created xsi:type="dcterms:W3CDTF">2016-09-04T11:54:55Z</dcterms:created>
  <dcterms:modified xsi:type="dcterms:W3CDTF">2024-01-21T02:33:00Z</dcterms:modified>
</cp:coreProperties>
</file>