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Blue Waves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Asadbek</dc:creator>
  <cp:lastModifiedBy>Asadbek</cp:lastModifiedBy>
  <cp:revision>3</cp:revision>
  <dcterms:created xsi:type="dcterms:W3CDTF">2025-07-23T00:59:00Z</dcterms:created>
  <dcterms:modified xsi:type="dcterms:W3CDTF">2025-10-08T07:58:31Z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46202D15B8E34ADA829611C447DCDE75_11</vt:lpwstr>
  </property>
  <property fmtid="{D5CDD505-2E9C-101B-9397-08002B2CF9AE}" pid="3" name="KSOProductBuildVer">
    <vt:lpwstr>1033-12.2.0.22549</vt:lpwstr>
  </property>
</Properties>
</file>