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6" r:id="rId9"/>
    <p:sldId id="261" r:id="rId10"/>
    <p:sldId id="262" r:id="rId11"/>
    <p:sldId id="269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ashidrasheed@gmail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2EA9-8FB1-B836-3FF9-E5544FB9D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Future of the Web: From Cloud to Edge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1316C-296D-5E37-D241-5B4E14936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Server</a:t>
            </a:r>
            <a:r>
              <a:rPr lang="en-US" dirty="0">
                <a:effectLst/>
              </a:rPr>
              <a:t>-Side Components, React 18, and Next.js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7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DCF-86D2-A33B-51E7-653AE0DA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Edge AI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2A11-3693-C357-5B86-03710DDB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Edge</a:t>
            </a:r>
            <a:r>
              <a:rPr lang="en-US" dirty="0">
                <a:effectLst/>
              </a:rPr>
              <a:t> AI is a type of artificial intelligence that runs on devices close to the data source, such as sensors or cameras, instead of in the cloud or a data center.</a:t>
            </a:r>
          </a:p>
          <a:p>
            <a:r>
              <a:rPr lang="en-US" sz="1800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This</a:t>
            </a:r>
            <a:r>
              <a:rPr lang="en-US" dirty="0">
                <a:effectLst/>
              </a:rPr>
              <a:t> enables the processing of data in real-time, reducing latency and providing faster output. Edge AI uses algorithms to process data locally, often using a combination of machine learning and deep learning. </a:t>
            </a:r>
            <a:endParaRPr lang="en-US" dirty="0"/>
          </a:p>
          <a:p>
            <a:r>
              <a:rPr lang="en-US" sz="1800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This</a:t>
            </a:r>
            <a:r>
              <a:rPr lang="en-US" dirty="0">
                <a:effectLst/>
              </a:rPr>
              <a:t> allows data to be analyzed quickly and accurately, without having to be sent to the cloud or a data center. Edge AI can be used for object recognition, facial recognition, natural language processing,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9EE5F-0EAB-BA35-B09C-D022B46A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78CAA-535C-9658-225B-C7EFB77E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99" y="186267"/>
            <a:ext cx="12835465" cy="64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3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1AE4-9029-FE78-C4DE-5EBDE8B4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server-side components will become more prominent, allowing developers to build powerful and secure applications with fewer resources.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18 and Next.js 13 will be the go-to frameworks for building web applications, as they are reliable, secure, and easy to use.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875C-84C4-1476-262C-45B04051BBD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08961" y="4162647"/>
            <a:ext cx="8156579" cy="54896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Prepared by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77B-9F78-2B84-DE3F-95EB1193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Rashid Rasheed </a:t>
            </a:r>
            <a:r>
              <a:rPr lang="en-US" sz="2000" dirty="0"/>
              <a:t>PIAIC 94560</a:t>
            </a:r>
          </a:p>
          <a:p>
            <a:pPr algn="ctr"/>
            <a:r>
              <a:rPr lang="en-US" dirty="0">
                <a:hlinkClick r:id="rId2"/>
              </a:rPr>
              <a:t>rashidrasheed@gmail.com</a:t>
            </a:r>
            <a:endParaRPr lang="en-US" dirty="0"/>
          </a:p>
          <a:p>
            <a:pPr algn="ctr"/>
            <a:r>
              <a:rPr lang="en-US" dirty="0"/>
              <a:t>00923167634620</a:t>
            </a:r>
          </a:p>
        </p:txBody>
      </p:sp>
    </p:spTree>
    <p:extLst>
      <p:ext uri="{BB962C8B-B14F-4D97-AF65-F5344CB8AC3E}">
        <p14:creationId xmlns:p14="http://schemas.microsoft.com/office/powerpoint/2010/main" val="130973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5860-AA84-FCB9-76A1-AC85ECE9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4207-D2A0-8830-07C2-35C242B0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en-US" dirty="0">
                <a:effectLst/>
              </a:rPr>
              <a:t> web is constantly evolving and improving. In the future, the web will be faster, more secure, more accessible, and more user-friendly. The web will use artificial intelligence, machine learning, and virtual reality to enhance the user experience. 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en-US" dirty="0">
                <a:effectLst/>
              </a:rPr>
              <a:t> web will also become more personalized and interactive, allowing users to customize their experience. Additionally, the internet of things will become more prevalent, connecting everyday objects and making them smarter.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Finally,</a:t>
            </a:r>
            <a:r>
              <a:rPr lang="en-US" dirty="0">
                <a:effectLst/>
              </a:rPr>
              <a:t> the web will become more decentralized, allowing users to have more control over their data and privacy.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9409-60BF-2253-247F-89969A3D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What</a:t>
            </a:r>
            <a:r>
              <a:rPr lang="en-US" dirty="0">
                <a:effectLst/>
              </a:rPr>
              <a:t> Is Edge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B108-4FBB-2408-27D5-5F24961F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computing is a distributed computing model that moves computational workloads and data storage away from centralized nodes (such as data centers or cloud servers) to the logical extremes of a network, i.e., the edges.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comprises of a wide range of devices such as mobile phones, factory sensors, home appliances and others.</a:t>
            </a:r>
          </a:p>
          <a:p>
            <a:pPr algn="just" fontAlgn="base"/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At</a:t>
            </a:r>
            <a:r>
              <a:rPr lang="en-US" b="1" i="0" dirty="0">
                <a:solidFill>
                  <a:srgbClr val="0808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its simplest, edge computing brings computing resources, data storage, and enterprise applications closer to where the people actually consume the information.</a:t>
            </a:r>
          </a:p>
          <a:p>
            <a:pPr marL="0" indent="0" algn="just" fontAlgn="base">
              <a:buNone/>
            </a:pPr>
            <a:br>
              <a:rPr lang="en-US" sz="1400" dirty="0"/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215A40-C7AB-2DD9-8FB9-EC94E504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CC7A-458C-3887-0461-7D0836E0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dirty="0">
                <a:effectLst/>
              </a:rPr>
              <a:t> Server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AED3-4476-D070-15D7-353B5CC5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Re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</a:rPr>
              <a:t>act</a:t>
            </a:r>
            <a:r>
              <a:rPr lang="en-US" dirty="0">
                <a:effectLst/>
              </a:rPr>
              <a:t> Server Components are a new type of component architecture that allows developers to build server-side rendered React applications. React Server Components allow developers to write components that run on the server and then render them on the client. </a:t>
            </a:r>
          </a:p>
          <a:p>
            <a:pPr algn="just"/>
            <a:r>
              <a:rPr lang="en-US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React</a:t>
            </a:r>
            <a:r>
              <a:rPr lang="en-US" dirty="0">
                <a:effectLst/>
              </a:rPr>
              <a:t> Server Components are designed to be more secure than traditional server-rendered applications as they are not exposed to the public, making them less susceptible to malicious attacks.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89000-1897-AE73-D4D9-ADBC6D86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"/>
            <a:ext cx="12192000" cy="68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FE67-8A29-1265-64A6-18CAB1E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Vercel</a:t>
            </a:r>
            <a:r>
              <a:rPr lang="en-US" dirty="0"/>
              <a:t> Edge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ACB8-63E3-29A9-66C1-053C4F99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Ver</a:t>
            </a:r>
            <a:r>
              <a:rPr lang="en-US" dirty="0" err="1">
                <a:solidFill>
                  <a:schemeClr val="bg1"/>
                </a:solidFill>
                <a:effectLst/>
                <a:latin typeface="+mj-lt"/>
              </a:rPr>
              <a:t>cel</a:t>
            </a:r>
            <a:r>
              <a:rPr lang="en-US" dirty="0">
                <a:effectLst/>
              </a:rPr>
              <a:t> Edge Functions are a service that allows developers to deploy serverless functions to the edge of the </a:t>
            </a:r>
            <a:r>
              <a:rPr lang="en-US" dirty="0" err="1">
                <a:effectLst/>
              </a:rPr>
              <a:t>Vercel</a:t>
            </a:r>
            <a:r>
              <a:rPr lang="en-US" dirty="0">
                <a:effectLst/>
              </a:rPr>
              <a:t> CDN, allowing them to respond to requests with minimal latency and improved performance.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 can be used to create dynamic websites and applications, create custom APIs, and provide authentication and authorization. Additionally, Edge Functions can be triggered through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Vercel’s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API gateway or through webhooks from third-party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33310-A2AD-AD75-3DEB-4E780132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092-DFD0-924C-BB61-FEBD1733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Type-Safe Database Access at the Edge with Nex13 &amp; </a:t>
            </a:r>
            <a:r>
              <a:rPr lang="en-US" dirty="0" err="1"/>
              <a:t>PlanetScale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9EC2-53BF-FC50-4D5D-FA674FA6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Type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</a:rPr>
              <a:t>-safe</a:t>
            </a:r>
            <a:r>
              <a:rPr lang="en-US" dirty="0">
                <a:effectLst/>
              </a:rPr>
              <a:t> database access at the edge is a powerful tool that enables developers to easily and securely access data at the edge of the internet.</a:t>
            </a:r>
          </a:p>
          <a:p>
            <a:pPr algn="just"/>
            <a:r>
              <a:rPr lang="en-US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Next</a:t>
            </a:r>
            <a:r>
              <a:rPr lang="en-US" dirty="0">
                <a:effectLst/>
              </a:rPr>
              <a:t> 13 and </a:t>
            </a:r>
            <a:r>
              <a:rPr lang="en-US" dirty="0" err="1">
                <a:effectLst/>
              </a:rPr>
              <a:t>PlanetScale</a:t>
            </a:r>
            <a:r>
              <a:rPr lang="en-US" dirty="0">
                <a:effectLst/>
              </a:rPr>
              <a:t> both offer type-safe database access services that allow developers to access the data in a secure manner. </a:t>
            </a:r>
            <a:endParaRPr lang="en-US" dirty="0"/>
          </a:p>
          <a:p>
            <a:pPr algn="just"/>
            <a:r>
              <a:rPr lang="en-US" dirty="0">
                <a:solidFill>
                  <a:srgbClr val="353740"/>
                </a:solidFill>
                <a:effectLst/>
                <a:latin typeface="+mj-lt"/>
                <a:ea typeface="Calibri" panose="020F0502020204030204" pitchFamily="34" charset="0"/>
              </a:rPr>
              <a:t>Both</a:t>
            </a:r>
            <a:r>
              <a:rPr lang="en-US" dirty="0">
                <a:effectLst/>
              </a:rPr>
              <a:t> companies also offer data replication services that enable developers to replicate their data across multiple nodes or locations.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97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</TotalTime>
  <Words>639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Trebuchet MS</vt:lpstr>
      <vt:lpstr>Berlin</vt:lpstr>
      <vt:lpstr>The Future of the Web: From Cloud to Edge </vt:lpstr>
      <vt:lpstr>The Future of the Web</vt:lpstr>
      <vt:lpstr>What Is Edge Computing</vt:lpstr>
      <vt:lpstr>PowerPoint Presentation</vt:lpstr>
      <vt:lpstr>React Server Components</vt:lpstr>
      <vt:lpstr>PowerPoint Presentation</vt:lpstr>
      <vt:lpstr>Vercel Edge Functions</vt:lpstr>
      <vt:lpstr>PowerPoint Presentation</vt:lpstr>
      <vt:lpstr>Type-Safe Database Access at the Edge with Nex13 &amp; PlanetScale</vt:lpstr>
      <vt:lpstr>What is Edge AI and How does it Work?</vt:lpstr>
      <vt:lpstr>PowerPoint Presentation</vt:lpstr>
      <vt:lpstr>PowerPoint Presentation</vt:lpstr>
      <vt:lpstr>Finally, server-side components will become more prominent, allowing developers to build powerful and secure applications with fewer resources. React 18 and Next.js 13 will be the go-to frameworks for building web applications, as they are reliable, secure, and easy to use.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the Web: From Cloud to Edge </dc:title>
  <dc:creator>Rashid Rasheed</dc:creator>
  <cp:lastModifiedBy>Rashid Rasheed</cp:lastModifiedBy>
  <cp:revision>16</cp:revision>
  <dcterms:created xsi:type="dcterms:W3CDTF">2023-02-01T07:39:41Z</dcterms:created>
  <dcterms:modified xsi:type="dcterms:W3CDTF">2023-02-01T09:01:26Z</dcterms:modified>
</cp:coreProperties>
</file>