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-782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9/1/2025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7525E9-A77B-0F71-38A6-122AFF859A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3342" y="472925"/>
            <a:ext cx="7197726" cy="1018992"/>
          </a:xfrm>
        </p:spPr>
        <p:txBody>
          <a:bodyPr/>
          <a:lstStyle/>
          <a:p>
            <a:pPr algn="ctr"/>
            <a:r>
              <a:rPr lang="en-US" dirty="0"/>
              <a:t>Digital Portfolio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85C8615-9785-DF75-7678-AD9A50C12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3342" y="2023533"/>
            <a:ext cx="7197726" cy="3799751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Aptos Narrow" panose="020B0004020202020204" pitchFamily="34" charset="0"/>
              </a:rPr>
              <a:t>STUDENT NAME     :  </a:t>
            </a:r>
            <a:r>
              <a:rPr lang="en-US" sz="2000" dirty="0" smtClean="0">
                <a:latin typeface="Aptos Narrow" panose="020B0004020202020204" pitchFamily="34" charset="0"/>
              </a:rPr>
              <a:t> Mohammed </a:t>
            </a:r>
            <a:r>
              <a:rPr lang="en-US" sz="2000" dirty="0" err="1" smtClean="0">
                <a:latin typeface="Aptos Narrow" panose="020B0004020202020204" pitchFamily="34" charset="0"/>
              </a:rPr>
              <a:t>rashid</a:t>
            </a:r>
            <a:r>
              <a:rPr lang="en-US" sz="2000" dirty="0" smtClean="0">
                <a:latin typeface="Aptos Narrow" panose="020B0004020202020204" pitchFamily="34" charset="0"/>
              </a:rPr>
              <a:t> r</a:t>
            </a:r>
          </a:p>
          <a:p>
            <a:pPr algn="l"/>
            <a:r>
              <a:rPr lang="en-US" sz="2000" dirty="0" smtClean="0">
                <a:latin typeface="Aptos Narrow" panose="020B0004020202020204" pitchFamily="34" charset="0"/>
              </a:rPr>
              <a:t>REG NO &amp; NMID     :   31924U18016</a:t>
            </a:r>
          </a:p>
          <a:p>
            <a:pPr algn="l"/>
            <a:r>
              <a:rPr lang="en-US" sz="2000" dirty="0" smtClean="0">
                <a:latin typeface="Aptos Narrow" panose="020B0004020202020204" pitchFamily="34" charset="0"/>
                <a:cs typeface="Calibri"/>
              </a:rPr>
              <a:t>EMAIL                       : RASHIDRASHID07770</a:t>
            </a:r>
            <a:r>
              <a:rPr lang="en-US" dirty="0" smtClean="0"/>
              <a:t>@gmail.com</a:t>
            </a:r>
            <a:endParaRPr lang="en-US" sz="2000" dirty="0">
              <a:latin typeface="Aptos Narrow" panose="020B0004020202020204" pitchFamily="34" charset="0"/>
              <a:cs typeface="Calibri"/>
            </a:endParaRPr>
          </a:p>
          <a:p>
            <a:pPr algn="l"/>
            <a:r>
              <a:rPr lang="en-US" sz="2000" dirty="0">
                <a:latin typeface="Aptos Narrow" panose="020B0004020202020204" pitchFamily="34" charset="0"/>
              </a:rPr>
              <a:t>DEPARTMENT          :  B.Sc. COMPUTER SCIENCE</a:t>
            </a:r>
          </a:p>
          <a:p>
            <a:pPr algn="l"/>
            <a:r>
              <a:rPr lang="en-US" sz="2000" dirty="0">
                <a:latin typeface="Aptos Narrow" panose="020B0004020202020204" pitchFamily="34" charset="0"/>
              </a:rPr>
              <a:t>COLLEGE                  :  MU College Autonomous/  </a:t>
            </a:r>
          </a:p>
          <a:p>
            <a:pPr algn="l"/>
            <a:r>
              <a:rPr lang="en-US" sz="2000" dirty="0">
                <a:latin typeface="Aptos Narrow" panose="020B0004020202020204" pitchFamily="34" charset="0"/>
              </a:rPr>
              <a:t>                                          Thiruvalluvar university</a:t>
            </a:r>
          </a:p>
        </p:txBody>
      </p:sp>
    </p:spTree>
    <p:extLst>
      <p:ext uri="{BB962C8B-B14F-4D97-AF65-F5344CB8AC3E}">
        <p14:creationId xmlns="" xmlns:p14="http://schemas.microsoft.com/office/powerpoint/2010/main" val="3327797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96DA97-F131-F2CE-D8AB-19937BBD0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25439"/>
            <a:ext cx="10131427" cy="860400"/>
          </a:xfrm>
        </p:spPr>
        <p:txBody>
          <a:bodyPr/>
          <a:lstStyle/>
          <a:p>
            <a:r>
              <a:rPr lang="en-US" dirty="0"/>
              <a:t>Result and Screenshot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15D530D-2AC3-C5F3-F6AD-3D3C79CAA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979753"/>
            <a:ext cx="10218513" cy="860400"/>
          </a:xfrm>
        </p:spPr>
        <p:txBody>
          <a:bodyPr/>
          <a:lstStyle/>
          <a:p>
            <a:r>
              <a:rPr lang="en-US" dirty="0"/>
              <a:t>Portfolio effectively showcases skills with responsive design, interactive features, and visually appealing project displays.</a:t>
            </a:r>
          </a:p>
        </p:txBody>
      </p:sp>
      <p:pic>
        <p:nvPicPr>
          <p:cNvPr id="10" name="Picture 9" descr="Screenshot 2025-09-01 12534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4" y="2800415"/>
            <a:ext cx="4629151" cy="2593597"/>
          </a:xfrm>
          <a:prstGeom prst="rect">
            <a:avLst/>
          </a:prstGeom>
        </p:spPr>
      </p:pic>
      <p:pic>
        <p:nvPicPr>
          <p:cNvPr id="12" name="Picture 11" descr="Screenshot 2025-09-01 1255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710" y="2771775"/>
            <a:ext cx="4513765" cy="260570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28591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C67BB5-C4BD-45DB-9092-DDAD195E1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485819"/>
            <a:ext cx="10131427" cy="635410"/>
          </a:xfrm>
        </p:spPr>
        <p:txBody>
          <a:bodyPr>
            <a:normAutofit fontScale="90000"/>
          </a:bodyPr>
          <a:lstStyle/>
          <a:p>
            <a:r>
              <a:rPr lang="en-IN" dirty="0"/>
              <a:t>CONCLUSION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9C8982E-8635-6E8D-BD16-B122CBC38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8" y="1631408"/>
            <a:ext cx="10131428" cy="3256277"/>
          </a:xfrm>
        </p:spPr>
        <p:txBody>
          <a:bodyPr>
            <a:normAutofit/>
          </a:bodyPr>
          <a:lstStyle/>
          <a:p>
            <a:r>
              <a:rPr lang="en-US" sz="2800" dirty="0"/>
              <a:t>This portfolio successfully represents personal and professional achievements through a structured, visually appealing, and responsive design. It highlights skills, projects, and experiences in an organized manner, providing easy navigation for users. Serving as a digital identity, it enhances opportunities by creating a lasting impression on employers, recruiters, and clients.</a:t>
            </a:r>
          </a:p>
        </p:txBody>
      </p:sp>
    </p:spTree>
    <p:extLst>
      <p:ext uri="{BB962C8B-B14F-4D97-AF65-F5344CB8AC3E}">
        <p14:creationId xmlns="" xmlns:p14="http://schemas.microsoft.com/office/powerpoint/2010/main" val="1269512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48F48C-5766-7B5D-D89A-F7D5BEC1D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71" y="485819"/>
            <a:ext cx="10131427" cy="657181"/>
          </a:xfrm>
        </p:spPr>
        <p:txBody>
          <a:bodyPr>
            <a:normAutofit fontScale="90000"/>
          </a:bodyPr>
          <a:lstStyle/>
          <a:p>
            <a:r>
              <a:rPr lang="en-US" spc="5" dirty="0"/>
              <a:t>PROJECT</a:t>
            </a:r>
            <a:r>
              <a:rPr lang="en-US" spc="-85" dirty="0"/>
              <a:t> </a:t>
            </a:r>
            <a:r>
              <a:rPr lang="en-US" spc="25" dirty="0"/>
              <a:t>TITLE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2AA4DFA-34B1-00A2-5A5F-BEEBA9768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2770" y="1272181"/>
            <a:ext cx="10131428" cy="479116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+mj-lt"/>
              </a:rPr>
              <a:t>About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+mj-lt"/>
              </a:rPr>
              <a:t>Education</a:t>
            </a:r>
            <a:endParaRPr lang="en-US" sz="36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+mj-lt"/>
              </a:rPr>
              <a:t>Projects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+mj-lt"/>
              </a:rPr>
              <a:t>Contact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+mj-lt"/>
              </a:rPr>
              <a:t>Resume</a:t>
            </a: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4701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C3C99A-BA4E-B5CE-72A4-5EE7D444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076761"/>
            <a:ext cx="2329543" cy="664705"/>
          </a:xfrm>
        </p:spPr>
        <p:txBody>
          <a:bodyPr>
            <a:normAutofit fontScale="90000"/>
          </a:bodyPr>
          <a:lstStyle/>
          <a:p>
            <a:r>
              <a:rPr lang="en-US" spc="25" dirty="0"/>
              <a:t>	A</a:t>
            </a:r>
            <a:r>
              <a:rPr lang="en-US" spc="-5" dirty="0"/>
              <a:t>G</a:t>
            </a:r>
            <a:r>
              <a:rPr lang="en-US" spc="-35" dirty="0"/>
              <a:t>E</a:t>
            </a:r>
            <a:r>
              <a:rPr lang="en-US" spc="15" dirty="0"/>
              <a:t>N</a:t>
            </a:r>
            <a:r>
              <a:rPr lang="en-US" dirty="0"/>
              <a:t>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EB3C3E4-B9C2-A217-0526-0A96B6900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9" y="1566095"/>
            <a:ext cx="10131428" cy="4725848"/>
          </a:xfrm>
        </p:spPr>
        <p:txBody>
          <a:bodyPr>
            <a:norm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Screenshots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96924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C8C0C9-BC59-E9D7-6587-A18318B2F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5" y="641581"/>
            <a:ext cx="5573486" cy="621162"/>
          </a:xfrm>
        </p:spPr>
        <p:txBody>
          <a:bodyPr>
            <a:normAutofit fontScale="90000"/>
          </a:bodyPr>
          <a:lstStyle/>
          <a:p>
            <a:r>
              <a:rPr lang="en-US" spc="-20" dirty="0"/>
              <a:t>P</a:t>
            </a:r>
            <a:r>
              <a:rPr lang="en-US" spc="15" dirty="0"/>
              <a:t>ROB</a:t>
            </a:r>
            <a:r>
              <a:rPr lang="en-US" spc="55" dirty="0"/>
              <a:t>L</a:t>
            </a:r>
            <a:r>
              <a:rPr lang="en-US" spc="-20" dirty="0"/>
              <a:t>E</a:t>
            </a:r>
            <a:r>
              <a:rPr lang="en-US" spc="20" dirty="0"/>
              <a:t>M</a:t>
            </a:r>
            <a:r>
              <a:rPr lang="en-US" dirty="0"/>
              <a:t>	</a:t>
            </a:r>
            <a:r>
              <a:rPr lang="en-US" spc="10" dirty="0"/>
              <a:t>S</a:t>
            </a:r>
            <a:r>
              <a:rPr lang="en-US" spc="-370" dirty="0"/>
              <a:t>T</a:t>
            </a:r>
            <a:r>
              <a:rPr lang="en-US" spc="-375" dirty="0"/>
              <a:t>A</a:t>
            </a:r>
            <a:r>
              <a:rPr lang="en-US" spc="15" dirty="0"/>
              <a:t>T</a:t>
            </a:r>
            <a:r>
              <a:rPr lang="en-US" spc="-10" dirty="0"/>
              <a:t>E</a:t>
            </a:r>
            <a:r>
              <a:rPr lang="en-US" spc="-20" dirty="0"/>
              <a:t>ME</a:t>
            </a:r>
            <a:r>
              <a:rPr lang="en-US" spc="10" dirty="0"/>
              <a:t>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E2DAD52-5CFE-E2AA-9719-29BD6629C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2515" y="1696723"/>
            <a:ext cx="10131428" cy="4671420"/>
          </a:xfrm>
        </p:spPr>
        <p:txBody>
          <a:bodyPr>
            <a:normAutofit/>
          </a:bodyPr>
          <a:lstStyle/>
          <a:p>
            <a:r>
              <a:rPr lang="en-US" sz="2400" b="1" dirty="0"/>
              <a:t>Points: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Difficult to showcase skills effectively without structured layout guidance.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Lack of visual consistency reduces portfolio’s overall professional impact.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Limited technical knowledge hinders building interactive and dynamic sections.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Absence of organized navigation confuses viewers and weakens impression.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887943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2B5F78-FE5F-15BE-3BB0-9FBCDCAA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743" y="890750"/>
            <a:ext cx="10131427" cy="860401"/>
          </a:xfrm>
        </p:spPr>
        <p:txBody>
          <a:bodyPr/>
          <a:lstStyle/>
          <a:p>
            <a:r>
              <a:rPr lang="en-US" spc="5" dirty="0">
                <a:latin typeface="Sitka Text" pitchFamily="2" charset="0"/>
              </a:rPr>
              <a:t>PROJECT  </a:t>
            </a:r>
            <a:r>
              <a:rPr lang="en-US" spc="-20" dirty="0">
                <a:latin typeface="Sitka Text" pitchFamily="2" charset="0"/>
              </a:rPr>
              <a:t>OVERVIEW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3716D4D-4388-AEE6-B2F5-C3F6B5CF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3141" y="4071258"/>
            <a:ext cx="10131428" cy="1754049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Showcases personal skills, achievements, and career development journey.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Provides structured sections for education, projects, and work experience.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Enhances professional identity through attractive and responsive design.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Improves engagement with interactive navigation and user-friendly interface.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Text Placeholder 2">
            <a:extLst>
              <a:ext uri="{FF2B5EF4-FFF2-40B4-BE49-F238E27FC236}">
                <a16:creationId xmlns="" xmlns:a16="http://schemas.microsoft.com/office/drawing/2014/main" id="{F5A4E192-C714-2F59-FC10-32D774CF9E3A}"/>
              </a:ext>
            </a:extLst>
          </p:cNvPr>
          <p:cNvSpPr txBox="1">
            <a:spLocks/>
          </p:cNvSpPr>
          <p:nvPr/>
        </p:nvSpPr>
        <p:spPr>
          <a:xfrm>
            <a:off x="653141" y="2034180"/>
            <a:ext cx="10131428" cy="175404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The Portfolio project aims to design and develop a professional platform that highlights personal achievements, skills, and experiences. It provides a structured layout with visually appealing design, ensuring better engagement and clarity for viewers.</a:t>
            </a:r>
          </a:p>
        </p:txBody>
      </p:sp>
    </p:spTree>
    <p:extLst>
      <p:ext uri="{BB962C8B-B14F-4D97-AF65-F5344CB8AC3E}">
        <p14:creationId xmlns="" xmlns:p14="http://schemas.microsoft.com/office/powerpoint/2010/main" val="252138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25631C-AA63-7381-3D8E-00EBD1E2E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43800"/>
            <a:ext cx="10131427" cy="749571"/>
          </a:xfrm>
        </p:spPr>
        <p:txBody>
          <a:bodyPr>
            <a:normAutofit fontScale="90000"/>
          </a:bodyPr>
          <a:lstStyle/>
          <a:p>
            <a:r>
              <a:rPr lang="en-US" spc="25" dirty="0">
                <a:latin typeface="Sitka Text" pitchFamily="2" charset="0"/>
              </a:rPr>
              <a:t>W</a:t>
            </a:r>
            <a:r>
              <a:rPr lang="en-US" spc="-20" dirty="0">
                <a:latin typeface="Sitka Text" pitchFamily="2" charset="0"/>
              </a:rPr>
              <a:t>H</a:t>
            </a:r>
            <a:r>
              <a:rPr lang="en-US" spc="20" dirty="0">
                <a:latin typeface="Sitka Text" pitchFamily="2" charset="0"/>
              </a:rPr>
              <a:t>O</a:t>
            </a:r>
            <a:r>
              <a:rPr lang="en-US" spc="-235" dirty="0">
                <a:latin typeface="Sitka Text" pitchFamily="2" charset="0"/>
              </a:rPr>
              <a:t> </a:t>
            </a:r>
            <a:r>
              <a:rPr lang="en-US" spc="-10" dirty="0">
                <a:latin typeface="Sitka Text" pitchFamily="2" charset="0"/>
              </a:rPr>
              <a:t>AR</a:t>
            </a:r>
            <a:r>
              <a:rPr lang="en-US" spc="15" dirty="0">
                <a:latin typeface="Sitka Text" pitchFamily="2" charset="0"/>
              </a:rPr>
              <a:t>E</a:t>
            </a:r>
            <a:r>
              <a:rPr lang="en-US" spc="-35" dirty="0">
                <a:latin typeface="Sitka Text" pitchFamily="2" charset="0"/>
              </a:rPr>
              <a:t> </a:t>
            </a:r>
            <a:r>
              <a:rPr lang="en-US" spc="-10" dirty="0">
                <a:latin typeface="Sitka Text" pitchFamily="2" charset="0"/>
              </a:rPr>
              <a:t>T</a:t>
            </a:r>
            <a:r>
              <a:rPr lang="en-US" spc="-15" dirty="0">
                <a:latin typeface="Sitka Text" pitchFamily="2" charset="0"/>
              </a:rPr>
              <a:t>H</a:t>
            </a:r>
            <a:r>
              <a:rPr lang="en-US" spc="15" dirty="0">
                <a:latin typeface="Sitka Text" pitchFamily="2" charset="0"/>
              </a:rPr>
              <a:t>E</a:t>
            </a:r>
            <a:r>
              <a:rPr lang="en-US" spc="-35" dirty="0">
                <a:latin typeface="Sitka Text" pitchFamily="2" charset="0"/>
              </a:rPr>
              <a:t> </a:t>
            </a:r>
            <a:r>
              <a:rPr lang="en-US" spc="-20" dirty="0">
                <a:latin typeface="Sitka Text" pitchFamily="2" charset="0"/>
              </a:rPr>
              <a:t>E</a:t>
            </a:r>
            <a:r>
              <a:rPr lang="en-US" spc="30" dirty="0">
                <a:latin typeface="Sitka Text" pitchFamily="2" charset="0"/>
              </a:rPr>
              <a:t>N</a:t>
            </a:r>
            <a:r>
              <a:rPr lang="en-US" spc="15" dirty="0">
                <a:latin typeface="Sitka Text" pitchFamily="2" charset="0"/>
              </a:rPr>
              <a:t>D</a:t>
            </a:r>
            <a:r>
              <a:rPr lang="en-US" spc="-45" dirty="0">
                <a:latin typeface="Sitka Text" pitchFamily="2" charset="0"/>
              </a:rPr>
              <a:t> </a:t>
            </a:r>
            <a:r>
              <a:rPr lang="en-US" dirty="0">
                <a:latin typeface="Sitka Text" pitchFamily="2" charset="0"/>
              </a:rPr>
              <a:t>U</a:t>
            </a:r>
            <a:r>
              <a:rPr lang="en-US" spc="10" dirty="0">
                <a:latin typeface="Sitka Text" pitchFamily="2" charset="0"/>
              </a:rPr>
              <a:t>S</a:t>
            </a:r>
            <a:r>
              <a:rPr lang="en-US" spc="-25" dirty="0">
                <a:latin typeface="Sitka Text" pitchFamily="2" charset="0"/>
              </a:rPr>
              <a:t>E</a:t>
            </a:r>
            <a:r>
              <a:rPr lang="en-US" spc="-10" dirty="0">
                <a:latin typeface="Sitka Text" pitchFamily="2" charset="0"/>
              </a:rPr>
              <a:t>R</a:t>
            </a:r>
            <a:r>
              <a:rPr lang="en-US" spc="5" dirty="0">
                <a:latin typeface="Sitka Text" pitchFamily="2" charset="0"/>
              </a:rPr>
              <a:t>S?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C7FE3D9-18F8-1C23-4A4F-513D0C16D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740266"/>
            <a:ext cx="10131428" cy="4473933"/>
          </a:xfrm>
        </p:spPr>
        <p:txBody>
          <a:bodyPr>
            <a:normAutofit/>
          </a:bodyPr>
          <a:lstStyle/>
          <a:p>
            <a:r>
              <a:rPr lang="en-US" dirty="0"/>
              <a:t>The portfolio is designed to serve individuals and professionals who want to showcase their personal, academic, or professional achievements in an organized and visually engaging manner.</a:t>
            </a:r>
          </a:p>
          <a:p>
            <a:endParaRPr lang="en-US" dirty="0"/>
          </a:p>
          <a:p>
            <a:r>
              <a:rPr lang="en-US" b="1" dirty="0"/>
              <a:t>Key End Users :</a:t>
            </a:r>
            <a:endParaRPr lang="en-US" dirty="0"/>
          </a:p>
          <a:p>
            <a:r>
              <a:rPr lang="en-US" dirty="0"/>
              <a:t>Recruiters seeking qualified candidates through professional portfolio presentations.</a:t>
            </a:r>
          </a:p>
          <a:p>
            <a:r>
              <a:rPr lang="en-US" dirty="0"/>
              <a:t>Employers evaluating applicant skills, projects, and career growth history.</a:t>
            </a:r>
          </a:p>
          <a:p>
            <a:r>
              <a:rPr lang="en-US" dirty="0"/>
              <a:t>Clients searching for creative individuals to handle professional projects.</a:t>
            </a:r>
          </a:p>
          <a:p>
            <a:r>
              <a:rPr lang="en-US" dirty="0"/>
              <a:t>Students displaying academic achievements, skills, and extracurricular accomplishments.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97273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778032-B052-92AB-7951-0085CF423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33400"/>
            <a:ext cx="10131427" cy="686819"/>
          </a:xfrm>
        </p:spPr>
        <p:txBody>
          <a:bodyPr>
            <a:normAutofit fontScale="90000"/>
          </a:bodyPr>
          <a:lstStyle/>
          <a:p>
            <a:r>
              <a:rPr lang="en-IN" spc="10" dirty="0"/>
              <a:t>TOOLS AND TECHNIQUES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8339A4B-F07F-4698-2A40-F469B20AB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8" y="1718494"/>
            <a:ext cx="10131428" cy="406181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600" spc="10" dirty="0"/>
              <a:t>Vs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600" spc="10" dirty="0"/>
              <a:t>Language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600" spc="10" dirty="0"/>
              <a:t>(Html / CSS / Java Script)</a:t>
            </a:r>
            <a:endParaRPr 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3152522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F098C2-B5D5-2FFE-74F2-467D44780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09750"/>
            <a:ext cx="10131427" cy="860401"/>
          </a:xfrm>
        </p:spPr>
        <p:txBody>
          <a:bodyPr/>
          <a:lstStyle/>
          <a:p>
            <a:r>
              <a:rPr lang="en-IN" b="1" spc="15" dirty="0">
                <a:latin typeface="Trebuchet MS"/>
                <a:cs typeface="Trebuchet MS"/>
              </a:rPr>
              <a:t>POTFOLIO DESIGN AND LAYOUT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60BA591-1D17-DEA9-FFCA-9F2B150F9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914437"/>
            <a:ext cx="10131428" cy="3517533"/>
          </a:xfrm>
        </p:spPr>
        <p:txBody>
          <a:bodyPr>
            <a:normAutofit/>
          </a:bodyPr>
          <a:lstStyle/>
          <a:p>
            <a:r>
              <a:rPr lang="en-US" dirty="0"/>
              <a:t>The portfolio is designed with a professional structure, focusing on clarity, consistency, and user-friendly navigation to highlight skills and achievements effectively.</a:t>
            </a:r>
          </a:p>
          <a:p>
            <a:r>
              <a:rPr lang="en-US" b="1" dirty="0"/>
              <a:t>Key Points :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Clean, minimal design emphasizes professionalism and easy visual flow.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Organized sections highlight projects, skills, education, and personal details.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Responsive layout ensures accessibility across devices and screen sizes.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Consistent colors, fonts, and icons enhance visual identity appeal.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55282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D02867-6428-08E0-00BC-BAA82EF28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485819"/>
            <a:ext cx="10131427" cy="860400"/>
          </a:xfrm>
        </p:spPr>
        <p:txBody>
          <a:bodyPr/>
          <a:lstStyle/>
          <a:p>
            <a:r>
              <a:rPr lang="en-IN" dirty="0"/>
              <a:t>FEATURES AND FUNCTIONALITY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C690DE7-8AC0-6801-ED50-3115E0527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8" y="1892666"/>
            <a:ext cx="10131428" cy="860400"/>
          </a:xfrm>
        </p:spPr>
        <p:txBody>
          <a:bodyPr>
            <a:normAutofit fontScale="92500"/>
          </a:bodyPr>
          <a:lstStyle/>
          <a:p>
            <a:r>
              <a:rPr lang="en-US" dirty="0"/>
              <a:t>The portfolio includes interactive elements and well-structured features that enhance usability, highlight achievements, and create a professional digital presence.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F1C4655-6D36-A19F-0140-7D726F77F339}"/>
              </a:ext>
            </a:extLst>
          </p:cNvPr>
          <p:cNvSpPr txBox="1"/>
          <p:nvPr/>
        </p:nvSpPr>
        <p:spPr>
          <a:xfrm>
            <a:off x="685799" y="2983979"/>
            <a:ext cx="101314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Key Points :</a:t>
            </a:r>
            <a:endParaRPr lang="en-US" sz="2400" dirty="0"/>
          </a:p>
          <a:p>
            <a:r>
              <a:rPr lang="en-US" sz="2400" dirty="0"/>
              <a:t>Interactive navigation enables smooth access to all portfolio sections.</a:t>
            </a:r>
          </a:p>
          <a:p>
            <a:r>
              <a:rPr lang="en-US" sz="2400" dirty="0"/>
              <a:t>Contact form allows quick communication between visitors and owner.</a:t>
            </a:r>
          </a:p>
          <a:p>
            <a:r>
              <a:rPr lang="en-US" sz="2400" dirty="0"/>
              <a:t>Project showcase highlights work samples with descriptions and visuals.</a:t>
            </a:r>
          </a:p>
          <a:p>
            <a:r>
              <a:rPr lang="en-US" sz="2400" dirty="0"/>
              <a:t>Responsive functionality adapts design to multiple devices and screens.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4356909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136</TotalTime>
  <Words>508</Words>
  <Application>Microsoft Office PowerPoint</Application>
  <PresentationFormat>Custom</PresentationFormat>
  <Paragraphs>66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Digital Portfolio</vt:lpstr>
      <vt:lpstr>PROJECT TITLE</vt:lpstr>
      <vt:lpstr> AGENDA</vt:lpstr>
      <vt:lpstr>PROBLEM STATEMENT</vt:lpstr>
      <vt:lpstr>PROJECT  OVERVIEW</vt:lpstr>
      <vt:lpstr>WHO ARE THE END USERS?</vt:lpstr>
      <vt:lpstr>TOOLS AND TECHNIQUES</vt:lpstr>
      <vt:lpstr>POTFOLIO DESIGN AND LAYOUT</vt:lpstr>
      <vt:lpstr>FEATURES AND FUNCTIONALITY</vt:lpstr>
      <vt:lpstr>Result and Screenshot</vt:lpstr>
      <vt:lpstr>CONCLUSION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>A Mohammed imran</dc:creator>
  <cp:lastModifiedBy>MUC80</cp:lastModifiedBy>
  <cp:revision>18</cp:revision>
  <dcterms:created xsi:type="dcterms:W3CDTF">2025-08-29T14:21:01Z</dcterms:created>
  <dcterms:modified xsi:type="dcterms:W3CDTF">2025-09-01T07:25:36Z</dcterms:modified>
</cp:coreProperties>
</file>