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62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6E967-D514-4634-ACE6-52F4ED5C9865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A550-411B-4D14-A743-C17C9E08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8EFF-8520-44EF-8BA4-72016830A387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938E-2D3A-4AAD-81FE-A3D007BC372E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BA20-945D-40D1-8BE8-709C84CEFF78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D9-7575-4E3F-9658-60E431BA4B6E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4D7D-5F33-45F7-A535-EF458CB04025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839E-8E0F-4F89-9984-9CB0561C2FA9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15C1-694E-487D-A1D9-387EE5C02961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DEDB-8D5B-4D50-9A7A-A9D20BF4A8AB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E365-2549-4A84-9861-12A8D4EA9716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39D7-D08E-4BD6-BC0D-AE80724D73B3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3FC4-059E-4D43-8CD5-AA24AD1A521A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B8C-A62C-4D5C-933B-4D59DD6614EC}" type="datetime1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F878-3F52-4AB8-B97F-8D994BB68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643866" cy="200026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Presentation 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Document-Management </a:t>
            </a:r>
            <a:r>
              <a:rPr lang="en-US" dirty="0" smtClean="0"/>
              <a:t> System</a:t>
            </a:r>
            <a:br>
              <a:rPr lang="en-US" dirty="0" smtClean="0"/>
            </a:br>
            <a:r>
              <a:rPr lang="en-US" dirty="0"/>
              <a:t> Competition #42057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3438" y="4643446"/>
            <a:ext cx="3500462" cy="125731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chemeClr val="tx1"/>
                </a:solidFill>
              </a:rPr>
              <a:t>Presented By</a:t>
            </a:r>
          </a:p>
          <a:p>
            <a:r>
              <a:rPr lang="en-CA" sz="2000" dirty="0" err="1" smtClean="0">
                <a:solidFill>
                  <a:schemeClr val="tx1"/>
                </a:solidFill>
              </a:rPr>
              <a:t>Md</a:t>
            </a:r>
            <a:r>
              <a:rPr lang="en-CA" sz="2000" dirty="0" smtClean="0">
                <a:solidFill>
                  <a:schemeClr val="tx1"/>
                </a:solidFill>
              </a:rPr>
              <a:t> </a:t>
            </a:r>
            <a:r>
              <a:rPr lang="en-CA" sz="2000" dirty="0" err="1" smtClean="0">
                <a:solidFill>
                  <a:schemeClr val="tx1"/>
                </a:solidFill>
              </a:rPr>
              <a:t>Rashidul</a:t>
            </a:r>
            <a:r>
              <a:rPr lang="en-CA" sz="2000" dirty="0" smtClean="0">
                <a:solidFill>
                  <a:schemeClr val="tx1"/>
                </a:solidFill>
              </a:rPr>
              <a:t> Islam</a:t>
            </a:r>
          </a:p>
          <a:p>
            <a:r>
              <a:rPr lang="en-CA" sz="2000" dirty="0" smtClean="0">
                <a:solidFill>
                  <a:schemeClr val="tx1"/>
                </a:solidFill>
              </a:rPr>
              <a:t>Date: June 7, 2024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CA" dirty="0"/>
              <a:t> </a:t>
            </a:r>
            <a:r>
              <a:rPr lang="en-CA" dirty="0" smtClean="0"/>
              <a:t>  id: ‘9E806726-955F-4BBE-D563-08DC8657F9F7’,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'David',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'Baker',</a:t>
            </a:r>
          </a:p>
          <a:p>
            <a:r>
              <a:rPr lang="en-US" dirty="0"/>
              <a:t>    email: 'dbaker@gmail.com',</a:t>
            </a:r>
          </a:p>
          <a:p>
            <a:r>
              <a:rPr lang="en-US" dirty="0"/>
              <a:t>    address: '25 Wall Street',</a:t>
            </a:r>
          </a:p>
          <a:p>
            <a:r>
              <a:rPr lang="en-US" dirty="0"/>
              <a:t>    city: 'Halifax',</a:t>
            </a:r>
          </a:p>
          <a:p>
            <a:r>
              <a:rPr lang="en-US" dirty="0"/>
              <a:t>    state: 'NS',</a:t>
            </a:r>
          </a:p>
          <a:p>
            <a:r>
              <a:rPr lang="en-US" dirty="0"/>
              <a:t>    </a:t>
            </a:r>
            <a:r>
              <a:rPr lang="en-US" dirty="0" err="1"/>
              <a:t>postalCode</a:t>
            </a:r>
            <a:r>
              <a:rPr lang="en-US" dirty="0"/>
              <a:t>: 'B3A 2K9',</a:t>
            </a:r>
          </a:p>
          <a:p>
            <a:r>
              <a:rPr lang="en-US" dirty="0"/>
              <a:t>    country: 'Canada',</a:t>
            </a:r>
          </a:p>
          <a:p>
            <a:r>
              <a:rPr lang="en-US" dirty="0"/>
              <a:t>    phone: '9034854844',</a:t>
            </a:r>
          </a:p>
          <a:p>
            <a:r>
              <a:rPr lang="en-US" dirty="0"/>
              <a:t>    gender: 'Male',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Model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name: </a:t>
            </a:r>
            <a:r>
              <a:rPr lang="en-US" dirty="0" smtClean="0"/>
              <a:t>‘driving-lic.pdf',</a:t>
            </a:r>
            <a:endParaRPr lang="en-US" dirty="0"/>
          </a:p>
          <a:p>
            <a:r>
              <a:rPr lang="en-US" dirty="0"/>
              <a:t>    data: </a:t>
            </a:r>
            <a:r>
              <a:rPr lang="en-US" dirty="0" smtClean="0"/>
              <a:t>‘0x4D75D75D35D74….',</a:t>
            </a:r>
            <a:endParaRPr lang="en-US" dirty="0"/>
          </a:p>
          <a:p>
            <a:r>
              <a:rPr lang="en-US" dirty="0"/>
              <a:t>    type: 'Driving License',</a:t>
            </a:r>
          </a:p>
          <a:p>
            <a:r>
              <a:rPr lang="en-US" dirty="0"/>
              <a:t>    </a:t>
            </a:r>
            <a:r>
              <a:rPr lang="en-US" dirty="0" err="1"/>
              <a:t>dateCreated</a:t>
            </a:r>
            <a:r>
              <a:rPr lang="en-US" dirty="0"/>
              <a:t>: </a:t>
            </a:r>
            <a:r>
              <a:rPr lang="en-US" dirty="0" smtClean="0"/>
              <a:t>' 2024-06-06 15:39:30.5479226 ',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customerId</a:t>
            </a:r>
            <a:r>
              <a:rPr lang="en-US" dirty="0"/>
              <a:t>: </a:t>
            </a:r>
            <a:r>
              <a:rPr lang="en-US" dirty="0" smtClean="0"/>
              <a:t>' 9E806726-955F-4BBE-D563-08DC8657F9F7 ',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Dashboard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229600" cy="33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82296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View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5530"/>
            <a:ext cx="8229600" cy="399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up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/>
          <a:lstStyle/>
          <a:p>
            <a:r>
              <a:rPr lang="en-CA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186766" cy="4840303"/>
          </a:xfrm>
        </p:spPr>
        <p:txBody>
          <a:bodyPr>
            <a:normAutofit fontScale="85000" lnSpcReduction="20000"/>
          </a:bodyPr>
          <a:lstStyle/>
          <a:p>
            <a:r>
              <a:rPr lang="en-CA" sz="2000" dirty="0"/>
              <a:t>B</a:t>
            </a:r>
            <a:r>
              <a:rPr lang="en-CA" sz="2000" dirty="0" smtClean="0"/>
              <a:t>achelor in Computer Science and Engineering from RUET(ruet.ac.bd) and Master in Computer Science from Dalhousie University(dal.ca).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Primary tech stack is </a:t>
            </a:r>
            <a:r>
              <a:rPr lang="en-CA" sz="2000" dirty="0" err="1" smtClean="0"/>
              <a:t>Javascript</a:t>
            </a:r>
            <a:r>
              <a:rPr lang="en-CA" sz="2000" dirty="0" smtClean="0"/>
              <a:t>, Typescript, </a:t>
            </a:r>
            <a:r>
              <a:rPr lang="en-CA" sz="2000" dirty="0" err="1" smtClean="0"/>
              <a:t>.Net</a:t>
            </a:r>
            <a:r>
              <a:rPr lang="en-CA" sz="2000" dirty="0" smtClean="0"/>
              <a:t>, Node.js, React, Angular, </a:t>
            </a:r>
            <a:r>
              <a:rPr lang="en-CA" sz="2000" dirty="0" err="1" smtClean="0"/>
              <a:t>Sql</a:t>
            </a:r>
            <a:r>
              <a:rPr lang="en-CA" sz="2000" dirty="0" smtClean="0"/>
              <a:t> Server, </a:t>
            </a:r>
            <a:r>
              <a:rPr lang="en-CA" sz="2000" dirty="0" err="1" smtClean="0"/>
              <a:t>Postgresql</a:t>
            </a:r>
            <a:r>
              <a:rPr lang="en-CA" sz="2000" dirty="0" smtClean="0"/>
              <a:t>, </a:t>
            </a:r>
            <a:r>
              <a:rPr lang="en-CA" sz="2000" dirty="0" err="1" smtClean="0"/>
              <a:t>MySql</a:t>
            </a:r>
            <a:r>
              <a:rPr lang="en-CA" sz="2000" dirty="0" smtClean="0"/>
              <a:t>, </a:t>
            </a:r>
            <a:r>
              <a:rPr lang="en-CA" sz="2000" dirty="0" err="1" smtClean="0"/>
              <a:t>MongoDB</a:t>
            </a:r>
            <a:r>
              <a:rPr lang="en-CA" sz="2000" dirty="0" smtClean="0"/>
              <a:t>, AWS Cloud services,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Secondary tech stack includes Python, Java, Backbone, </a:t>
            </a:r>
            <a:r>
              <a:rPr lang="en-CA" sz="2000" dirty="0" err="1" smtClean="0"/>
              <a:t>Extjs</a:t>
            </a:r>
            <a:r>
              <a:rPr lang="en-CA" sz="2000" dirty="0" smtClean="0"/>
              <a:t>, Knockout, Oracle, Sybase, Informix, GIS, Hybrid Mobile Application, and so 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Over 16 years of software development, architecting, designing(Database &amp; system), data migration and transformation, and modernization</a:t>
            </a:r>
            <a:r>
              <a:rPr lang="en-CA" sz="2000" dirty="0"/>
              <a:t> </a:t>
            </a:r>
            <a:r>
              <a:rPr lang="en-CA" sz="2000" dirty="0" smtClean="0"/>
              <a:t>of legacy systems, CICD, and Customer requirement study to deployment.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Work experience in </a:t>
            </a:r>
            <a:r>
              <a:rPr lang="en-CA" sz="2000" dirty="0" err="1" smtClean="0"/>
              <a:t>IoT</a:t>
            </a:r>
            <a:r>
              <a:rPr lang="en-CA" sz="2000" dirty="0" smtClean="0"/>
              <a:t> device manufacturing and data industry, Commercial real estate data platforms, Data &amp; File Synchronization, Implementing application security, user facing web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Experienced on leading teams as well as capable to work independently.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Love problem solving, mentoring, researching, and work together as a team.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am I good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 smtClean="0"/>
              <a:t>My technical experiences and qualifications are very much inline with the requirements of this role in both frontend and backend modules.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 like to communicate proactively with team members and help if needed for me or others instead of re-invent the wheel.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experience in hands-on coding and development of business applications.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Proficient in using design patterns and best, practices, SOLID and ACID principles, SOA and </a:t>
            </a:r>
            <a:r>
              <a:rPr lang="en-CA" sz="2000" dirty="0" err="1" smtClean="0"/>
              <a:t>microservices</a:t>
            </a:r>
            <a:r>
              <a:rPr lang="en-CA" sz="2000" dirty="0" smtClean="0"/>
              <a:t>, Single page app, Cloud computing.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Used to with agile methodology and its tools, multi-tasking, planning, estimation and management, quality assurance and compliance.</a:t>
            </a:r>
          </a:p>
          <a:p>
            <a:pPr lvl="5">
              <a:buNone/>
            </a:pPr>
            <a:endParaRPr lang="en-CA" sz="8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7972452" cy="555468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Experience in security implementation like JWT, AWS </a:t>
            </a:r>
            <a:r>
              <a:rPr lang="en-CA" sz="2000" dirty="0" err="1" smtClean="0"/>
              <a:t>Cognito</a:t>
            </a:r>
            <a:r>
              <a:rPr lang="en-CA" sz="2000" dirty="0" smtClean="0"/>
              <a:t>, </a:t>
            </a:r>
            <a:r>
              <a:rPr lang="en-CA" sz="2000" dirty="0" err="1" smtClean="0"/>
              <a:t>OpenID</a:t>
            </a:r>
            <a:r>
              <a:rPr lang="en-CA" sz="2000" dirty="0" smtClean="0"/>
              <a:t>, etc.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in troubleshooting, debugging, patching, in documentation.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Have two AWS Certifications and got preparation for the third.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/>
              <a:t>E</a:t>
            </a:r>
            <a:r>
              <a:rPr lang="en-CA" sz="2000" dirty="0" smtClean="0"/>
              <a:t>xperience in legacy techs such as Oracle Forms/Reports and Struts.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Used to with containerization technologies such as </a:t>
            </a:r>
            <a:r>
              <a:rPr lang="en-CA" sz="2000" dirty="0" err="1" smtClean="0"/>
              <a:t>docker</a:t>
            </a:r>
            <a:r>
              <a:rPr lang="en-CA" sz="2000" dirty="0" smtClean="0"/>
              <a:t> and </a:t>
            </a:r>
            <a:r>
              <a:rPr lang="en-CA" sz="2000" dirty="0" err="1" smtClean="0"/>
              <a:t>kubernetes</a:t>
            </a:r>
            <a:r>
              <a:rPr lang="en-CA" sz="2000" dirty="0" smtClean="0"/>
              <a:t>, </a:t>
            </a:r>
            <a:r>
              <a:rPr lang="en-CA" sz="2000" dirty="0" err="1" smtClean="0"/>
              <a:t>IaC</a:t>
            </a:r>
            <a:r>
              <a:rPr lang="en-CA" sz="2000" dirty="0" smtClean="0"/>
              <a:t>, CICD to streamline and accelerate the SDLC.</a:t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Strong ability to quickly learn new technologies on demand and love to keep myself up to date with tech/industry trends and frequent changes.</a:t>
            </a:r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115328" cy="548324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Solid understanding of ORM, UI data binding, separation of concerns.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Extensive experience in bidirectional communication in web application using </a:t>
            </a:r>
            <a:r>
              <a:rPr lang="en-CA" dirty="0" err="1" smtClean="0"/>
              <a:t>signalR</a:t>
            </a:r>
            <a:r>
              <a:rPr lang="en-CA" dirty="0" smtClean="0"/>
              <a:t>/socket.io, horizontal scaling, pub/sub model.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 love to follow best practices and encourage team members to follow.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I’ve curiosity and enthusiasm to learn new technologies or do quick research to have solution and to make the job done. 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Also, I’m eager to learn more on cyber-security and relevant security technologies and implement in projects.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Feature checklist and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Develop a document management system for the web</a:t>
            </a:r>
            <a:r>
              <a:rPr lang="en-CA" sz="2000" dirty="0" smtClean="0"/>
              <a:t>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Allow to upload document and store persistently in a storage</a:t>
            </a:r>
            <a:r>
              <a:rPr lang="en-CA" sz="2000" dirty="0" smtClean="0"/>
              <a:t>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Query, </a:t>
            </a:r>
            <a:r>
              <a:rPr lang="en-US" sz="2000" dirty="0"/>
              <a:t>download, and view </a:t>
            </a:r>
            <a:r>
              <a:rPr lang="en-US" sz="2000" dirty="0" smtClean="0"/>
              <a:t>documents associated with business entity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CA" sz="2000" dirty="0" smtClean="0"/>
              <a:t>Use visual studio for backend and any framework/library for </a:t>
            </a:r>
            <a:r>
              <a:rPr lang="en-CA" sz="2000" dirty="0" smtClean="0"/>
              <a:t>frontend.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Secure APIs from vulnerabilities like XSS and SQL injection</a:t>
            </a:r>
            <a:r>
              <a:rPr lang="en-CA" sz="2000" dirty="0" smtClean="0"/>
              <a:t>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Implement Unit </a:t>
            </a:r>
            <a:r>
              <a:rPr lang="en-CA" sz="2000" dirty="0" smtClean="0"/>
              <a:t>test.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CA" sz="2000" dirty="0" smtClean="0"/>
              <a:t/>
            </a:r>
            <a:br>
              <a:rPr lang="en-CA" sz="2000" dirty="0" smtClean="0"/>
            </a:br>
            <a:endParaRPr lang="en-CA" sz="2000" dirty="0" smtClean="0"/>
          </a:p>
          <a:p>
            <a:r>
              <a:rPr lang="en-CA" sz="2000" dirty="0" smtClean="0"/>
              <a:t>Optionally implement </a:t>
            </a:r>
            <a:r>
              <a:rPr lang="en-US" sz="2000" dirty="0" smtClean="0"/>
              <a:t>Content </a:t>
            </a:r>
            <a:r>
              <a:rPr lang="en-US" sz="2000" dirty="0"/>
              <a:t>Security Policies (CSP).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Make the application as production-ready as possible.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r>
              <a:rPr lang="en-US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Create a README file to describe the steps </a:t>
            </a:r>
            <a:r>
              <a:rPr lang="en-US" sz="2000" dirty="0" smtClean="0"/>
              <a:t>to run the application</a:t>
            </a:r>
            <a:r>
              <a:rPr lang="en-US" sz="2000" dirty="0"/>
              <a:t>.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Done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5364287" cy="441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Architecture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For development, I have used the IDE MS Visual Studio 2022.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Backend language: c# </a:t>
            </a:r>
            <a:r>
              <a:rPr lang="en-CA" dirty="0" err="1" smtClean="0"/>
              <a:t>.Net</a:t>
            </a:r>
            <a:r>
              <a:rPr lang="en-CA" dirty="0" smtClean="0"/>
              <a:t> core 8, EF 8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Frontend language: Typescript, React.js 18, Material UI.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Unit testing framework: </a:t>
            </a:r>
            <a:r>
              <a:rPr lang="en-CA" dirty="0" err="1" smtClean="0"/>
              <a:t>xunit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Database: MS </a:t>
            </a:r>
            <a:r>
              <a:rPr lang="en-CA" dirty="0" err="1" smtClean="0"/>
              <a:t>Sql</a:t>
            </a:r>
            <a:r>
              <a:rPr lang="en-CA" dirty="0" smtClean="0"/>
              <a:t> Server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Containerization: </a:t>
            </a:r>
            <a:r>
              <a:rPr lang="en-CA" dirty="0" err="1" smtClean="0"/>
              <a:t>Docker</a:t>
            </a:r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I have considered ‘Customer’ as a business entity that usually used in different organizations such NS health, Service NS, Bank, </a:t>
            </a:r>
            <a:r>
              <a:rPr lang="en-CA" dirty="0" err="1" smtClean="0"/>
              <a:t>Transunion</a:t>
            </a:r>
            <a:r>
              <a:rPr lang="en-CA" dirty="0" smtClean="0"/>
              <a:t>, Mobile operators, etc.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To open an account in those organizations, they used to ask for additional information such as driving license, utility bills, passport, PR card, etc.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Here every information is considered as a ‘Document’  and this is child entity associated with the parent entity ‘Customer’.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At first admin needs to create a customer with the required information. Then in terms of activation they will upload the required documents.</a:t>
            </a:r>
            <a:br>
              <a:rPr lang="en-CA" dirty="0" smtClean="0"/>
            </a:br>
            <a:endParaRPr lang="en-US" dirty="0" smtClean="0"/>
          </a:p>
          <a:p>
            <a:r>
              <a:rPr lang="en-CA" dirty="0" smtClean="0"/>
              <a:t>When all documents are uploaded, the admin staff can verify it and activate the account. (validation and activation are out of scope of the project).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F878-3F52-4AB8-B97F-8D994BB68F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287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Presentation on   Document-Management  System  Competition #42057</vt:lpstr>
      <vt:lpstr>About myself</vt:lpstr>
      <vt:lpstr>Why am I good fit?</vt:lpstr>
      <vt:lpstr>Slide 4</vt:lpstr>
      <vt:lpstr>Slide 5</vt:lpstr>
      <vt:lpstr>Feature checklist and status</vt:lpstr>
      <vt:lpstr>System Architecture</vt:lpstr>
      <vt:lpstr>Tools and technologies</vt:lpstr>
      <vt:lpstr>System Analogy</vt:lpstr>
      <vt:lpstr>Customer Model (Example)</vt:lpstr>
      <vt:lpstr>Document Model (Example)</vt:lpstr>
      <vt:lpstr>Customer Dashboard</vt:lpstr>
      <vt:lpstr>Document List</vt:lpstr>
      <vt:lpstr>View Document</vt:lpstr>
      <vt:lpstr>Follow up questions?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19024</dc:creator>
  <cp:lastModifiedBy>19024</cp:lastModifiedBy>
  <cp:revision>28</cp:revision>
  <dcterms:created xsi:type="dcterms:W3CDTF">2024-06-06T18:40:12Z</dcterms:created>
  <dcterms:modified xsi:type="dcterms:W3CDTF">2024-06-06T22:41:01Z</dcterms:modified>
</cp:coreProperties>
</file>