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5" r:id="rId5"/>
    <p:sldId id="267" r:id="rId6"/>
    <p:sldId id="276" r:id="rId7"/>
    <p:sldId id="268" r:id="rId8"/>
    <p:sldId id="269" r:id="rId9"/>
    <p:sldId id="277" r:id="rId10"/>
    <p:sldId id="270" r:id="rId11"/>
    <p:sldId id="278" r:id="rId12"/>
    <p:sldId id="274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2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9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5034-8659-4E5E-A3FF-2DF607A29C2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3DDD-071F-40BA-9C02-63B58B0B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1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71900"/>
            <a:ext cx="12192000" cy="30861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World of 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CNNs:</a:t>
            </a:r>
          </a:p>
          <a:p>
            <a:pPr algn="ctr"/>
            <a:r>
              <a:rPr lang="en-GB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Unraveling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Magic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414337"/>
            <a:ext cx="8115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Flattening and Fully Connected Layers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network has explored the image in-depth, it flattens its understanding into a one-dimensional array.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then </a:t>
            </a:r>
            <a:r>
              <a:rPr lang="en-GB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array, making decisions based on the overall context.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Flattening and Fully Connected Layers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4" y="1206500"/>
            <a:ext cx="10499725" cy="53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Architecture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7" y="1350917"/>
            <a:ext cx="11464085" cy="5126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0800" y="1536700"/>
            <a:ext cx="40259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Training: Learning the Art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are not born geniuses; they learn from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they adjust their parameters to get better at recognizing patterns.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like refining their detective skills through experience.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Applications: Where CNNs Shine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are everywhere!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facial recognition in your phone to detecting objects in self-driving cars, they excel at tasks where understanding visual information is crucial.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Closing Thoughts: The Power of CNNs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nutshell, Convolutional Neural Networks are the magicians of the visual world.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unravel the secrets hidden in pixels, making them an indispensable tool in the age of image-centric data.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everyone!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we're diving into the fascinating realm of Convolutional Neural Networks, or CNNs. These are superheroes in the world of image processing and analysis. Let's break down the magic behind CNNs in a nutshell.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What's the Big Deal with CNNs?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CNNs are specialized deep learning models designed for tasks involving images.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mimic the way our brain processes visual information, making them ideal for tasks like image recognition, object detection, and more.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VS Deep Learning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0" y="1244868"/>
            <a:ext cx="10877000" cy="53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Building Blocks: Convolutional Layers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your image as a puzzle of tiny pieces.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key player in CNNs is the convolutional layer.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like a detective, scanning small portions of the image at a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helps the network identify patterns, like edges or textures.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Basic Building Blocks: Convolutional Layers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56" y="1312544"/>
            <a:ext cx="8336087" cy="54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Adding Depth: Filters and Channels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are like special glasses worn by the network to see specific features.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filter focuses on different aspects, like detecting colors, shapes, or patterns.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filters create channels, giving the network a rich understanding of the image.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Pooling: Downsizing Smartly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1950" y="1346200"/>
            <a:ext cx="11385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convolution, we don't need all the details.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act as a smart downsizer, keeping the essential information while reducing computational load.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like summarizing a story without losing its essence.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Pooling: Downsizing Smartly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30" y="1343768"/>
            <a:ext cx="5949540" cy="51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428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HRIDOY</dc:creator>
  <cp:lastModifiedBy>HRIDOY</cp:lastModifiedBy>
  <cp:revision>8</cp:revision>
  <dcterms:created xsi:type="dcterms:W3CDTF">2024-01-09T19:35:51Z</dcterms:created>
  <dcterms:modified xsi:type="dcterms:W3CDTF">2024-01-09T20:27:19Z</dcterms:modified>
</cp:coreProperties>
</file>