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4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9F3C-85FA-4824-8E97-D5522DA23D9F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9DD3-6716-4AA7-B92D-42B4B6B1B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2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9F3C-85FA-4824-8E97-D5522DA23D9F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9DD3-6716-4AA7-B92D-42B4B6B1B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1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9F3C-85FA-4824-8E97-D5522DA23D9F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9DD3-6716-4AA7-B92D-42B4B6B1B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3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9F3C-85FA-4824-8E97-D5522DA23D9F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9DD3-6716-4AA7-B92D-42B4B6B1B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2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9F3C-85FA-4824-8E97-D5522DA23D9F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9DD3-6716-4AA7-B92D-42B4B6B1B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8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9F3C-85FA-4824-8E97-D5522DA23D9F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9DD3-6716-4AA7-B92D-42B4B6B1B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5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9F3C-85FA-4824-8E97-D5522DA23D9F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9DD3-6716-4AA7-B92D-42B4B6B1B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3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9F3C-85FA-4824-8E97-D5522DA23D9F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9DD3-6716-4AA7-B92D-42B4B6B1B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9F3C-85FA-4824-8E97-D5522DA23D9F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9DD3-6716-4AA7-B92D-42B4B6B1B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0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9F3C-85FA-4824-8E97-D5522DA23D9F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9DD3-6716-4AA7-B92D-42B4B6B1B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14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9F3C-85FA-4824-8E97-D5522DA23D9F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9DD3-6716-4AA7-B92D-42B4B6B1B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3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39F3C-85FA-4824-8E97-D5522DA23D9F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A9DD3-6716-4AA7-B92D-42B4B6B1B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65600" y="444500"/>
            <a:ext cx="3644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70C0"/>
                </a:solidFill>
              </a:rPr>
              <a:t>ePharmacy</a:t>
            </a:r>
            <a:endParaRPr lang="en-US" sz="60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91050" y="1460163"/>
            <a:ext cx="279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DBMS Lab Project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9200" y="2999046"/>
            <a:ext cx="191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Group Members</a:t>
            </a:r>
            <a:endParaRPr lang="en-US" sz="2000" dirty="0">
              <a:solidFill>
                <a:srgbClr val="0070C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547891"/>
              </p:ext>
            </p:extLst>
          </p:nvPr>
        </p:nvGraphicFramePr>
        <p:xfrm>
          <a:off x="2095500" y="338666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171-15-8596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Rashidul Hasan Hridoy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171-15-8597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Mudakherunnessa</a:t>
                      </a:r>
                      <a:r>
                        <a:rPr lang="en-US" baseline="0" dirty="0" smtClean="0"/>
                        <a:t> Monisha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133-15-3005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Nazia Farha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23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0900" y="650826"/>
            <a:ext cx="70092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0070C0"/>
                </a:solidFill>
              </a:rPr>
              <a:t>Select nearest pharmacy </a:t>
            </a:r>
            <a:r>
              <a:rPr lang="en-US" sz="4800" dirty="0" smtClean="0"/>
              <a:t>&gt;</a:t>
            </a:r>
          </a:p>
          <a:p>
            <a:pPr algn="ctr"/>
            <a:r>
              <a:rPr lang="en-US" sz="4800" dirty="0" smtClean="0">
                <a:solidFill>
                  <a:srgbClr val="00B050"/>
                </a:solidFill>
              </a:rPr>
              <a:t>Add product to cart</a:t>
            </a:r>
            <a:r>
              <a:rPr lang="en-US" sz="4800" dirty="0" smtClean="0"/>
              <a:t> &gt;</a:t>
            </a:r>
          </a:p>
          <a:p>
            <a:pPr algn="ctr"/>
            <a:r>
              <a:rPr lang="en-US" sz="4800" dirty="0" smtClean="0">
                <a:solidFill>
                  <a:schemeClr val="accent4"/>
                </a:solidFill>
              </a:rPr>
              <a:t>Edit / Delete Product</a:t>
            </a:r>
          </a:p>
          <a:p>
            <a:pPr algn="ctr"/>
            <a:r>
              <a:rPr lang="en-US" sz="4800" dirty="0" smtClean="0">
                <a:solidFill>
                  <a:schemeClr val="accent4"/>
                </a:solidFill>
              </a:rPr>
              <a:t>Confirm Order – </a:t>
            </a:r>
          </a:p>
          <a:p>
            <a:pPr algn="ctr"/>
            <a:r>
              <a:rPr lang="en-US" sz="4800" dirty="0" smtClean="0">
                <a:solidFill>
                  <a:schemeClr val="accent4"/>
                </a:solidFill>
              </a:rPr>
              <a:t>Discard Order –</a:t>
            </a:r>
          </a:p>
          <a:p>
            <a:pPr algn="ctr"/>
            <a:r>
              <a:rPr lang="en-US" sz="4800" dirty="0" smtClean="0">
                <a:solidFill>
                  <a:schemeClr val="accent4"/>
                </a:solidFill>
              </a:rPr>
              <a:t>Save Order</a:t>
            </a:r>
            <a:endParaRPr lang="en-US" sz="4800" dirty="0">
              <a:solidFill>
                <a:schemeClr val="accent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400" y="1194957"/>
            <a:ext cx="2969485" cy="29694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12249" y="4267200"/>
            <a:ext cx="23217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3E4347"/>
                </a:solidFill>
              </a:rPr>
              <a:t>Easy order system will make your life so easy!</a:t>
            </a:r>
            <a:endParaRPr lang="en-US" sz="2800" dirty="0">
              <a:solidFill>
                <a:srgbClr val="3E43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05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6400" y="2489200"/>
            <a:ext cx="718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0070C0"/>
                </a:solidFill>
              </a:rPr>
              <a:t>Check Order Status</a:t>
            </a:r>
            <a:endParaRPr lang="en-US" sz="6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70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98900" y="2438400"/>
            <a:ext cx="84201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70C0"/>
                </a:solidFill>
              </a:rPr>
              <a:t>Pending -</a:t>
            </a:r>
          </a:p>
          <a:p>
            <a:pPr algn="ctr"/>
            <a:r>
              <a:rPr lang="en-US" sz="4000" dirty="0" smtClean="0">
                <a:solidFill>
                  <a:srgbClr val="0070C0"/>
                </a:solidFill>
              </a:rPr>
              <a:t>means your order is submitted.</a:t>
            </a:r>
          </a:p>
          <a:p>
            <a:pPr algn="ctr"/>
            <a:r>
              <a:rPr lang="en-US" sz="4000" dirty="0" smtClean="0">
                <a:solidFill>
                  <a:srgbClr val="00B050"/>
                </a:solidFill>
              </a:rPr>
              <a:t>Ready - </a:t>
            </a:r>
          </a:p>
          <a:p>
            <a:pPr algn="ctr"/>
            <a:r>
              <a:rPr lang="en-US" sz="4000" dirty="0" smtClean="0">
                <a:solidFill>
                  <a:srgbClr val="00B050"/>
                </a:solidFill>
              </a:rPr>
              <a:t>means you can collect products.</a:t>
            </a:r>
          </a:p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Received -</a:t>
            </a:r>
          </a:p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means you can received products.</a:t>
            </a:r>
            <a:endParaRPr lang="en-US" sz="4000" dirty="0">
              <a:solidFill>
                <a:schemeClr val="accent4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15" y="383315"/>
            <a:ext cx="2448785" cy="24487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5657" y="3130897"/>
            <a:ext cx="2755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Relax! You will get time to time update of your orders.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574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2900" y="2501900"/>
            <a:ext cx="68961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0070C0"/>
                </a:solidFill>
              </a:rPr>
              <a:t>How to complete an order?</a:t>
            </a:r>
            <a:endParaRPr lang="en-US" sz="6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96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43100" y="381000"/>
            <a:ext cx="8585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70C0"/>
                </a:solidFill>
              </a:rPr>
              <a:t>[status : pending]</a:t>
            </a:r>
          </a:p>
          <a:p>
            <a:pPr algn="ctr"/>
            <a:endParaRPr lang="en-US" sz="4000" dirty="0" smtClean="0">
              <a:solidFill>
                <a:srgbClr val="0070C0"/>
              </a:solidFill>
            </a:endParaRPr>
          </a:p>
          <a:p>
            <a:pPr algn="ctr"/>
            <a:r>
              <a:rPr lang="en-US" sz="4000" dirty="0" smtClean="0">
                <a:solidFill>
                  <a:srgbClr val="00B050"/>
                </a:solidFill>
              </a:rPr>
              <a:t>Orders Request</a:t>
            </a:r>
          </a:p>
          <a:p>
            <a:pPr algn="ctr"/>
            <a:r>
              <a:rPr lang="en-US" sz="4000" dirty="0" smtClean="0">
                <a:solidFill>
                  <a:srgbClr val="00B050"/>
                </a:solidFill>
              </a:rPr>
              <a:t>See new orders and ready it to deliver.</a:t>
            </a:r>
          </a:p>
          <a:p>
            <a:pPr algn="ctr"/>
            <a:r>
              <a:rPr lang="en-US" sz="4000" dirty="0" smtClean="0">
                <a:solidFill>
                  <a:srgbClr val="00B050"/>
                </a:solidFill>
              </a:rPr>
              <a:t>[status : ready]</a:t>
            </a:r>
          </a:p>
          <a:p>
            <a:pPr algn="ctr"/>
            <a:endParaRPr lang="en-US" sz="4000" dirty="0" smtClean="0">
              <a:solidFill>
                <a:srgbClr val="00B050"/>
              </a:solidFill>
            </a:endParaRPr>
          </a:p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Delivery</a:t>
            </a:r>
          </a:p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Deliver order to customer.</a:t>
            </a:r>
          </a:p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[status : received]</a:t>
            </a:r>
          </a:p>
        </p:txBody>
      </p:sp>
    </p:spTree>
    <p:extLst>
      <p:ext uri="{BB962C8B-B14F-4D97-AF65-F5344CB8AC3E}">
        <p14:creationId xmlns:p14="http://schemas.microsoft.com/office/powerpoint/2010/main" val="404542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71700" y="2501900"/>
            <a:ext cx="8483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0070C0"/>
                </a:solidFill>
              </a:rPr>
              <a:t>Security Part</a:t>
            </a:r>
            <a:endParaRPr lang="en-US" sz="6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58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1117600"/>
            <a:ext cx="8585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70C0"/>
                </a:solidFill>
              </a:rPr>
              <a:t>A new admin or pharmacy account need to be approved by a customer.</a:t>
            </a:r>
          </a:p>
          <a:p>
            <a:pPr algn="ctr"/>
            <a:endParaRPr lang="en-US" sz="4000" dirty="0"/>
          </a:p>
          <a:p>
            <a:pPr algn="ctr"/>
            <a:r>
              <a:rPr lang="en-US" sz="4000" dirty="0" smtClean="0">
                <a:solidFill>
                  <a:srgbClr val="00B050"/>
                </a:solidFill>
              </a:rPr>
              <a:t>Auto log out from all tabs, if users log out from any tab.</a:t>
            </a:r>
          </a:p>
          <a:p>
            <a:pPr algn="ctr"/>
            <a:endParaRPr lang="en-US" sz="4000" dirty="0"/>
          </a:p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MD5 is used to encrypt password.</a:t>
            </a:r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25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05300" y="2705100"/>
            <a:ext cx="46609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0070C0"/>
                </a:solidFill>
              </a:rPr>
              <a:t>Control Part</a:t>
            </a:r>
          </a:p>
        </p:txBody>
      </p:sp>
    </p:spTree>
    <p:extLst>
      <p:ext uri="{BB962C8B-B14F-4D97-AF65-F5344CB8AC3E}">
        <p14:creationId xmlns:p14="http://schemas.microsoft.com/office/powerpoint/2010/main" val="428727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7600" y="1651000"/>
            <a:ext cx="7835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</a:rPr>
              <a:t>Admin can deactivated a customer or pharmacy account, based on review.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 smtClean="0">
                <a:solidFill>
                  <a:schemeClr val="accent4"/>
                </a:solidFill>
              </a:rPr>
              <a:t>Admin can deactivated another admin account if needed.</a:t>
            </a:r>
            <a:endParaRPr lang="en-US" sz="3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54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02100" y="2463800"/>
            <a:ext cx="4229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0070C0"/>
                </a:solidFill>
              </a:rPr>
              <a:t>Review</a:t>
            </a:r>
            <a:endParaRPr lang="en-US" sz="6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33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4600" y="2705100"/>
            <a:ext cx="4521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0070C0"/>
                </a:solidFill>
              </a:rPr>
              <a:t>Introduction</a:t>
            </a:r>
            <a:endParaRPr lang="en-US" sz="6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1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9000" y="457200"/>
            <a:ext cx="82423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00B050"/>
                </a:solidFill>
              </a:rPr>
              <a:t>Both pharmacy authority and customer can give review each other after completed a order.</a:t>
            </a:r>
          </a:p>
          <a:p>
            <a:pPr algn="ctr"/>
            <a:r>
              <a:rPr lang="en-US" sz="4400" dirty="0" smtClean="0">
                <a:solidFill>
                  <a:srgbClr val="00B050"/>
                </a:solidFill>
              </a:rPr>
              <a:t>It helps to maintain a good relation between them.</a:t>
            </a:r>
            <a:endParaRPr lang="en-US" sz="4400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0" y="3670300"/>
            <a:ext cx="3464785" cy="346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3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89500" y="2489200"/>
            <a:ext cx="2870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0070C0"/>
                </a:solidFill>
              </a:rPr>
              <a:t>Thanks!</a:t>
            </a:r>
            <a:endParaRPr lang="en-US" sz="6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79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0700" y="520700"/>
            <a:ext cx="46609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ePharmacy is a web based project, developed by using HTML, CSS, Bootstrap, PHP, JavaScript.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It has three main parts and they are admin, pharmacy, customer.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A pharmacy owner can add his or her pharmacy in this system and easily sale his products.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Customers can easily create a order by choosing nearest pharmacy and they can also save the order for future submit.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Pharmacy and customer owner both can give review one another.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456" y="520700"/>
            <a:ext cx="5479344" cy="28179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07300" y="3521521"/>
            <a:ext cx="351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Home page of ePharmacy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66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393700"/>
            <a:ext cx="50927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When a new pharmacy user want to create a new account, he or she need to fill up sign form first and then submit it. Then a pharmacy new account approval request go to a admin, if admin accept it, then he or she can use it.</a:t>
            </a:r>
            <a:endParaRPr lang="en-US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A new admin account need to be approved by another admin.</a:t>
            </a:r>
            <a:endParaRPr lang="en-US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Based on review an admin can deactivated a pharmacy or customer account, then a pharmacy can’t buy his or her products and a customer can’t create orders.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0" y="393700"/>
            <a:ext cx="5791199" cy="29825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72400" y="3376274"/>
            <a:ext cx="2881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Customer Home Page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10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700" y="368300"/>
            <a:ext cx="46609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If a pharmacy can’t maintain policy, then admin can temporary locked his or her account, then he or she can’t log 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An admin can deactivated another admin account if need.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Customer can check their order status easily, there are three types of status. They are pending, ready and received.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Admin can fully control this system using admin features.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599" y="368300"/>
            <a:ext cx="6934199" cy="3581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13600" y="4140200"/>
            <a:ext cx="283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Admin Home Page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98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2600" y="520700"/>
            <a:ext cx="33401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If one or more taps open on browser, if user log out from one page, then his or her account automatically logout from other tabs also.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Our project will help people to easily safe medicine and they don’t need to be worry.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0" y="520700"/>
            <a:ext cx="6654799" cy="34273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64300" y="3948044"/>
            <a:ext cx="4914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Home Page of Pharmacy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27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7800" y="2273300"/>
            <a:ext cx="72517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0070C0"/>
                </a:solidFill>
              </a:rPr>
              <a:t>Software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4734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9300" y="584200"/>
            <a:ext cx="7886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Chrome Browser, Version 73.0.3683.86 or newer.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     Link: https://www.google.com/chrome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Firefox Browser, Version 66.0.2 or newer.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    Link: https://www.mozilla.org/en-US/firefox/new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     You can use any one of these.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XAMMP Server, version 7.3.3 or newer.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     Link: https://www.apachefriends.org/download.html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021" y="4267200"/>
            <a:ext cx="1955770" cy="2019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" y="4267200"/>
            <a:ext cx="2019300" cy="2019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737" y="41433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3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6600" y="2781300"/>
            <a:ext cx="65604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70C0"/>
                </a:solidFill>
              </a:rPr>
              <a:t>How to make order?</a:t>
            </a:r>
            <a:endParaRPr lang="en-US" sz="6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42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581</Words>
  <Application>Microsoft Office PowerPoint</Application>
  <PresentationFormat>Widescreen</PresentationFormat>
  <Paragraphs>80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DCL</dc:creator>
  <cp:lastModifiedBy>DCL</cp:lastModifiedBy>
  <cp:revision>19</cp:revision>
  <dcterms:created xsi:type="dcterms:W3CDTF">2019-04-08T16:02:20Z</dcterms:created>
  <dcterms:modified xsi:type="dcterms:W3CDTF">2019-04-08T17:50:32Z</dcterms:modified>
</cp:coreProperties>
</file>