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C0D4-61FC-0E47-82C3-BD959D3BA4F2}" type="datetimeFigureOut">
              <a:rPr lang="en-KR" smtClean="0"/>
              <a:t>5/30/25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B1F19-8E10-5447-A573-AB36D4C664F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537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8CC2-76E0-D7C5-EB3A-B480B9454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186A7-F35D-9E4A-CBE3-A8AB26E53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83B03-2280-A192-AAF0-8A3B99CC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1563-C5CD-B24B-A93E-47081B1C59D5}" type="datetimeFigureOut">
              <a:rPr lang="en-KR" smtClean="0"/>
              <a:t>5/30/25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4CA1E-AE17-F05A-6424-696AAD0A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F88DA-F37F-5FE4-6732-D396FA83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AEA3-9EB4-6940-87A9-E185D93812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746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F482-74A9-9802-7F3D-CB1A7912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9FA3-1F89-E891-BACE-23E6E2629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E280-DF5B-7330-710A-5E5D5231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1563-C5CD-B24B-A93E-47081B1C59D5}" type="datetimeFigureOut">
              <a:rPr lang="en-KR" smtClean="0"/>
              <a:t>5/30/25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750C-EBD5-4319-BA1C-09D816D8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A8FFE-F84B-BACE-8F82-85E4C07F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AEA3-9EB4-6940-87A9-E185D93812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286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593E1-0A6D-7E33-DC63-E71436818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8B32C-EA71-E802-2679-09B5948E6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8300B-4154-D0EC-2F94-D9826BA0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1563-C5CD-B24B-A93E-47081B1C59D5}" type="datetimeFigureOut">
              <a:rPr lang="en-KR" smtClean="0"/>
              <a:t>5/30/25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77D8-3A31-C6F4-7D16-EFAF742E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DC030-392B-3B13-FDAD-3E891A82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AEA3-9EB4-6940-87A9-E185D93812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560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B855-4207-9774-A59F-CEF0DCA9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CF65-138C-EA6D-966C-F837EA9E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D1FE-1D58-995A-7912-27630E1E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1563-C5CD-B24B-A93E-47081B1C59D5}" type="datetimeFigureOut">
              <a:rPr lang="en-KR" smtClean="0"/>
              <a:t>5/30/25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D9E3-1468-9DBB-7DED-C8572251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4017-E776-A2EC-5C9A-96EF328F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AEA3-9EB4-6940-87A9-E185D93812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99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F671-C4C2-F4E5-CF08-006A771C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1B060-D8F4-34F0-57E1-27CCF243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72DB-6068-C386-EA3C-A11E166A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1563-C5CD-B24B-A93E-47081B1C59D5}" type="datetimeFigureOut">
              <a:rPr lang="en-KR" smtClean="0"/>
              <a:t>5/30/25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28B70-60DF-85A4-0DC1-4A832297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2A87-86DD-C33B-953C-7880A366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AEA3-9EB4-6940-87A9-E185D93812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851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1C80-52BB-1BB3-91A8-C3FC0B10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64E0-C137-6601-5C68-7C39D1567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7818F-8714-2931-AA92-8B9E1D657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FF18D-A9CA-3615-D429-3A2DDC5F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1563-C5CD-B24B-A93E-47081B1C59D5}" type="datetimeFigureOut">
              <a:rPr lang="en-KR" smtClean="0"/>
              <a:t>5/30/25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56AE7-0DDA-506C-1976-1AB4DA6E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4D5DF-22D4-BD86-D94C-5B2EA090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AEA3-9EB4-6940-87A9-E185D93812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537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AA95-B826-B0FA-81DD-CF13C0D6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583FD-CFFA-598E-F0BA-9301FB8A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E6A78-A182-DFFA-D8F8-D99FFB280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9E9A1-F348-918F-767E-2D32D2C0F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B1F14-8E6C-6A80-1F74-207ABD29D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A35E6-A0CD-1B1B-C728-90F96A0B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1563-C5CD-B24B-A93E-47081B1C59D5}" type="datetimeFigureOut">
              <a:rPr lang="en-KR" smtClean="0"/>
              <a:t>5/30/25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D3AEE-3637-3953-12BA-E7714ED1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CEF2E-080D-7ACF-1389-952E4804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AEA3-9EB4-6940-87A9-E185D93812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8435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9A74-9313-2ED1-4AEC-BC569C91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7BF8F-BB4D-CEA8-7C56-EA489E01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1563-C5CD-B24B-A93E-47081B1C59D5}" type="datetimeFigureOut">
              <a:rPr lang="en-KR" smtClean="0"/>
              <a:t>5/30/25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3DD4A-4D4A-1F66-A553-FA26B5F1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A12FE-CD17-E532-E818-53512A29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AEA3-9EB4-6940-87A9-E185D93812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803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37210-FE1E-9B13-DD56-0C414213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1563-C5CD-B24B-A93E-47081B1C59D5}" type="datetimeFigureOut">
              <a:rPr lang="en-KR" smtClean="0"/>
              <a:t>5/30/25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9D9EE-2A01-ECD4-E8BD-DE4F5072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69486-174C-FDAB-2E15-BE27F885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AEA3-9EB4-6940-87A9-E185D93812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7930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9713-AB51-6294-0149-AE1FB3F6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6898-61BE-15BD-26F2-A3B1FFB8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AAEBC-C2CA-8457-B976-1CD955B13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B3472-0EF8-59BE-71FC-AD8FE21A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1563-C5CD-B24B-A93E-47081B1C59D5}" type="datetimeFigureOut">
              <a:rPr lang="en-KR" smtClean="0"/>
              <a:t>5/30/25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0A29D-5B51-50B5-D11C-C2415E68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962E0-F069-DFFD-2D84-35698061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AEA3-9EB4-6940-87A9-E185D93812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459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B9DA-501C-221E-9323-4ED76A19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BD378-4792-FDB3-22D1-EBF0E990D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A45DB-241E-9CFD-E6C7-ACFC0082C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E5D5E-0669-DE58-0516-63BD8197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1563-C5CD-B24B-A93E-47081B1C59D5}" type="datetimeFigureOut">
              <a:rPr lang="en-KR" smtClean="0"/>
              <a:t>5/30/25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23DD8-EDDD-D8DE-F4AE-60079336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16456-0B10-2B84-3982-4B9A6BC9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AEA3-9EB4-6940-87A9-E185D93812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551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2FE56-6DBE-28C4-416B-48CF1924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91B14-6223-6E80-8474-8DB033B8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C0B7F-5B27-49C1-08F4-61F2F1252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11563-C5CD-B24B-A93E-47081B1C59D5}" type="datetimeFigureOut">
              <a:rPr lang="en-KR" smtClean="0"/>
              <a:t>5/30/25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3B23-E9CE-2D24-177D-595B8AC4B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68DB-99F3-7FEA-CFD8-32635B421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8AEA3-9EB4-6940-87A9-E185D93812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575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965F6-CC54-EC6B-B4FD-A7EA0021A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KR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Tourist’s Taste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E63A3-CB74-75F4-EF1E-4B96CF0C8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Korean Food Discussions on Reddit's r/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KoreanFood</a:t>
            </a:r>
            <a:endParaRPr lang="en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018E151F-30DD-5FCC-D67A-4B1A162E2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Fork and knife">
            <a:extLst>
              <a:ext uri="{FF2B5EF4-FFF2-40B4-BE49-F238E27FC236}">
                <a16:creationId xmlns:a16="http://schemas.microsoft.com/office/drawing/2014/main" id="{74724705-8564-4C95-B2D8-A71DF859D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D278C9-C80F-DE07-4443-4B9840310808}"/>
              </a:ext>
            </a:extLst>
          </p:cNvPr>
          <p:cNvSpPr txBox="1"/>
          <p:nvPr/>
        </p:nvSpPr>
        <p:spPr>
          <a:xfrm>
            <a:off x="2294042" y="6343651"/>
            <a:ext cx="47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Text Analytics final project  |   Abdirashid Omar  |   M2024773</a:t>
            </a:r>
          </a:p>
        </p:txBody>
      </p:sp>
    </p:spTree>
    <p:extLst>
      <p:ext uri="{BB962C8B-B14F-4D97-AF65-F5344CB8AC3E}">
        <p14:creationId xmlns:p14="http://schemas.microsoft.com/office/powerpoint/2010/main" val="365229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7D3-DA6B-A830-67B7-E368C411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Topic Modeling</a:t>
            </a:r>
            <a:endParaRPr lang="en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D464-A6D4-2EF6-1325-5EB0C500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5595" cy="251159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Latent Dirichlet Allocation (LDA) was used to identify underlying themes within the r/</a:t>
            </a:r>
            <a:r>
              <a:rPr lang="en-US" sz="2000" dirty="0" err="1"/>
              <a:t>KoreanFood</a:t>
            </a:r>
            <a:r>
              <a:rPr lang="en-US" sz="2000" dirty="0"/>
              <a:t> discussions.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Number of Topics Chosen:</a:t>
            </a:r>
            <a:r>
              <a:rPr lang="en-US" sz="2000" dirty="0"/>
              <a:t> 6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AF03C423-28E6-6219-958A-1E70B397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769" y="713356"/>
            <a:ext cx="4854111" cy="5708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606473-0DA5-D4CD-1CC1-13DAED5572C3}"/>
              </a:ext>
            </a:extLst>
          </p:cNvPr>
          <p:cNvSpPr txBox="1"/>
          <p:nvPr/>
        </p:nvSpPr>
        <p:spPr>
          <a:xfrm>
            <a:off x="2345634" y="4337222"/>
            <a:ext cx="247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/>
              <a:t>Attached As HTML file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BDB3C055-EBB5-F362-A817-DCCA5DA8E557}"/>
              </a:ext>
            </a:extLst>
          </p:cNvPr>
          <p:cNvCxnSpPr>
            <a:cxnSpLocks/>
          </p:cNvCxnSpPr>
          <p:nvPr/>
        </p:nvCxnSpPr>
        <p:spPr>
          <a:xfrm>
            <a:off x="4969766" y="4527233"/>
            <a:ext cx="1778904" cy="95916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18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7D3-DA6B-A830-67B7-E368C411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&amp; Insights</a:t>
            </a:r>
            <a:endParaRPr lang="en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D464-A6D4-2EF6-1325-5EB0C500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955696" cy="391919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KoreanFood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reveals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vibrant community focused on specific dishes, ingredients, and cooking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broader travel forums, the discussion here is deeply centered on the food itself, with less emphasis on general travel logistics after targeted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dishes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Kimchi, Bibimbap, Korean BBQ (chicken, pork), Jjigae, and Kimbap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frequently discussed.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ingredients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gochujang, soy sauce, sesame oil, garlic, and onion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central to many conversations.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Descriptors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"spicy," "sweet," and "hot"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commonly used, highlighting taste profiles.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topics identified by LDA provide a structured view of the main conversational clusters, ranging from specific dish types to core ingredients and cooking discussions.</a:t>
            </a:r>
          </a:p>
        </p:txBody>
      </p:sp>
    </p:spTree>
    <p:extLst>
      <p:ext uri="{BB962C8B-B14F-4D97-AF65-F5344CB8AC3E}">
        <p14:creationId xmlns:p14="http://schemas.microsoft.com/office/powerpoint/2010/main" val="161743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7D3-DA6B-A830-67B7-E368C411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Limitations</a:t>
            </a:r>
            <a:endParaRPr lang="en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D464-A6D4-2EF6-1325-5EB0C500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1009" cy="33824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 Focus: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attempts using broader subreddits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(r/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koreatravel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general news sources yielded less specific food-related terms, requiring a pivot to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KoreanFood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Refinement: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a clear focus on specific food items required multiple iterations of adding custom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observed frequency lists.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Reddit Slang/Informality: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informal nature of Reddit text (e.g.,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"lol", "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can sometimes appear in initial analyses if not aggressively filtered.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(Not Performed in Detail):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basic sentiment could be inferred, a dedicated sentiment analysis was not the primary focus of this iteration but could be future work.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Scope: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is based on a snapshot of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'top' posts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one year and may not capture all nuances or long-term trends.</a:t>
            </a:r>
          </a:p>
        </p:txBody>
      </p:sp>
    </p:spTree>
    <p:extLst>
      <p:ext uri="{BB962C8B-B14F-4D97-AF65-F5344CB8AC3E}">
        <p14:creationId xmlns:p14="http://schemas.microsoft.com/office/powerpoint/2010/main" val="382483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7D3-DA6B-A830-67B7-E368C411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D464-A6D4-2EF6-1325-5EB0C500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65635" cy="240844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identified the key food items, ingredients, and discussion themes within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KoreanFood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subreddit.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focusing the data source and iteratively refining preprocessing (especially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it was possible to extract clear and specific insights directly related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Korean cuisine.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demonstrate that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KoreanFood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rich resource for understanding popular Korean dishes and the community's engagement with them.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dominant terms and topics revolve around iconic dishes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Kimchi, BBQ, and Bibimbap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essential ingredients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gochujang, and the experience of preparing and enjoying these foods.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0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FC9C-3B15-2938-D3AD-3350F544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Project Goal</a:t>
            </a:r>
            <a:endParaRPr lang="en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C835-135C-72AA-FF38-7B67E866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32" y="1588115"/>
            <a:ext cx="4187686" cy="19768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the most discussed food items, ingredients, experiences, and common themes related to Korean cuisine as presented on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sz="21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KoreanFood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K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A1AD4F-95C5-5A0B-6BD0-ADA37A722F5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817165" cy="253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communities like Reddit are rich sources of user-generated content, offering insights into public opinion and experiences.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C34938-EA76-5A78-579A-807A45970A42}"/>
              </a:ext>
            </a:extLst>
          </p:cNvPr>
          <p:cNvSpPr txBox="1">
            <a:spLocks/>
          </p:cNvSpPr>
          <p:nvPr/>
        </p:nvSpPr>
        <p:spPr>
          <a:xfrm>
            <a:off x="838200" y="3180521"/>
            <a:ext cx="5257800" cy="156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analyzes discussions on the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sz="21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KoreanFood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subreddit to understand what users (likely including many tourists or those interested in Korean cuisine)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about Korean food.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25041C5-C134-5F32-05DD-845F83EEA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" t="16812" r="58265" b="11739"/>
          <a:stretch/>
        </p:blipFill>
        <p:spPr bwMode="auto">
          <a:xfrm>
            <a:off x="6096000" y="1558298"/>
            <a:ext cx="1205333" cy="175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38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7638-5EEE-9455-304A-BAF569D7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Questions?</a:t>
            </a:r>
            <a:endParaRPr lang="en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0E03-87F2-14CC-4908-341D0DCA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3849618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aimed to answer: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most frequently mentioned Korean dishes, ingredients, and food-related terms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KoreanFood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primary themes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emerge from discussions about Korean food on this subreddit?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visualize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prominent terms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a quick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the community's focus?</a:t>
            </a:r>
            <a:endParaRPr lang="en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49A946-6EE2-4DD7-B79C-0663A59EB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9"/>
          <a:stretch/>
        </p:blipFill>
        <p:spPr bwMode="auto">
          <a:xfrm>
            <a:off x="6396427" y="1970524"/>
            <a:ext cx="5463998" cy="355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21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20F4-006E-917F-BEA8-D245CF6E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- Data Collection &amp; Source</a:t>
            </a:r>
            <a:endParaRPr lang="en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F324-D45E-B00E-1DF4-051EB5EB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184" y="1825624"/>
            <a:ext cx="4191000" cy="44624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Reddit, specifically the r/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KoreanFood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subreddit.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Chosen for its high concentration of discussions specifically about Korean cuisine, ingredients, and recipes, likely attracting both enthusiasts and those seeking information (like tourists).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Tool: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PRAW (Python Reddit API Wrapper).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Dataset: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[500] posts, resulting in [10] rows of text data before cleaning.</a:t>
            </a:r>
            <a:endParaRPr lang="en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1CFA8F-086D-EDFD-CFA3-6FBF8DB978BB}"/>
              </a:ext>
            </a:extLst>
          </p:cNvPr>
          <p:cNvSpPr txBox="1">
            <a:spLocks/>
          </p:cNvSpPr>
          <p:nvPr/>
        </p:nvSpPr>
        <p:spPr>
          <a:xfrm>
            <a:off x="4606783" y="1825625"/>
            <a:ext cx="304303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Scope: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Fetched the top [500] posts from the last year.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post titles, self-text, and the top 5 comments for each post to capture a broader range of discussion.</a:t>
            </a:r>
          </a:p>
        </p:txBody>
      </p:sp>
      <p:pic>
        <p:nvPicPr>
          <p:cNvPr id="2050" name="Picture 2" descr="Reddit Logo PNG Vectors Free Download">
            <a:extLst>
              <a:ext uri="{FF2B5EF4-FFF2-40B4-BE49-F238E27FC236}">
                <a16:creationId xmlns:a16="http://schemas.microsoft.com/office/drawing/2014/main" id="{EAF9B855-8620-907C-B336-0AF1090FC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829" y="4749109"/>
            <a:ext cx="1658247" cy="16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89FEDF63-7A30-4324-0201-DE12EF2B31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55"/>
          <a:stretch/>
        </p:blipFill>
        <p:spPr>
          <a:xfrm>
            <a:off x="7881722" y="1690688"/>
            <a:ext cx="4079185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6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7D3-DA6B-A830-67B7-E368C411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30"/>
            <a:ext cx="10515600" cy="1325563"/>
          </a:xfrm>
        </p:spPr>
        <p:txBody>
          <a:bodyPr/>
          <a:lstStyle/>
          <a:p>
            <a:r>
              <a:rPr lang="en-US" b="1" dirty="0"/>
              <a:t>Methodology - Preprocessing</a:t>
            </a:r>
            <a:endParaRPr lang="en-K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D464-A6D4-2EF6-1325-5EB0C500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60" y="1392593"/>
            <a:ext cx="3245663" cy="2269297"/>
          </a:xfrm>
        </p:spPr>
        <p:txBody>
          <a:bodyPr>
            <a:no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prepare the text data for analysis, the following steps were taken (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and NLTK):</a:t>
            </a:r>
          </a:p>
          <a:p>
            <a:pPr marL="0" indent="0">
              <a:buNone/>
            </a:pPr>
            <a:endParaRPr lang="en-K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4B8094-75EB-E46F-D729-D5F062FFA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0" b="8288"/>
          <a:stretch/>
        </p:blipFill>
        <p:spPr bwMode="auto">
          <a:xfrm>
            <a:off x="719490" y="2991453"/>
            <a:ext cx="7697230" cy="31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F0EBE8-1AA2-C203-8338-FF46FDC6C897}"/>
              </a:ext>
            </a:extLst>
          </p:cNvPr>
          <p:cNvSpPr txBox="1">
            <a:spLocks/>
          </p:cNvSpPr>
          <p:nvPr/>
        </p:nvSpPr>
        <p:spPr>
          <a:xfrm>
            <a:off x="8298009" y="1392592"/>
            <a:ext cx="3644348" cy="2269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Cleaning: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text to lowercase.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URLs, @mentions, hashtags, and special characters (like | used as a comment separator).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punctuation and numbers.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1E0B61-E536-1354-5A75-686B3C5C2F1F}"/>
              </a:ext>
            </a:extLst>
          </p:cNvPr>
          <p:cNvSpPr txBox="1">
            <a:spLocks/>
          </p:cNvSpPr>
          <p:nvPr/>
        </p:nvSpPr>
        <p:spPr>
          <a:xfrm>
            <a:off x="4245642" y="1392593"/>
            <a:ext cx="3644348" cy="2269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Text: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 titles, self-text, and comments were merged into a single '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full_text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field per post.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1C2348-8607-8E12-A58D-109BFC78A2A0}"/>
              </a:ext>
            </a:extLst>
          </p:cNvPr>
          <p:cNvSpPr/>
          <p:nvPr/>
        </p:nvSpPr>
        <p:spPr>
          <a:xfrm>
            <a:off x="3837623" y="1870638"/>
            <a:ext cx="228600" cy="1566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75F1EEA-8EC5-7C42-0EAC-007144C6CDB5}"/>
              </a:ext>
            </a:extLst>
          </p:cNvPr>
          <p:cNvSpPr/>
          <p:nvPr/>
        </p:nvSpPr>
        <p:spPr>
          <a:xfrm>
            <a:off x="8001235" y="1937199"/>
            <a:ext cx="228600" cy="1566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3882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7D3-DA6B-A830-67B7-E368C411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- Preprocessing</a:t>
            </a:r>
            <a:endParaRPr lang="en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D464-A6D4-2EF6-1325-5EB0C500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was split into individual words (tokens).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Part-of-Speech (POS) Tagging &amp; Filtering: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Words were tagged with their grammatical role. Only Nouns (NN) and Adjectives (JJ) were retained, as they often carry the most descriptive meaning.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Words were reduced to their base or dictionary form (e.g., "eating" -&gt; "eat").</a:t>
            </a:r>
            <a:endParaRPr lang="en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D825BE-F846-6038-1834-DB4DA5DD6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3" b="7280"/>
          <a:stretch/>
        </p:blipFill>
        <p:spPr bwMode="auto">
          <a:xfrm>
            <a:off x="1672281" y="4100371"/>
            <a:ext cx="8847438" cy="190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77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7D3-DA6B-A830-67B7-E368C411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- Preprocessing</a:t>
            </a:r>
            <a:endParaRPr lang="en-K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D464-A6D4-2EF6-1325-5EB0C500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61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Removal: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English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removed (e.g., "the", "is", "a").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(Crucial Step):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Several layers of custom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iteratively added to remove: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Reddit/travel/Korea context words (e.g., "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"food", "restaurant", "trip", "question", "recommend").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but less informative words identified from initial frequency lists (e.g., "station", "hotel", "dish", "favorite", "lol").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iterative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refinement was key to focusing on specific food terms.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4EAC9BB-3BB2-9421-9636-E88FFBC94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7" b="8887"/>
          <a:stretch/>
        </p:blipFill>
        <p:spPr bwMode="auto">
          <a:xfrm>
            <a:off x="2283941" y="4601817"/>
            <a:ext cx="7421852" cy="21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79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7D3-DA6B-A830-67B7-E368C411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30" y="5680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- Top Frequent Words</a:t>
            </a:r>
            <a:endParaRPr lang="en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D464-A6D4-2EF6-1325-5EB0C500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530" y="2032770"/>
            <a:ext cx="4111487" cy="34834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preprocessing and multiple layers of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most frequent terms provided a clear focus on specific food items and ingredients.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D1F6C-323F-16F8-235C-1A1699DC4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497" y="1893590"/>
            <a:ext cx="6576198" cy="43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5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7D3-DA6B-A830-67B7-E368C411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- Word Cloud</a:t>
            </a:r>
            <a:endParaRPr lang="en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D464-A6D4-2EF6-1325-5EB0C500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447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word cloud was generated from the final filtered tokens to visually represent the most prominent terms.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3A9CF-6B9A-9280-8378-1A421EFA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17" y="2508179"/>
            <a:ext cx="7524646" cy="398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0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1039</Words>
  <Application>Microsoft Macintosh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A Tourist’s Taste</vt:lpstr>
      <vt:lpstr>Introduction &amp; Project Goal</vt:lpstr>
      <vt:lpstr>Research Questions?</vt:lpstr>
      <vt:lpstr>Methodology - Data Collection &amp; Source</vt:lpstr>
      <vt:lpstr>Methodology - Preprocessing</vt:lpstr>
      <vt:lpstr>Methodology - Preprocessing</vt:lpstr>
      <vt:lpstr>Methodology - Preprocessing</vt:lpstr>
      <vt:lpstr>Results - Top Frequent Words</vt:lpstr>
      <vt:lpstr>Results - Word Cloud</vt:lpstr>
      <vt:lpstr>LDA Topic Modeling</vt:lpstr>
      <vt:lpstr>Discussion &amp; Insights</vt:lpstr>
      <vt:lpstr>Challenges &amp; Limitations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Abdirashid Omar</dc:creator>
  <cp:lastModifiedBy>Abdirashid Omar</cp:lastModifiedBy>
  <cp:revision>2</cp:revision>
  <dcterms:created xsi:type="dcterms:W3CDTF">2025-05-29T12:20:46Z</dcterms:created>
  <dcterms:modified xsi:type="dcterms:W3CDTF">2025-05-30T10:25:18Z</dcterms:modified>
</cp:coreProperties>
</file>