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Fraunces"/>
      <p:regular r:id="rId25"/>
      <p:bold r:id="rId26"/>
      <p:italic r:id="rId27"/>
      <p:boldItalic r:id="rId28"/>
    </p:embeddedFont>
    <p:embeddedFont>
      <p:font typeface="Anton"/>
      <p:regular r:id="rId29"/>
    </p:embeddedFont>
    <p:embeddedFont>
      <p:font typeface="Fraunces ExtraBold"/>
      <p:bold r:id="rId30"/>
      <p:boldItalic r:id="rId31"/>
    </p:embeddedFont>
    <p:embeddedFont>
      <p:font typeface="PT Sans"/>
      <p:regular r:id="rId32"/>
      <p:bold r:id="rId33"/>
      <p:italic r:id="rId34"/>
      <p:boldItalic r:id="rId35"/>
    </p:embeddedFont>
    <p:embeddedFont>
      <p:font typeface="Barlow"/>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74C4AC-A067-4D8F-B44C-29926E351EB2}">
  <a:tblStyle styleId="{2174C4AC-A067-4D8F-B44C-29926E351EB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raunces-bold.fntdata"/><Relationship Id="rId25" Type="http://schemas.openxmlformats.org/officeDocument/2006/relationships/font" Target="fonts/Fraunces-regular.fntdata"/><Relationship Id="rId28" Type="http://schemas.openxmlformats.org/officeDocument/2006/relationships/font" Target="fonts/Fraunces-boldItalic.fntdata"/><Relationship Id="rId27" Type="http://schemas.openxmlformats.org/officeDocument/2006/relationships/font" Target="fonts/Fraunce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to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rauncesExtraBold-boldItalic.fntdata"/><Relationship Id="rId30" Type="http://schemas.openxmlformats.org/officeDocument/2006/relationships/font" Target="fonts/FrauncesExtraBold-bold.fntdata"/><Relationship Id="rId11" Type="http://schemas.openxmlformats.org/officeDocument/2006/relationships/slide" Target="slides/slide6.xml"/><Relationship Id="rId33" Type="http://schemas.openxmlformats.org/officeDocument/2006/relationships/font" Target="fonts/PTSans-bold.fntdata"/><Relationship Id="rId10" Type="http://schemas.openxmlformats.org/officeDocument/2006/relationships/slide" Target="slides/slide5.xml"/><Relationship Id="rId32" Type="http://schemas.openxmlformats.org/officeDocument/2006/relationships/font" Target="fonts/PTSans-regular.fntdata"/><Relationship Id="rId13" Type="http://schemas.openxmlformats.org/officeDocument/2006/relationships/slide" Target="slides/slide8.xml"/><Relationship Id="rId35" Type="http://schemas.openxmlformats.org/officeDocument/2006/relationships/font" Target="fonts/PTSans-boldItalic.fntdata"/><Relationship Id="rId12" Type="http://schemas.openxmlformats.org/officeDocument/2006/relationships/slide" Target="slides/slide7.xml"/><Relationship Id="rId34" Type="http://schemas.openxmlformats.org/officeDocument/2006/relationships/font" Target="fonts/PTSans-italic.fntdata"/><Relationship Id="rId15" Type="http://schemas.openxmlformats.org/officeDocument/2006/relationships/slide" Target="slides/slide10.xml"/><Relationship Id="rId37" Type="http://schemas.openxmlformats.org/officeDocument/2006/relationships/font" Target="fonts/Barlow-bold.fntdata"/><Relationship Id="rId14" Type="http://schemas.openxmlformats.org/officeDocument/2006/relationships/slide" Target="slides/slide9.xml"/><Relationship Id="rId36" Type="http://schemas.openxmlformats.org/officeDocument/2006/relationships/font" Target="fonts/Barlow-regular.fntdata"/><Relationship Id="rId17" Type="http://schemas.openxmlformats.org/officeDocument/2006/relationships/slide" Target="slides/slide12.xml"/><Relationship Id="rId39" Type="http://schemas.openxmlformats.org/officeDocument/2006/relationships/font" Target="fonts/Barlow-boldItalic.fntdata"/><Relationship Id="rId16" Type="http://schemas.openxmlformats.org/officeDocument/2006/relationships/slide" Target="slides/slide11.xml"/><Relationship Id="rId38" Type="http://schemas.openxmlformats.org/officeDocument/2006/relationships/font" Target="fonts/Barlow-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c2bc46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c2bc46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77c919e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77c919e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63eec51f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b63eec51f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b63eec51f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b63eec51f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789b4a20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789b4a2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789b4a2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789b4a2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63eec51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b63eec51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Menurut Ramezan dkk (2021), Random Forest merupakan sebuah metode ensemble machine learning yang menggunakan lebih dari satu pohon keputusan, dimana tiap pohon keputusan diberikan subset dari data latih secara acak dan variabel prediktor. Setelah proses pelatihan machine learning, sebuah objek diklasifikasikan berdasarkan hasil suara terbanyak dari tiap pohon keputusan.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b63eec51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b63eec51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eec7199c0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eec7199c0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677c919e0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677c919e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676a6449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676a6449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eec7199c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eec7199c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77c919e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77c919e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ec7199c03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eec7199c03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77d5064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77d5064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77e98ab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77e98ab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77f1d5e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77f1d5e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77f1d5e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77f1d5e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77f1d5e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77f1d5e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3.png"/><Relationship Id="rId10" Type="http://schemas.openxmlformats.org/officeDocument/2006/relationships/hyperlink" Target="http://bit.ly/2TtBDfr" TargetMode="External"/><Relationship Id="rId9" Type="http://schemas.openxmlformats.org/officeDocument/2006/relationships/hyperlink" Target="http://bit.ly/2TyoMsr" TargetMode="External"/><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hyperlink" Target="https://bit.ly/3A1uf1Q"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907975" y="1444000"/>
            <a:ext cx="7143300" cy="18006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a:lnSpc>
                <a:spcPct val="85000"/>
              </a:lnSpc>
              <a:spcBef>
                <a:spcPts val="0"/>
              </a:spcBef>
              <a:spcAft>
                <a:spcPts val="0"/>
              </a:spcAft>
              <a:buSzPts val="4500"/>
              <a:buFont typeface="Loved by the King"/>
              <a:buNone/>
              <a:defRPr b="1"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1" name="Google Shape;11;p2"/>
          <p:cNvSpPr txBox="1"/>
          <p:nvPr>
            <p:ph idx="1" type="subTitle"/>
          </p:nvPr>
        </p:nvSpPr>
        <p:spPr>
          <a:xfrm>
            <a:off x="907800" y="3333800"/>
            <a:ext cx="7143600" cy="3657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2" name="Google Shape;12;p2"/>
          <p:cNvPicPr preferRelativeResize="0"/>
          <p:nvPr/>
        </p:nvPicPr>
        <p:blipFill>
          <a:blip r:embed="rId3">
            <a:alphaModFix/>
          </a:blip>
          <a:stretch>
            <a:fillRect/>
          </a:stretch>
        </p:blipFill>
        <p:spPr>
          <a:xfrm>
            <a:off x="-661650" y="-523125"/>
            <a:ext cx="2184675" cy="1877925"/>
          </a:xfrm>
          <a:prstGeom prst="rect">
            <a:avLst/>
          </a:prstGeom>
          <a:noFill/>
          <a:ln>
            <a:noFill/>
          </a:ln>
          <a:effectLst>
            <a:outerShdw blurRad="85725" rotWithShape="0" algn="bl" dir="4200000" dist="57150">
              <a:srgbClr val="000000">
                <a:alpha val="70000"/>
              </a:srgbClr>
            </a:outerShdw>
          </a:effectLst>
        </p:spPr>
      </p:pic>
      <p:pic>
        <p:nvPicPr>
          <p:cNvPr id="13" name="Google Shape;13;p2"/>
          <p:cNvPicPr preferRelativeResize="0"/>
          <p:nvPr/>
        </p:nvPicPr>
        <p:blipFill>
          <a:blip r:embed="rId4">
            <a:alphaModFix/>
          </a:blip>
          <a:stretch>
            <a:fillRect/>
          </a:stretch>
        </p:blipFill>
        <p:spPr>
          <a:xfrm>
            <a:off x="7109763" y="3583488"/>
            <a:ext cx="2642025" cy="203187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pic>
        <p:nvPicPr>
          <p:cNvPr id="82" name="Google Shape;82;p11"/>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83" name="Google Shape;83;p11"/>
          <p:cNvSpPr txBox="1"/>
          <p:nvPr>
            <p:ph hasCustomPrompt="1" type="title"/>
          </p:nvPr>
        </p:nvSpPr>
        <p:spPr>
          <a:xfrm>
            <a:off x="998550" y="1371859"/>
            <a:ext cx="7146900" cy="1805400"/>
          </a:xfrm>
          <a:prstGeom prst="rect">
            <a:avLst/>
          </a:prstGeom>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p:nvPr>
            <p:ph idx="1" type="subTitle"/>
          </p:nvPr>
        </p:nvSpPr>
        <p:spPr>
          <a:xfrm>
            <a:off x="996750" y="3405941"/>
            <a:ext cx="71505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85" name="Google Shape;85;p11"/>
          <p:cNvPicPr preferRelativeResize="0"/>
          <p:nvPr/>
        </p:nvPicPr>
        <p:blipFill>
          <a:blip r:embed="rId3">
            <a:alphaModFix/>
          </a:blip>
          <a:stretch>
            <a:fillRect/>
          </a:stretch>
        </p:blipFill>
        <p:spPr>
          <a:xfrm flipH="1" rot="6706816">
            <a:off x="-857864" y="3859948"/>
            <a:ext cx="1999279" cy="851347"/>
          </a:xfrm>
          <a:prstGeom prst="rect">
            <a:avLst/>
          </a:prstGeom>
          <a:noFill/>
          <a:ln>
            <a:noFill/>
          </a:ln>
          <a:effectLst>
            <a:outerShdw blurRad="85725" rotWithShape="0" algn="bl" dir="4200000" dist="57150">
              <a:srgbClr val="000000">
                <a:alpha val="70000"/>
              </a:srgbClr>
            </a:outerShdw>
          </a:effectLst>
        </p:spPr>
      </p:pic>
      <p:pic>
        <p:nvPicPr>
          <p:cNvPr id="86" name="Google Shape;86;p11"/>
          <p:cNvPicPr preferRelativeResize="0"/>
          <p:nvPr/>
        </p:nvPicPr>
        <p:blipFill>
          <a:blip r:embed="rId4">
            <a:alphaModFix/>
          </a:blip>
          <a:stretch>
            <a:fillRect/>
          </a:stretch>
        </p:blipFill>
        <p:spPr>
          <a:xfrm>
            <a:off x="-571050" y="-399475"/>
            <a:ext cx="2184675" cy="1877925"/>
          </a:xfrm>
          <a:prstGeom prst="rect">
            <a:avLst/>
          </a:prstGeom>
          <a:noFill/>
          <a:ln>
            <a:noFill/>
          </a:ln>
          <a:effectLst>
            <a:outerShdw blurRad="85725" rotWithShape="0" algn="bl" dir="4200000" dist="57150">
              <a:srgbClr val="000000">
                <a:alpha val="70000"/>
              </a:srgbClr>
            </a:outerShdw>
          </a:effectLst>
        </p:spPr>
      </p:pic>
      <p:pic>
        <p:nvPicPr>
          <p:cNvPr id="87" name="Google Shape;87;p11"/>
          <p:cNvPicPr preferRelativeResize="0"/>
          <p:nvPr/>
        </p:nvPicPr>
        <p:blipFill>
          <a:blip r:embed="rId5">
            <a:alphaModFix/>
          </a:blip>
          <a:stretch>
            <a:fillRect/>
          </a:stretch>
        </p:blipFill>
        <p:spPr>
          <a:xfrm>
            <a:off x="7109763" y="3583488"/>
            <a:ext cx="2642025" cy="2031875"/>
          </a:xfrm>
          <a:prstGeom prst="rect">
            <a:avLst/>
          </a:prstGeom>
          <a:noFill/>
          <a:ln>
            <a:noFill/>
          </a:ln>
          <a:effectLst>
            <a:outerShdw blurRad="85725" rotWithShape="0" algn="bl" dir="4200000" dist="57150">
              <a:srgbClr val="000000">
                <a:alpha val="70000"/>
              </a:srgbClr>
            </a:outerShdw>
          </a:effectLst>
        </p:spPr>
      </p:pic>
      <p:pic>
        <p:nvPicPr>
          <p:cNvPr id="88" name="Google Shape;88;p11"/>
          <p:cNvPicPr preferRelativeResize="0"/>
          <p:nvPr/>
        </p:nvPicPr>
        <p:blipFill>
          <a:blip r:embed="rId6">
            <a:alphaModFix/>
          </a:blip>
          <a:stretch>
            <a:fillRect/>
          </a:stretch>
        </p:blipFill>
        <p:spPr>
          <a:xfrm>
            <a:off x="7381628" y="-360800"/>
            <a:ext cx="2098297" cy="1800600"/>
          </a:xfrm>
          <a:prstGeom prst="rect">
            <a:avLst/>
          </a:prstGeom>
          <a:noFill/>
          <a:ln>
            <a:noFill/>
          </a:ln>
          <a:effectLst>
            <a:outerShdw blurRad="85725" rotWithShape="0" algn="bl" dir="4200000" dist="57150">
              <a:srgbClr val="000000">
                <a:alpha val="70000"/>
              </a:srgbClr>
            </a:outerShdw>
          </a:effectLst>
        </p:spPr>
      </p:pic>
      <p:pic>
        <p:nvPicPr>
          <p:cNvPr id="89" name="Google Shape;89;p11"/>
          <p:cNvPicPr preferRelativeResize="0"/>
          <p:nvPr/>
        </p:nvPicPr>
        <p:blipFill>
          <a:blip r:embed="rId7">
            <a:alphaModFix/>
          </a:blip>
          <a:stretch>
            <a:fillRect/>
          </a:stretch>
        </p:blipFill>
        <p:spPr>
          <a:xfrm rot="970299">
            <a:off x="-211668" y="3341679"/>
            <a:ext cx="1933335" cy="2605819"/>
          </a:xfrm>
          <a:prstGeom prst="rect">
            <a:avLst/>
          </a:prstGeom>
          <a:noFill/>
          <a:ln>
            <a:noFill/>
          </a:ln>
          <a:effectLst>
            <a:outerShdw blurRad="85725" rotWithShape="0" algn="bl" dir="4200000" dist="57150">
              <a:srgbClr val="000000">
                <a:alpha val="70000"/>
              </a:srgbClr>
            </a:outerShdw>
          </a:effectLst>
        </p:spPr>
      </p:pic>
      <p:pic>
        <p:nvPicPr>
          <p:cNvPr id="90" name="Google Shape;90;p11"/>
          <p:cNvPicPr preferRelativeResize="0"/>
          <p:nvPr/>
        </p:nvPicPr>
        <p:blipFill>
          <a:blip r:embed="rId3">
            <a:alphaModFix/>
          </a:blip>
          <a:stretch>
            <a:fillRect/>
          </a:stretch>
        </p:blipFill>
        <p:spPr>
          <a:xfrm rot="9042951">
            <a:off x="6614402" y="-239756"/>
            <a:ext cx="1782147" cy="758887"/>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1" name="Shape 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2" name="Shape 92"/>
        <p:cNvGrpSpPr/>
        <p:nvPr/>
      </p:nvGrpSpPr>
      <p:grpSpPr>
        <a:xfrm>
          <a:off x="0" y="0"/>
          <a:ext cx="0" cy="0"/>
          <a:chOff x="0" y="0"/>
          <a:chExt cx="0" cy="0"/>
        </a:xfrm>
      </p:grpSpPr>
      <p:pic>
        <p:nvPicPr>
          <p:cNvPr id="93" name="Google Shape;93;p13"/>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94" name="Google Shape;94;p13"/>
          <p:cNvSpPr txBox="1"/>
          <p:nvPr>
            <p:ph type="title"/>
          </p:nvPr>
        </p:nvSpPr>
        <p:spPr>
          <a:xfrm>
            <a:off x="2073699" y="1631800"/>
            <a:ext cx="2340600" cy="365700"/>
          </a:xfrm>
          <a:prstGeom prst="rect">
            <a:avLst/>
          </a:prstGeom>
          <a:effectLst>
            <a:outerShdw blurRad="85725" rotWithShape="0" algn="bl" dir="5400000" dist="47625">
              <a:srgbClr val="000000">
                <a:alpha val="5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 name="Google Shape;95;p13"/>
          <p:cNvSpPr txBox="1"/>
          <p:nvPr>
            <p:ph idx="1" type="subTitle"/>
          </p:nvPr>
        </p:nvSpPr>
        <p:spPr>
          <a:xfrm>
            <a:off x="2073699" y="1846600"/>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13"/>
          <p:cNvSpPr txBox="1"/>
          <p:nvPr>
            <p:ph idx="2" type="title"/>
          </p:nvPr>
        </p:nvSpPr>
        <p:spPr>
          <a:xfrm flipH="1">
            <a:off x="5645590" y="1631791"/>
            <a:ext cx="2340900" cy="365700"/>
          </a:xfrm>
          <a:prstGeom prst="rect">
            <a:avLst/>
          </a:prstGeom>
          <a:effectLst>
            <a:outerShdw blurRad="85725" rotWithShape="0" algn="bl" dir="5400000" dist="47625">
              <a:srgbClr val="000000">
                <a:alpha val="5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 name="Google Shape;97;p13"/>
          <p:cNvSpPr txBox="1"/>
          <p:nvPr>
            <p:ph idx="3" type="subTitle"/>
          </p:nvPr>
        </p:nvSpPr>
        <p:spPr>
          <a:xfrm flipH="1">
            <a:off x="5645590" y="1846591"/>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3"/>
          <p:cNvSpPr txBox="1"/>
          <p:nvPr>
            <p:ph hasCustomPrompt="1" idx="4" type="title"/>
          </p:nvPr>
        </p:nvSpPr>
        <p:spPr>
          <a:xfrm>
            <a:off x="1169660" y="17849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p:nvPr>
            <p:ph hasCustomPrompt="1" idx="5" type="title"/>
          </p:nvPr>
        </p:nvSpPr>
        <p:spPr>
          <a:xfrm flipH="1">
            <a:off x="4739835" y="17849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6" type="title"/>
          </p:nvPr>
        </p:nvSpPr>
        <p:spPr>
          <a:xfrm>
            <a:off x="720000" y="365760"/>
            <a:ext cx="7704000" cy="5487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01" name="Google Shape;101;p13"/>
          <p:cNvSpPr txBox="1"/>
          <p:nvPr>
            <p:ph idx="7" type="title"/>
          </p:nvPr>
        </p:nvSpPr>
        <p:spPr>
          <a:xfrm>
            <a:off x="2073699" y="3088683"/>
            <a:ext cx="2340600" cy="365700"/>
          </a:xfrm>
          <a:prstGeom prst="rect">
            <a:avLst/>
          </a:prstGeom>
          <a:effectLst>
            <a:outerShdw blurRad="85725" rotWithShape="0" algn="bl" dir="5400000" dist="47625">
              <a:srgbClr val="000000">
                <a:alpha val="5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3"/>
          <p:cNvSpPr txBox="1"/>
          <p:nvPr>
            <p:ph idx="8" type="subTitle"/>
          </p:nvPr>
        </p:nvSpPr>
        <p:spPr>
          <a:xfrm>
            <a:off x="2073699" y="3304717"/>
            <a:ext cx="2340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3"/>
          <p:cNvSpPr txBox="1"/>
          <p:nvPr>
            <p:ph idx="9" type="title"/>
          </p:nvPr>
        </p:nvSpPr>
        <p:spPr>
          <a:xfrm flipH="1">
            <a:off x="5645590" y="3088684"/>
            <a:ext cx="2340900" cy="365700"/>
          </a:xfrm>
          <a:prstGeom prst="rect">
            <a:avLst/>
          </a:prstGeom>
          <a:effectLst>
            <a:outerShdw blurRad="85725" rotWithShape="0" algn="bl" dir="5400000" dist="47625">
              <a:srgbClr val="000000">
                <a:alpha val="5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13"/>
          <p:cNvSpPr txBox="1"/>
          <p:nvPr>
            <p:ph idx="13" type="subTitle"/>
          </p:nvPr>
        </p:nvSpPr>
        <p:spPr>
          <a:xfrm flipH="1">
            <a:off x="5645590" y="3304719"/>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3"/>
          <p:cNvSpPr txBox="1"/>
          <p:nvPr>
            <p:ph hasCustomPrompt="1" idx="14" type="title"/>
          </p:nvPr>
        </p:nvSpPr>
        <p:spPr>
          <a:xfrm>
            <a:off x="1169660" y="32424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15" type="title"/>
          </p:nvPr>
        </p:nvSpPr>
        <p:spPr>
          <a:xfrm flipH="1">
            <a:off x="4739835" y="32424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07" name="Google Shape;107;p13"/>
          <p:cNvPicPr preferRelativeResize="0"/>
          <p:nvPr/>
        </p:nvPicPr>
        <p:blipFill>
          <a:blip r:embed="rId3">
            <a:alphaModFix/>
          </a:blip>
          <a:stretch>
            <a:fillRect/>
          </a:stretch>
        </p:blipFill>
        <p:spPr>
          <a:xfrm>
            <a:off x="7680177" y="-472200"/>
            <a:ext cx="2036525" cy="1566200"/>
          </a:xfrm>
          <a:prstGeom prst="rect">
            <a:avLst/>
          </a:prstGeom>
          <a:noFill/>
          <a:ln>
            <a:noFill/>
          </a:ln>
          <a:effectLst>
            <a:outerShdw blurRad="85725" rotWithShape="0" algn="bl" dir="4200000" dist="57150">
              <a:srgbClr val="000000">
                <a:alpha val="70000"/>
              </a:srgbClr>
            </a:outerShdw>
          </a:effectLst>
        </p:spPr>
      </p:pic>
      <p:pic>
        <p:nvPicPr>
          <p:cNvPr id="108" name="Google Shape;108;p13"/>
          <p:cNvPicPr preferRelativeResize="0"/>
          <p:nvPr/>
        </p:nvPicPr>
        <p:blipFill>
          <a:blip r:embed="rId4">
            <a:alphaModFix/>
          </a:blip>
          <a:stretch>
            <a:fillRect/>
          </a:stretch>
        </p:blipFill>
        <p:spPr>
          <a:xfrm>
            <a:off x="-511250" y="4121075"/>
            <a:ext cx="1754850" cy="1508425"/>
          </a:xfrm>
          <a:prstGeom prst="rect">
            <a:avLst/>
          </a:prstGeom>
          <a:noFill/>
          <a:ln>
            <a:noFill/>
          </a:ln>
          <a:effectLst>
            <a:outerShdw blurRad="85725" rotWithShape="0" algn="bl" dir="4200000" dist="57150">
              <a:srgbClr val="000000">
                <a:alpha val="70000"/>
              </a:srgbClr>
            </a:outerShdw>
          </a:effectLst>
        </p:spPr>
      </p:pic>
      <p:pic>
        <p:nvPicPr>
          <p:cNvPr id="109" name="Google Shape;109;p13"/>
          <p:cNvPicPr preferRelativeResize="0"/>
          <p:nvPr/>
        </p:nvPicPr>
        <p:blipFill>
          <a:blip r:embed="rId5">
            <a:alphaModFix/>
          </a:blip>
          <a:stretch>
            <a:fillRect/>
          </a:stretch>
        </p:blipFill>
        <p:spPr>
          <a:xfrm flipH="1" rot="2700000">
            <a:off x="7925425" y="4248475"/>
            <a:ext cx="1366575" cy="581925"/>
          </a:xfrm>
          <a:prstGeom prst="rect">
            <a:avLst/>
          </a:prstGeom>
          <a:noFill/>
          <a:ln>
            <a:noFill/>
          </a:ln>
          <a:effectLst>
            <a:outerShdw blurRad="85725" rotWithShape="0" algn="bl" dir="4200000" dist="57150">
              <a:srgbClr val="000000">
                <a:alpha val="70000"/>
              </a:srgbClr>
            </a:outerShdw>
          </a:effectLst>
        </p:spPr>
      </p:pic>
      <p:pic>
        <p:nvPicPr>
          <p:cNvPr id="110" name="Google Shape;110;p13"/>
          <p:cNvPicPr preferRelativeResize="0"/>
          <p:nvPr/>
        </p:nvPicPr>
        <p:blipFill>
          <a:blip r:embed="rId5">
            <a:alphaModFix/>
          </a:blip>
          <a:stretch>
            <a:fillRect/>
          </a:stretch>
        </p:blipFill>
        <p:spPr>
          <a:xfrm flipH="1" rot="-9000001">
            <a:off x="11100" y="35802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111" name="Shape 111"/>
        <p:cNvGrpSpPr/>
        <p:nvPr/>
      </p:nvGrpSpPr>
      <p:grpSpPr>
        <a:xfrm>
          <a:off x="0" y="0"/>
          <a:ext cx="0" cy="0"/>
          <a:chOff x="0" y="0"/>
          <a:chExt cx="0" cy="0"/>
        </a:xfrm>
      </p:grpSpPr>
      <p:pic>
        <p:nvPicPr>
          <p:cNvPr id="112" name="Google Shape;112;p14"/>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3" name="Google Shape;113;p14"/>
          <p:cNvSpPr txBox="1"/>
          <p:nvPr>
            <p:ph type="title"/>
          </p:nvPr>
        </p:nvSpPr>
        <p:spPr>
          <a:xfrm>
            <a:off x="720000" y="365760"/>
            <a:ext cx="7704000" cy="548700"/>
          </a:xfrm>
          <a:prstGeom prst="rect">
            <a:avLst/>
          </a:prstGeom>
          <a:noFill/>
          <a:effectLst>
            <a:outerShdw blurRad="57150" rotWithShape="0" algn="bl" dir="4200000" dist="57150">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114" name="Google Shape;114;p14"/>
          <p:cNvPicPr preferRelativeResize="0"/>
          <p:nvPr/>
        </p:nvPicPr>
        <p:blipFill>
          <a:blip r:embed="rId3">
            <a:alphaModFix/>
          </a:blip>
          <a:stretch>
            <a:fillRect/>
          </a:stretch>
        </p:blipFill>
        <p:spPr>
          <a:xfrm rot="5400000">
            <a:off x="-638623" y="3434000"/>
            <a:ext cx="2036525" cy="1566200"/>
          </a:xfrm>
          <a:prstGeom prst="rect">
            <a:avLst/>
          </a:prstGeom>
          <a:noFill/>
          <a:ln>
            <a:noFill/>
          </a:ln>
          <a:effectLst>
            <a:outerShdw blurRad="85725" rotWithShape="0" algn="bl" dir="4200000" dist="57150">
              <a:srgbClr val="000000">
                <a:alpha val="70000"/>
              </a:srgbClr>
            </a:outerShdw>
          </a:effectLst>
        </p:spPr>
      </p:pic>
      <p:pic>
        <p:nvPicPr>
          <p:cNvPr id="115" name="Google Shape;115;p14"/>
          <p:cNvPicPr preferRelativeResize="0"/>
          <p:nvPr/>
        </p:nvPicPr>
        <p:blipFill>
          <a:blip r:embed="rId4">
            <a:alphaModFix/>
          </a:blip>
          <a:stretch>
            <a:fillRect/>
          </a:stretch>
        </p:blipFill>
        <p:spPr>
          <a:xfrm rot="10800000">
            <a:off x="8346100" y="-222500"/>
            <a:ext cx="1573075" cy="2120250"/>
          </a:xfrm>
          <a:prstGeom prst="rect">
            <a:avLst/>
          </a:prstGeom>
          <a:noFill/>
          <a:ln>
            <a:noFill/>
          </a:ln>
          <a:effectLst>
            <a:outerShdw blurRad="85725" rotWithShape="0" algn="bl" dir="4200000" dist="57150">
              <a:srgbClr val="000000">
                <a:alpha val="70000"/>
              </a:srgbClr>
            </a:outerShdw>
          </a:effectLst>
        </p:spPr>
      </p:pic>
      <p:pic>
        <p:nvPicPr>
          <p:cNvPr id="116" name="Google Shape;116;p14"/>
          <p:cNvPicPr preferRelativeResize="0"/>
          <p:nvPr/>
        </p:nvPicPr>
        <p:blipFill>
          <a:blip r:embed="rId5">
            <a:alphaModFix/>
          </a:blip>
          <a:stretch>
            <a:fillRect/>
          </a:stretch>
        </p:blipFill>
        <p:spPr>
          <a:xfrm rot="9000001">
            <a:off x="7848423" y="4303375"/>
            <a:ext cx="1366575" cy="581925"/>
          </a:xfrm>
          <a:prstGeom prst="rect">
            <a:avLst/>
          </a:prstGeom>
          <a:noFill/>
          <a:ln>
            <a:noFill/>
          </a:ln>
          <a:effectLst>
            <a:outerShdw blurRad="85725" rotWithShape="0" algn="bl" dir="4200000" dist="57150">
              <a:srgbClr val="000000">
                <a:alpha val="70000"/>
              </a:srgbClr>
            </a:outerShdw>
          </a:effectLst>
        </p:spPr>
      </p:pic>
      <p:pic>
        <p:nvPicPr>
          <p:cNvPr id="117" name="Google Shape;117;p14"/>
          <p:cNvPicPr preferRelativeResize="0"/>
          <p:nvPr/>
        </p:nvPicPr>
        <p:blipFill>
          <a:blip r:embed="rId5">
            <a:alphaModFix/>
          </a:blip>
          <a:stretch>
            <a:fillRect/>
          </a:stretch>
        </p:blipFill>
        <p:spPr>
          <a:xfrm rot="-2700000">
            <a:off x="-123277" y="349138"/>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118" name="Shape 118"/>
        <p:cNvGrpSpPr/>
        <p:nvPr/>
      </p:nvGrpSpPr>
      <p:grpSpPr>
        <a:xfrm>
          <a:off x="0" y="0"/>
          <a:ext cx="0" cy="0"/>
          <a:chOff x="0" y="0"/>
          <a:chExt cx="0" cy="0"/>
        </a:xfrm>
      </p:grpSpPr>
      <p:pic>
        <p:nvPicPr>
          <p:cNvPr id="119" name="Google Shape;119;p15"/>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20" name="Google Shape;120;p15"/>
          <p:cNvSpPr txBox="1"/>
          <p:nvPr>
            <p:ph type="title"/>
          </p:nvPr>
        </p:nvSpPr>
        <p:spPr>
          <a:xfrm>
            <a:off x="5081545" y="1974100"/>
            <a:ext cx="3352200" cy="5487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5"/>
          <p:cNvSpPr txBox="1"/>
          <p:nvPr>
            <p:ph idx="1" type="subTitle"/>
          </p:nvPr>
        </p:nvSpPr>
        <p:spPr>
          <a:xfrm>
            <a:off x="5082108" y="2438000"/>
            <a:ext cx="33513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22" name="Google Shape;122;p15"/>
          <p:cNvPicPr preferRelativeResize="0"/>
          <p:nvPr/>
        </p:nvPicPr>
        <p:blipFill>
          <a:blip r:embed="rId3">
            <a:alphaModFix/>
          </a:blip>
          <a:stretch>
            <a:fillRect/>
          </a:stretch>
        </p:blipFill>
        <p:spPr>
          <a:xfrm flipH="1" rot="-5400000">
            <a:off x="7210225" y="3153050"/>
            <a:ext cx="1573075" cy="2120250"/>
          </a:xfrm>
          <a:prstGeom prst="rect">
            <a:avLst/>
          </a:prstGeom>
          <a:noFill/>
          <a:ln>
            <a:noFill/>
          </a:ln>
          <a:effectLst>
            <a:outerShdw blurRad="85725" rotWithShape="0" algn="bl" dir="4200000" dist="57150">
              <a:srgbClr val="000000">
                <a:alpha val="70000"/>
              </a:srgbClr>
            </a:outerShdw>
          </a:effectLst>
        </p:spPr>
      </p:pic>
      <p:pic>
        <p:nvPicPr>
          <p:cNvPr id="123" name="Google Shape;123;p15"/>
          <p:cNvPicPr preferRelativeResize="0"/>
          <p:nvPr/>
        </p:nvPicPr>
        <p:blipFill>
          <a:blip r:embed="rId4">
            <a:alphaModFix/>
          </a:blip>
          <a:stretch>
            <a:fillRect/>
          </a:stretch>
        </p:blipFill>
        <p:spPr>
          <a:xfrm flipH="1">
            <a:off x="-76436" y="-328675"/>
            <a:ext cx="2036525" cy="1566200"/>
          </a:xfrm>
          <a:prstGeom prst="rect">
            <a:avLst/>
          </a:prstGeom>
          <a:noFill/>
          <a:ln>
            <a:noFill/>
          </a:ln>
          <a:effectLst>
            <a:outerShdw blurRad="85725" rotWithShape="0" algn="bl" dir="4200000" dist="57150">
              <a:srgbClr val="000000">
                <a:alpha val="70000"/>
              </a:srgbClr>
            </a:outerShdw>
          </a:effectLst>
        </p:spPr>
      </p:pic>
      <p:pic>
        <p:nvPicPr>
          <p:cNvPr id="124" name="Google Shape;124;p15"/>
          <p:cNvPicPr preferRelativeResize="0"/>
          <p:nvPr/>
        </p:nvPicPr>
        <p:blipFill>
          <a:blip r:embed="rId5">
            <a:alphaModFix/>
          </a:blip>
          <a:stretch>
            <a:fillRect/>
          </a:stretch>
        </p:blipFill>
        <p:spPr>
          <a:xfrm rot="-2700000">
            <a:off x="8089123" y="236817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_1_1">
    <p:spTree>
      <p:nvGrpSpPr>
        <p:cNvPr id="125" name="Shape 125"/>
        <p:cNvGrpSpPr/>
        <p:nvPr/>
      </p:nvGrpSpPr>
      <p:grpSpPr>
        <a:xfrm>
          <a:off x="0" y="0"/>
          <a:ext cx="0" cy="0"/>
          <a:chOff x="0" y="0"/>
          <a:chExt cx="0" cy="0"/>
        </a:xfrm>
      </p:grpSpPr>
      <p:pic>
        <p:nvPicPr>
          <p:cNvPr id="126" name="Google Shape;126;p16"/>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27" name="Google Shape;127;p16"/>
          <p:cNvSpPr txBox="1"/>
          <p:nvPr>
            <p:ph type="title"/>
          </p:nvPr>
        </p:nvSpPr>
        <p:spPr>
          <a:xfrm>
            <a:off x="720000" y="365760"/>
            <a:ext cx="7704000" cy="548700"/>
          </a:xfrm>
          <a:prstGeom prst="rect">
            <a:avLst/>
          </a:prstGeom>
          <a:noFill/>
          <a:effectLst>
            <a:outerShdw blurRad="71438" rotWithShape="0" algn="bl" dir="4260000" dist="57150">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8" name="Google Shape;128;p16"/>
          <p:cNvSpPr txBox="1"/>
          <p:nvPr>
            <p:ph idx="1" type="subTitle"/>
          </p:nvPr>
        </p:nvSpPr>
        <p:spPr>
          <a:xfrm>
            <a:off x="720150" y="1024500"/>
            <a:ext cx="77040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10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129" name="Shape 129"/>
        <p:cNvGrpSpPr/>
        <p:nvPr/>
      </p:nvGrpSpPr>
      <p:grpSpPr>
        <a:xfrm>
          <a:off x="0" y="0"/>
          <a:ext cx="0" cy="0"/>
          <a:chOff x="0" y="0"/>
          <a:chExt cx="0" cy="0"/>
        </a:xfrm>
      </p:grpSpPr>
      <p:pic>
        <p:nvPicPr>
          <p:cNvPr id="130" name="Google Shape;130;p17"/>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31" name="Google Shape;131;p17"/>
          <p:cNvSpPr txBox="1"/>
          <p:nvPr>
            <p:ph type="title"/>
          </p:nvPr>
        </p:nvSpPr>
        <p:spPr>
          <a:xfrm>
            <a:off x="720000" y="365760"/>
            <a:ext cx="7704000" cy="5487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2" name="Google Shape;132;p17"/>
          <p:cNvSpPr txBox="1"/>
          <p:nvPr>
            <p:ph idx="1" type="subTitle"/>
          </p:nvPr>
        </p:nvSpPr>
        <p:spPr>
          <a:xfrm>
            <a:off x="721879" y="3051300"/>
            <a:ext cx="25017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17"/>
          <p:cNvSpPr txBox="1"/>
          <p:nvPr>
            <p:ph idx="2" type="subTitle"/>
          </p:nvPr>
        </p:nvSpPr>
        <p:spPr>
          <a:xfrm>
            <a:off x="3321150" y="3051300"/>
            <a:ext cx="25017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 name="Google Shape;134;p17"/>
          <p:cNvSpPr txBox="1"/>
          <p:nvPr>
            <p:ph idx="3" type="subTitle"/>
          </p:nvPr>
        </p:nvSpPr>
        <p:spPr>
          <a:xfrm>
            <a:off x="5920421" y="3051300"/>
            <a:ext cx="25017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17"/>
          <p:cNvSpPr txBox="1"/>
          <p:nvPr>
            <p:ph idx="4" type="title"/>
          </p:nvPr>
        </p:nvSpPr>
        <p:spPr>
          <a:xfrm>
            <a:off x="719929" y="2831844"/>
            <a:ext cx="25056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6" name="Google Shape;136;p17"/>
          <p:cNvSpPr txBox="1"/>
          <p:nvPr>
            <p:ph idx="5" type="title"/>
          </p:nvPr>
        </p:nvSpPr>
        <p:spPr>
          <a:xfrm>
            <a:off x="3319200" y="2831844"/>
            <a:ext cx="25056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7" name="Google Shape;137;p17"/>
          <p:cNvSpPr txBox="1"/>
          <p:nvPr>
            <p:ph idx="6" type="title"/>
          </p:nvPr>
        </p:nvSpPr>
        <p:spPr>
          <a:xfrm>
            <a:off x="5918471" y="2831844"/>
            <a:ext cx="25056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138" name="Google Shape;138;p17"/>
          <p:cNvPicPr preferRelativeResize="0"/>
          <p:nvPr/>
        </p:nvPicPr>
        <p:blipFill>
          <a:blip r:embed="rId3">
            <a:alphaModFix/>
          </a:blip>
          <a:stretch>
            <a:fillRect/>
          </a:stretch>
        </p:blipFill>
        <p:spPr>
          <a:xfrm rot="5400000">
            <a:off x="137314" y="3397825"/>
            <a:ext cx="1573075" cy="2120250"/>
          </a:xfrm>
          <a:prstGeom prst="rect">
            <a:avLst/>
          </a:prstGeom>
          <a:noFill/>
          <a:ln>
            <a:noFill/>
          </a:ln>
          <a:effectLst>
            <a:outerShdw blurRad="85725" rotWithShape="0" algn="bl" dir="4200000" dist="57150">
              <a:srgbClr val="000000">
                <a:alpha val="70000"/>
              </a:srgbClr>
            </a:outerShdw>
          </a:effectLst>
        </p:spPr>
      </p:pic>
      <p:pic>
        <p:nvPicPr>
          <p:cNvPr id="139" name="Google Shape;139;p17"/>
          <p:cNvPicPr preferRelativeResize="0"/>
          <p:nvPr/>
        </p:nvPicPr>
        <p:blipFill>
          <a:blip r:embed="rId4">
            <a:alphaModFix/>
          </a:blip>
          <a:stretch>
            <a:fillRect/>
          </a:stretch>
        </p:blipFill>
        <p:spPr>
          <a:xfrm rot="-5400000">
            <a:off x="7336313" y="-710300"/>
            <a:ext cx="2036525" cy="1566200"/>
          </a:xfrm>
          <a:prstGeom prst="rect">
            <a:avLst/>
          </a:prstGeom>
          <a:noFill/>
          <a:ln>
            <a:noFill/>
          </a:ln>
          <a:effectLst>
            <a:outerShdw blurRad="85725" rotWithShape="0" algn="bl" dir="4200000" dist="57150">
              <a:srgbClr val="000000">
                <a:alpha val="70000"/>
              </a:srgbClr>
            </a:outerShdw>
          </a:effectLst>
        </p:spPr>
      </p:pic>
      <p:pic>
        <p:nvPicPr>
          <p:cNvPr id="140" name="Google Shape;140;p17"/>
          <p:cNvPicPr preferRelativeResize="0"/>
          <p:nvPr/>
        </p:nvPicPr>
        <p:blipFill>
          <a:blip r:embed="rId5">
            <a:alphaModFix/>
          </a:blip>
          <a:stretch>
            <a:fillRect/>
          </a:stretch>
        </p:blipFill>
        <p:spPr>
          <a:xfrm flipH="1" rot="2700000">
            <a:off x="7991916" y="1526350"/>
            <a:ext cx="1366575" cy="581925"/>
          </a:xfrm>
          <a:prstGeom prst="rect">
            <a:avLst/>
          </a:prstGeom>
          <a:noFill/>
          <a:ln>
            <a:noFill/>
          </a:ln>
          <a:effectLst>
            <a:outerShdw blurRad="85725" rotWithShape="0" algn="bl" dir="4200000" dist="57150">
              <a:srgbClr val="000000">
                <a:alpha val="70000"/>
              </a:srgbClr>
            </a:outerShdw>
          </a:effectLst>
        </p:spPr>
      </p:pic>
      <p:pic>
        <p:nvPicPr>
          <p:cNvPr id="141" name="Google Shape;141;p17"/>
          <p:cNvPicPr preferRelativeResize="0"/>
          <p:nvPr/>
        </p:nvPicPr>
        <p:blipFill>
          <a:blip r:embed="rId5">
            <a:alphaModFix/>
          </a:blip>
          <a:stretch>
            <a:fillRect/>
          </a:stretch>
        </p:blipFill>
        <p:spPr>
          <a:xfrm flipH="1" rot="-9000001">
            <a:off x="-133784" y="28182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5">
    <p:spTree>
      <p:nvGrpSpPr>
        <p:cNvPr id="142" name="Shape 142"/>
        <p:cNvGrpSpPr/>
        <p:nvPr/>
      </p:nvGrpSpPr>
      <p:grpSpPr>
        <a:xfrm>
          <a:off x="0" y="0"/>
          <a:ext cx="0" cy="0"/>
          <a:chOff x="0" y="0"/>
          <a:chExt cx="0" cy="0"/>
        </a:xfrm>
      </p:grpSpPr>
      <p:pic>
        <p:nvPicPr>
          <p:cNvPr id="143" name="Google Shape;143;p18"/>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44" name="Google Shape;144;p18"/>
          <p:cNvSpPr txBox="1"/>
          <p:nvPr>
            <p:ph idx="1" type="body"/>
          </p:nvPr>
        </p:nvSpPr>
        <p:spPr>
          <a:xfrm>
            <a:off x="794950" y="1693801"/>
            <a:ext cx="3749400" cy="9489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Clr>
                <a:schemeClr val="lt2"/>
              </a:buClr>
              <a:buSzPts val="1600"/>
              <a:buChar char="●"/>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45" name="Google Shape;145;p18"/>
          <p:cNvSpPr txBox="1"/>
          <p:nvPr>
            <p:ph idx="2" type="body"/>
          </p:nvPr>
        </p:nvSpPr>
        <p:spPr>
          <a:xfrm>
            <a:off x="4599650" y="1693802"/>
            <a:ext cx="3749400" cy="21060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Clr>
                <a:schemeClr val="lt2"/>
              </a:buClr>
              <a:buSzPts val="1600"/>
              <a:buChar char="●"/>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46" name="Google Shape;146;p18"/>
          <p:cNvSpPr txBox="1"/>
          <p:nvPr>
            <p:ph type="title"/>
          </p:nvPr>
        </p:nvSpPr>
        <p:spPr>
          <a:xfrm>
            <a:off x="795250" y="1479550"/>
            <a:ext cx="3749100" cy="365700"/>
          </a:xfrm>
          <a:prstGeom prst="rect">
            <a:avLst/>
          </a:prstGeom>
          <a:noFill/>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800"/>
              <a:buNone/>
              <a:defRPr sz="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7" name="Google Shape;147;p18"/>
          <p:cNvSpPr txBox="1"/>
          <p:nvPr>
            <p:ph idx="3" type="subTitle"/>
          </p:nvPr>
        </p:nvSpPr>
        <p:spPr>
          <a:xfrm>
            <a:off x="720150" y="948300"/>
            <a:ext cx="77040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18"/>
          <p:cNvSpPr txBox="1"/>
          <p:nvPr>
            <p:ph idx="4" type="title"/>
          </p:nvPr>
        </p:nvSpPr>
        <p:spPr>
          <a:xfrm>
            <a:off x="794950" y="365760"/>
            <a:ext cx="7708500" cy="548700"/>
          </a:xfrm>
          <a:prstGeom prst="rect">
            <a:avLst/>
          </a:prstGeom>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spcBef>
                <a:spcPts val="0"/>
              </a:spcBef>
              <a:spcAft>
                <a:spcPts val="0"/>
              </a:spcAft>
              <a:buSzPts val="2500"/>
              <a:buNone/>
              <a:defRPr>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 name="Google Shape;149;p18"/>
          <p:cNvSpPr txBox="1"/>
          <p:nvPr>
            <p:ph idx="5" type="title"/>
          </p:nvPr>
        </p:nvSpPr>
        <p:spPr>
          <a:xfrm>
            <a:off x="4599950" y="1479550"/>
            <a:ext cx="37491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 name="Google Shape;150;p18"/>
          <p:cNvSpPr txBox="1"/>
          <p:nvPr>
            <p:ph idx="6" type="body"/>
          </p:nvPr>
        </p:nvSpPr>
        <p:spPr>
          <a:xfrm>
            <a:off x="794950" y="3065398"/>
            <a:ext cx="3749400" cy="3657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solidFill>
                  <a:schemeClr val="hlink"/>
                </a:solidFill>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51" name="Google Shape;151;p18"/>
          <p:cNvSpPr txBox="1"/>
          <p:nvPr>
            <p:ph idx="7" type="title"/>
          </p:nvPr>
        </p:nvSpPr>
        <p:spPr>
          <a:xfrm>
            <a:off x="795250" y="2851150"/>
            <a:ext cx="37491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pic>
        <p:nvPicPr>
          <p:cNvPr id="152" name="Google Shape;152;p18"/>
          <p:cNvPicPr preferRelativeResize="0"/>
          <p:nvPr/>
        </p:nvPicPr>
        <p:blipFill>
          <a:blip r:embed="rId3">
            <a:alphaModFix/>
          </a:blip>
          <a:stretch>
            <a:fillRect/>
          </a:stretch>
        </p:blipFill>
        <p:spPr>
          <a:xfrm flipH="1" rot="-5400000">
            <a:off x="-1078623" y="3335713"/>
            <a:ext cx="2036525" cy="1566200"/>
          </a:xfrm>
          <a:prstGeom prst="rect">
            <a:avLst/>
          </a:prstGeom>
          <a:noFill/>
          <a:ln>
            <a:noFill/>
          </a:ln>
          <a:effectLst>
            <a:outerShdw blurRad="85725" rotWithShape="0" algn="bl" dir="4200000" dist="57150">
              <a:srgbClr val="000000">
                <a:alpha val="70000"/>
              </a:srgbClr>
            </a:outerShdw>
          </a:effectLst>
        </p:spPr>
      </p:pic>
      <p:pic>
        <p:nvPicPr>
          <p:cNvPr id="153" name="Google Shape;153;p18"/>
          <p:cNvPicPr preferRelativeResize="0"/>
          <p:nvPr/>
        </p:nvPicPr>
        <p:blipFill>
          <a:blip r:embed="rId4">
            <a:alphaModFix/>
          </a:blip>
          <a:stretch>
            <a:fillRect/>
          </a:stretch>
        </p:blipFill>
        <p:spPr>
          <a:xfrm rot="9000001">
            <a:off x="7877098" y="358025"/>
            <a:ext cx="1366575" cy="581925"/>
          </a:xfrm>
          <a:prstGeom prst="rect">
            <a:avLst/>
          </a:prstGeom>
          <a:noFill/>
          <a:ln>
            <a:noFill/>
          </a:ln>
          <a:effectLst>
            <a:outerShdw blurRad="85725" rotWithShape="0" algn="bl" dir="4200000" dist="57150">
              <a:srgbClr val="000000">
                <a:alpha val="70000"/>
              </a:srgbClr>
            </a:outerShdw>
          </a:effectLst>
        </p:spPr>
      </p:pic>
      <p:pic>
        <p:nvPicPr>
          <p:cNvPr id="154" name="Google Shape;154;p18"/>
          <p:cNvPicPr preferRelativeResize="0"/>
          <p:nvPr/>
        </p:nvPicPr>
        <p:blipFill>
          <a:blip r:embed="rId5">
            <a:alphaModFix/>
          </a:blip>
          <a:stretch>
            <a:fillRect/>
          </a:stretch>
        </p:blipFill>
        <p:spPr>
          <a:xfrm>
            <a:off x="7856700" y="3016825"/>
            <a:ext cx="1573075" cy="2120250"/>
          </a:xfrm>
          <a:prstGeom prst="rect">
            <a:avLst/>
          </a:prstGeom>
          <a:noFill/>
          <a:ln>
            <a:noFill/>
          </a:ln>
          <a:effectLst>
            <a:outerShdw blurRad="85725" rotWithShape="0" algn="bl" dir="4200000" dist="57150">
              <a:srgbClr val="000000">
                <a:alpha val="70000"/>
              </a:srgbClr>
            </a:outerShdw>
          </a:effectLst>
        </p:spPr>
      </p:pic>
      <p:pic>
        <p:nvPicPr>
          <p:cNvPr id="155" name="Google Shape;155;p18"/>
          <p:cNvPicPr preferRelativeResize="0"/>
          <p:nvPr/>
        </p:nvPicPr>
        <p:blipFill>
          <a:blip r:embed="rId4">
            <a:alphaModFix/>
          </a:blip>
          <a:stretch>
            <a:fillRect/>
          </a:stretch>
        </p:blipFill>
        <p:spPr>
          <a:xfrm rot="-2700000">
            <a:off x="-179777" y="291250"/>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56" name="Shape 156"/>
        <p:cNvGrpSpPr/>
        <p:nvPr/>
      </p:nvGrpSpPr>
      <p:grpSpPr>
        <a:xfrm>
          <a:off x="0" y="0"/>
          <a:ext cx="0" cy="0"/>
          <a:chOff x="0" y="0"/>
          <a:chExt cx="0" cy="0"/>
        </a:xfrm>
      </p:grpSpPr>
      <p:pic>
        <p:nvPicPr>
          <p:cNvPr id="157" name="Google Shape;157;p1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58" name="Google Shape;158;p19"/>
          <p:cNvSpPr txBox="1"/>
          <p:nvPr>
            <p:ph type="title"/>
          </p:nvPr>
        </p:nvSpPr>
        <p:spPr>
          <a:xfrm>
            <a:off x="2259472" y="1171161"/>
            <a:ext cx="19860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 name="Google Shape;159;p19"/>
          <p:cNvSpPr txBox="1"/>
          <p:nvPr>
            <p:ph idx="1" type="subTitle"/>
          </p:nvPr>
        </p:nvSpPr>
        <p:spPr>
          <a:xfrm>
            <a:off x="2259472" y="1380199"/>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19"/>
          <p:cNvSpPr txBox="1"/>
          <p:nvPr>
            <p:ph idx="2" type="title"/>
          </p:nvPr>
        </p:nvSpPr>
        <p:spPr>
          <a:xfrm>
            <a:off x="5811147" y="1171161"/>
            <a:ext cx="19860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9"/>
          <p:cNvSpPr txBox="1"/>
          <p:nvPr>
            <p:ph idx="3" type="subTitle"/>
          </p:nvPr>
        </p:nvSpPr>
        <p:spPr>
          <a:xfrm>
            <a:off x="5811147" y="1380199"/>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19"/>
          <p:cNvSpPr txBox="1"/>
          <p:nvPr>
            <p:ph idx="4" type="title"/>
          </p:nvPr>
        </p:nvSpPr>
        <p:spPr>
          <a:xfrm>
            <a:off x="2259472" y="2343491"/>
            <a:ext cx="19860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9"/>
          <p:cNvSpPr txBox="1"/>
          <p:nvPr>
            <p:ph idx="5" type="subTitle"/>
          </p:nvPr>
        </p:nvSpPr>
        <p:spPr>
          <a:xfrm>
            <a:off x="2259472" y="2552529"/>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9"/>
          <p:cNvSpPr txBox="1"/>
          <p:nvPr>
            <p:ph idx="6" type="title"/>
          </p:nvPr>
        </p:nvSpPr>
        <p:spPr>
          <a:xfrm>
            <a:off x="5811147" y="2343491"/>
            <a:ext cx="19860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9"/>
          <p:cNvSpPr txBox="1"/>
          <p:nvPr>
            <p:ph idx="7" type="subTitle"/>
          </p:nvPr>
        </p:nvSpPr>
        <p:spPr>
          <a:xfrm>
            <a:off x="5811147" y="2552529"/>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txBox="1"/>
          <p:nvPr>
            <p:ph idx="8" type="title"/>
          </p:nvPr>
        </p:nvSpPr>
        <p:spPr>
          <a:xfrm>
            <a:off x="5811147" y="3523065"/>
            <a:ext cx="19860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9"/>
          <p:cNvSpPr txBox="1"/>
          <p:nvPr>
            <p:ph idx="9" type="subTitle"/>
          </p:nvPr>
        </p:nvSpPr>
        <p:spPr>
          <a:xfrm>
            <a:off x="5811147" y="3732103"/>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19"/>
          <p:cNvSpPr txBox="1"/>
          <p:nvPr>
            <p:ph idx="13" type="title"/>
          </p:nvPr>
        </p:nvSpPr>
        <p:spPr>
          <a:xfrm>
            <a:off x="2259472" y="3523065"/>
            <a:ext cx="19860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9"/>
          <p:cNvSpPr txBox="1"/>
          <p:nvPr>
            <p:ph idx="14" type="subTitle"/>
          </p:nvPr>
        </p:nvSpPr>
        <p:spPr>
          <a:xfrm>
            <a:off x="2259472" y="3732103"/>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9"/>
          <p:cNvSpPr txBox="1"/>
          <p:nvPr>
            <p:ph idx="15" type="title"/>
          </p:nvPr>
        </p:nvSpPr>
        <p:spPr>
          <a:xfrm>
            <a:off x="720000" y="365760"/>
            <a:ext cx="7704000" cy="5487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171" name="Google Shape;171;p19"/>
          <p:cNvPicPr preferRelativeResize="0"/>
          <p:nvPr/>
        </p:nvPicPr>
        <p:blipFill>
          <a:blip r:embed="rId3">
            <a:alphaModFix/>
          </a:blip>
          <a:stretch>
            <a:fillRect/>
          </a:stretch>
        </p:blipFill>
        <p:spPr>
          <a:xfrm rot="9000001">
            <a:off x="7877098" y="358025"/>
            <a:ext cx="1366575" cy="581925"/>
          </a:xfrm>
          <a:prstGeom prst="rect">
            <a:avLst/>
          </a:prstGeom>
          <a:noFill/>
          <a:ln>
            <a:noFill/>
          </a:ln>
          <a:effectLst>
            <a:outerShdw blurRad="85725" rotWithShape="0" algn="bl" dir="4200000" dist="57150">
              <a:srgbClr val="000000">
                <a:alpha val="70000"/>
              </a:srgbClr>
            </a:outerShdw>
          </a:effectLst>
        </p:spPr>
      </p:pic>
      <p:pic>
        <p:nvPicPr>
          <p:cNvPr id="172" name="Google Shape;172;p19"/>
          <p:cNvPicPr preferRelativeResize="0"/>
          <p:nvPr/>
        </p:nvPicPr>
        <p:blipFill>
          <a:blip r:embed="rId4">
            <a:alphaModFix/>
          </a:blip>
          <a:stretch>
            <a:fillRect/>
          </a:stretch>
        </p:blipFill>
        <p:spPr>
          <a:xfrm flipH="1">
            <a:off x="8313900" y="3016825"/>
            <a:ext cx="1573075" cy="2120250"/>
          </a:xfrm>
          <a:prstGeom prst="rect">
            <a:avLst/>
          </a:prstGeom>
          <a:noFill/>
          <a:ln>
            <a:noFill/>
          </a:ln>
          <a:effectLst>
            <a:outerShdw blurRad="85725" rotWithShape="0" algn="bl" dir="4200000" dist="57150">
              <a:srgbClr val="000000">
                <a:alpha val="70000"/>
              </a:srgbClr>
            </a:outerShdw>
          </a:effectLst>
        </p:spPr>
      </p:pic>
      <p:pic>
        <p:nvPicPr>
          <p:cNvPr id="173" name="Google Shape;173;p19"/>
          <p:cNvPicPr preferRelativeResize="0"/>
          <p:nvPr/>
        </p:nvPicPr>
        <p:blipFill>
          <a:blip r:embed="rId4">
            <a:alphaModFix/>
          </a:blip>
          <a:stretch>
            <a:fillRect/>
          </a:stretch>
        </p:blipFill>
        <p:spPr>
          <a:xfrm rot="10800000">
            <a:off x="88113" y="-901000"/>
            <a:ext cx="1573075" cy="2120250"/>
          </a:xfrm>
          <a:prstGeom prst="rect">
            <a:avLst/>
          </a:prstGeom>
          <a:noFill/>
          <a:ln>
            <a:noFill/>
          </a:ln>
          <a:effectLst>
            <a:outerShdw blurRad="85725" rotWithShape="0" algn="bl" dir="4200000" dist="57150">
              <a:srgbClr val="000000">
                <a:alpha val="70000"/>
              </a:srgbClr>
            </a:outerShdw>
          </a:effectLst>
        </p:spPr>
      </p:pic>
      <p:pic>
        <p:nvPicPr>
          <p:cNvPr id="174" name="Google Shape;174;p19"/>
          <p:cNvPicPr preferRelativeResize="0"/>
          <p:nvPr/>
        </p:nvPicPr>
        <p:blipFill>
          <a:blip r:embed="rId3">
            <a:alphaModFix/>
          </a:blip>
          <a:stretch>
            <a:fillRect/>
          </a:stretch>
        </p:blipFill>
        <p:spPr>
          <a:xfrm rot="-2700000">
            <a:off x="-37227" y="424847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77" name="Google Shape;177;p20"/>
          <p:cNvSpPr txBox="1"/>
          <p:nvPr>
            <p:ph hasCustomPrompt="1" type="title"/>
          </p:nvPr>
        </p:nvSpPr>
        <p:spPr>
          <a:xfrm>
            <a:off x="2472600" y="660726"/>
            <a:ext cx="4198800" cy="640200"/>
          </a:xfrm>
          <a:prstGeom prst="rect">
            <a:avLst/>
          </a:prstGeom>
          <a:effectLst>
            <a:outerShdw blurRad="71438" rotWithShape="0" algn="bl" dir="4200000" dist="57150">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8" name="Google Shape;178;p20"/>
          <p:cNvSpPr txBox="1"/>
          <p:nvPr>
            <p:ph idx="1" type="subTitle"/>
          </p:nvPr>
        </p:nvSpPr>
        <p:spPr>
          <a:xfrm>
            <a:off x="2472600" y="1379255"/>
            <a:ext cx="41988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79" name="Google Shape;179;p20"/>
          <p:cNvSpPr txBox="1"/>
          <p:nvPr>
            <p:ph hasCustomPrompt="1" idx="2" type="title"/>
          </p:nvPr>
        </p:nvSpPr>
        <p:spPr>
          <a:xfrm>
            <a:off x="2472600" y="2031549"/>
            <a:ext cx="4198800" cy="640200"/>
          </a:xfrm>
          <a:prstGeom prst="rect">
            <a:avLst/>
          </a:prstGeom>
          <a:effectLst>
            <a:outerShdw blurRad="71438" rotWithShape="0" algn="bl" dir="4200000" dist="57150">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0" name="Google Shape;180;p20"/>
          <p:cNvSpPr txBox="1"/>
          <p:nvPr>
            <p:ph idx="3" type="subTitle"/>
          </p:nvPr>
        </p:nvSpPr>
        <p:spPr>
          <a:xfrm>
            <a:off x="2472600" y="2751025"/>
            <a:ext cx="41988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81" name="Google Shape;181;p20"/>
          <p:cNvSpPr txBox="1"/>
          <p:nvPr>
            <p:ph hasCustomPrompt="1" idx="4" type="title"/>
          </p:nvPr>
        </p:nvSpPr>
        <p:spPr>
          <a:xfrm>
            <a:off x="2472600" y="3397598"/>
            <a:ext cx="4198800" cy="640200"/>
          </a:xfrm>
          <a:prstGeom prst="rect">
            <a:avLst/>
          </a:prstGeom>
          <a:effectLst>
            <a:outerShdw blurRad="71438" rotWithShape="0" algn="bl" dir="4200000" dist="57150">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2" name="Google Shape;182;p20"/>
          <p:cNvSpPr txBox="1"/>
          <p:nvPr>
            <p:ph idx="5" type="subTitle"/>
          </p:nvPr>
        </p:nvSpPr>
        <p:spPr>
          <a:xfrm>
            <a:off x="2472600" y="4117074"/>
            <a:ext cx="41988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pic>
        <p:nvPicPr>
          <p:cNvPr id="183" name="Google Shape;183;p20"/>
          <p:cNvPicPr preferRelativeResize="0"/>
          <p:nvPr/>
        </p:nvPicPr>
        <p:blipFill>
          <a:blip r:embed="rId3">
            <a:alphaModFix/>
          </a:blip>
          <a:stretch>
            <a:fillRect/>
          </a:stretch>
        </p:blipFill>
        <p:spPr>
          <a:xfrm rot="-6706816">
            <a:off x="7985948" y="3859948"/>
            <a:ext cx="1999279" cy="851347"/>
          </a:xfrm>
          <a:prstGeom prst="rect">
            <a:avLst/>
          </a:prstGeom>
          <a:noFill/>
          <a:ln>
            <a:noFill/>
          </a:ln>
          <a:effectLst>
            <a:outerShdw blurRad="85725" rotWithShape="0" algn="bl" dir="4200000" dist="57150">
              <a:srgbClr val="000000">
                <a:alpha val="70000"/>
              </a:srgbClr>
            </a:outerShdw>
          </a:effectLst>
        </p:spPr>
      </p:pic>
      <p:pic>
        <p:nvPicPr>
          <p:cNvPr id="184" name="Google Shape;184;p20"/>
          <p:cNvPicPr preferRelativeResize="0"/>
          <p:nvPr/>
        </p:nvPicPr>
        <p:blipFill>
          <a:blip r:embed="rId4">
            <a:alphaModFix/>
          </a:blip>
          <a:stretch>
            <a:fillRect/>
          </a:stretch>
        </p:blipFill>
        <p:spPr>
          <a:xfrm flipH="1">
            <a:off x="7513737" y="-399475"/>
            <a:ext cx="2184675" cy="1877925"/>
          </a:xfrm>
          <a:prstGeom prst="rect">
            <a:avLst/>
          </a:prstGeom>
          <a:noFill/>
          <a:ln>
            <a:noFill/>
          </a:ln>
          <a:effectLst>
            <a:outerShdw blurRad="85725" rotWithShape="0" algn="bl" dir="4200000" dist="57150">
              <a:srgbClr val="000000">
                <a:alpha val="70000"/>
              </a:srgbClr>
            </a:outerShdw>
          </a:effectLst>
        </p:spPr>
      </p:pic>
      <p:pic>
        <p:nvPicPr>
          <p:cNvPr id="185" name="Google Shape;185;p20"/>
          <p:cNvPicPr preferRelativeResize="0"/>
          <p:nvPr/>
        </p:nvPicPr>
        <p:blipFill>
          <a:blip r:embed="rId5">
            <a:alphaModFix/>
          </a:blip>
          <a:stretch>
            <a:fillRect/>
          </a:stretch>
        </p:blipFill>
        <p:spPr>
          <a:xfrm flipH="1">
            <a:off x="-624425" y="3583488"/>
            <a:ext cx="2642025" cy="2031875"/>
          </a:xfrm>
          <a:prstGeom prst="rect">
            <a:avLst/>
          </a:prstGeom>
          <a:noFill/>
          <a:ln>
            <a:noFill/>
          </a:ln>
          <a:effectLst>
            <a:outerShdw blurRad="85725" rotWithShape="0" algn="bl" dir="4200000" dist="57150">
              <a:srgbClr val="000000">
                <a:alpha val="70000"/>
              </a:srgbClr>
            </a:outerShdw>
          </a:effectLst>
        </p:spPr>
      </p:pic>
      <p:pic>
        <p:nvPicPr>
          <p:cNvPr id="186" name="Google Shape;186;p20"/>
          <p:cNvPicPr preferRelativeResize="0"/>
          <p:nvPr/>
        </p:nvPicPr>
        <p:blipFill>
          <a:blip r:embed="rId6">
            <a:alphaModFix/>
          </a:blip>
          <a:stretch>
            <a:fillRect/>
          </a:stretch>
        </p:blipFill>
        <p:spPr>
          <a:xfrm flipH="1">
            <a:off x="-352563" y="-360800"/>
            <a:ext cx="2098297" cy="1800600"/>
          </a:xfrm>
          <a:prstGeom prst="rect">
            <a:avLst/>
          </a:prstGeom>
          <a:noFill/>
          <a:ln>
            <a:noFill/>
          </a:ln>
          <a:effectLst>
            <a:outerShdw blurRad="85725" rotWithShape="0" algn="bl" dir="4200000" dist="57150">
              <a:srgbClr val="000000">
                <a:alpha val="70000"/>
              </a:srgbClr>
            </a:outerShdw>
          </a:effectLst>
        </p:spPr>
      </p:pic>
      <p:pic>
        <p:nvPicPr>
          <p:cNvPr id="187" name="Google Shape;187;p20"/>
          <p:cNvPicPr preferRelativeResize="0"/>
          <p:nvPr/>
        </p:nvPicPr>
        <p:blipFill>
          <a:blip r:embed="rId7">
            <a:alphaModFix/>
          </a:blip>
          <a:stretch>
            <a:fillRect/>
          </a:stretch>
        </p:blipFill>
        <p:spPr>
          <a:xfrm flipH="1" rot="-970299">
            <a:off x="7405695" y="3341679"/>
            <a:ext cx="1933335" cy="2605819"/>
          </a:xfrm>
          <a:prstGeom prst="rect">
            <a:avLst/>
          </a:prstGeom>
          <a:noFill/>
          <a:ln>
            <a:noFill/>
          </a:ln>
          <a:effectLst>
            <a:outerShdw blurRad="85725" rotWithShape="0" algn="bl" dir="4200000" dist="57150">
              <a:srgbClr val="000000">
                <a:alpha val="70000"/>
              </a:srgbClr>
            </a:outerShdw>
          </a:effectLst>
        </p:spPr>
      </p:pic>
      <p:pic>
        <p:nvPicPr>
          <p:cNvPr id="188" name="Google Shape;188;p20"/>
          <p:cNvPicPr preferRelativeResize="0"/>
          <p:nvPr/>
        </p:nvPicPr>
        <p:blipFill>
          <a:blip r:embed="rId3">
            <a:alphaModFix/>
          </a:blip>
          <a:stretch>
            <a:fillRect/>
          </a:stretch>
        </p:blipFill>
        <p:spPr>
          <a:xfrm flipH="1" rot="-9042951">
            <a:off x="730813" y="-239756"/>
            <a:ext cx="1782147" cy="758887"/>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6" name="Google Shape;16;p3"/>
          <p:cNvSpPr txBox="1"/>
          <p:nvPr>
            <p:ph type="title"/>
          </p:nvPr>
        </p:nvSpPr>
        <p:spPr>
          <a:xfrm>
            <a:off x="1778550" y="2554260"/>
            <a:ext cx="5586900" cy="9144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hasCustomPrompt="1" idx="2" type="title"/>
          </p:nvPr>
        </p:nvSpPr>
        <p:spPr>
          <a:xfrm>
            <a:off x="4114800" y="1543892"/>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idx="1" type="subTitle"/>
          </p:nvPr>
        </p:nvSpPr>
        <p:spPr>
          <a:xfrm>
            <a:off x="1780650" y="3469109"/>
            <a:ext cx="55827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9" name="Google Shape;19;p3"/>
          <p:cNvPicPr preferRelativeResize="0"/>
          <p:nvPr/>
        </p:nvPicPr>
        <p:blipFill>
          <a:blip r:embed="rId3">
            <a:alphaModFix/>
          </a:blip>
          <a:stretch>
            <a:fillRect/>
          </a:stretch>
        </p:blipFill>
        <p:spPr>
          <a:xfrm rot="-6706816">
            <a:off x="8214548" y="3859948"/>
            <a:ext cx="1999279" cy="851347"/>
          </a:xfrm>
          <a:prstGeom prst="rect">
            <a:avLst/>
          </a:prstGeom>
          <a:noFill/>
          <a:ln>
            <a:noFill/>
          </a:ln>
          <a:effectLst>
            <a:outerShdw blurRad="85725" rotWithShape="0" algn="bl" dir="4200000" dist="57150">
              <a:srgbClr val="000000">
                <a:alpha val="70000"/>
              </a:srgbClr>
            </a:outerShdw>
          </a:effectLst>
        </p:spPr>
      </p:pic>
      <p:pic>
        <p:nvPicPr>
          <p:cNvPr id="20" name="Google Shape;20;p3"/>
          <p:cNvPicPr preferRelativeResize="0"/>
          <p:nvPr/>
        </p:nvPicPr>
        <p:blipFill>
          <a:blip r:embed="rId4">
            <a:alphaModFix/>
          </a:blip>
          <a:stretch>
            <a:fillRect/>
          </a:stretch>
        </p:blipFill>
        <p:spPr>
          <a:xfrm flipH="1">
            <a:off x="7742337" y="-399475"/>
            <a:ext cx="2184675" cy="1877925"/>
          </a:xfrm>
          <a:prstGeom prst="rect">
            <a:avLst/>
          </a:prstGeom>
          <a:noFill/>
          <a:ln>
            <a:noFill/>
          </a:ln>
          <a:effectLst>
            <a:outerShdw blurRad="85725" rotWithShape="0" algn="bl" dir="4200000" dist="57150">
              <a:srgbClr val="000000">
                <a:alpha val="70000"/>
              </a:srgbClr>
            </a:outerShdw>
          </a:effectLst>
        </p:spPr>
      </p:pic>
      <p:pic>
        <p:nvPicPr>
          <p:cNvPr id="21" name="Google Shape;21;p3"/>
          <p:cNvPicPr preferRelativeResize="0"/>
          <p:nvPr/>
        </p:nvPicPr>
        <p:blipFill>
          <a:blip r:embed="rId5">
            <a:alphaModFix/>
          </a:blip>
          <a:stretch>
            <a:fillRect/>
          </a:stretch>
        </p:blipFill>
        <p:spPr>
          <a:xfrm flipH="1">
            <a:off x="-395825" y="3583488"/>
            <a:ext cx="2642025" cy="2031875"/>
          </a:xfrm>
          <a:prstGeom prst="rect">
            <a:avLst/>
          </a:prstGeom>
          <a:noFill/>
          <a:ln>
            <a:noFill/>
          </a:ln>
          <a:effectLst>
            <a:outerShdw blurRad="85725" rotWithShape="0" algn="bl" dir="4200000" dist="57150">
              <a:srgbClr val="000000">
                <a:alpha val="70000"/>
              </a:srgbClr>
            </a:outerShdw>
          </a:effectLst>
        </p:spPr>
      </p:pic>
      <p:pic>
        <p:nvPicPr>
          <p:cNvPr id="22" name="Google Shape;22;p3"/>
          <p:cNvPicPr preferRelativeResize="0"/>
          <p:nvPr/>
        </p:nvPicPr>
        <p:blipFill>
          <a:blip r:embed="rId6">
            <a:alphaModFix/>
          </a:blip>
          <a:stretch>
            <a:fillRect/>
          </a:stretch>
        </p:blipFill>
        <p:spPr>
          <a:xfrm flipH="1">
            <a:off x="-123963" y="-360800"/>
            <a:ext cx="2098297" cy="1800600"/>
          </a:xfrm>
          <a:prstGeom prst="rect">
            <a:avLst/>
          </a:prstGeom>
          <a:noFill/>
          <a:ln>
            <a:noFill/>
          </a:ln>
          <a:effectLst>
            <a:outerShdw blurRad="85725" rotWithShape="0" algn="bl" dir="4200000" dist="57150">
              <a:srgbClr val="000000">
                <a:alpha val="70000"/>
              </a:srgbClr>
            </a:outerShdw>
          </a:effectLst>
        </p:spPr>
      </p:pic>
      <p:pic>
        <p:nvPicPr>
          <p:cNvPr id="23" name="Google Shape;23;p3"/>
          <p:cNvPicPr preferRelativeResize="0"/>
          <p:nvPr/>
        </p:nvPicPr>
        <p:blipFill>
          <a:blip r:embed="rId3">
            <a:alphaModFix/>
          </a:blip>
          <a:stretch>
            <a:fillRect/>
          </a:stretch>
        </p:blipFill>
        <p:spPr>
          <a:xfrm flipH="1" rot="-9042951">
            <a:off x="959413" y="-239756"/>
            <a:ext cx="1782147" cy="758887"/>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89" name="Shape 189"/>
        <p:cNvGrpSpPr/>
        <p:nvPr/>
      </p:nvGrpSpPr>
      <p:grpSpPr>
        <a:xfrm>
          <a:off x="0" y="0"/>
          <a:ext cx="0" cy="0"/>
          <a:chOff x="0" y="0"/>
          <a:chExt cx="0" cy="0"/>
        </a:xfrm>
      </p:grpSpPr>
      <p:pic>
        <p:nvPicPr>
          <p:cNvPr id="190" name="Google Shape;190;p21"/>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91" name="Google Shape;191;p21"/>
          <p:cNvSpPr txBox="1"/>
          <p:nvPr>
            <p:ph type="title"/>
          </p:nvPr>
        </p:nvSpPr>
        <p:spPr>
          <a:xfrm>
            <a:off x="2098027" y="576044"/>
            <a:ext cx="4947900" cy="10974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spcBef>
                <a:spcPts val="0"/>
              </a:spcBef>
              <a:spcAft>
                <a:spcPts val="0"/>
              </a:spcAft>
              <a:buSzPts val="30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 name="Google Shape;192;p21"/>
          <p:cNvSpPr txBox="1"/>
          <p:nvPr>
            <p:ph idx="1" type="subTitle"/>
          </p:nvPr>
        </p:nvSpPr>
        <p:spPr>
          <a:xfrm>
            <a:off x="2096250" y="1674589"/>
            <a:ext cx="49515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93" name="Google Shape;193;p21"/>
          <p:cNvPicPr preferRelativeResize="0"/>
          <p:nvPr/>
        </p:nvPicPr>
        <p:blipFill>
          <a:blip r:embed="rId3">
            <a:alphaModFix/>
          </a:blip>
          <a:stretch>
            <a:fillRect/>
          </a:stretch>
        </p:blipFill>
        <p:spPr>
          <a:xfrm rot="4093184">
            <a:off x="-857864" y="674356"/>
            <a:ext cx="1999279" cy="851347"/>
          </a:xfrm>
          <a:prstGeom prst="rect">
            <a:avLst/>
          </a:prstGeom>
          <a:noFill/>
          <a:ln>
            <a:noFill/>
          </a:ln>
          <a:effectLst>
            <a:outerShdw blurRad="85725" rotWithShape="0" algn="bl" dir="4200000" dist="57150">
              <a:srgbClr val="000000">
                <a:alpha val="70000"/>
              </a:srgbClr>
            </a:outerShdw>
          </a:effectLst>
        </p:spPr>
      </p:pic>
      <p:pic>
        <p:nvPicPr>
          <p:cNvPr id="194" name="Google Shape;194;p21"/>
          <p:cNvPicPr preferRelativeResize="0"/>
          <p:nvPr/>
        </p:nvPicPr>
        <p:blipFill>
          <a:blip r:embed="rId4">
            <a:alphaModFix/>
          </a:blip>
          <a:stretch>
            <a:fillRect/>
          </a:stretch>
        </p:blipFill>
        <p:spPr>
          <a:xfrm flipH="1" rot="10800000">
            <a:off x="-571050" y="3907200"/>
            <a:ext cx="2184675" cy="1877925"/>
          </a:xfrm>
          <a:prstGeom prst="rect">
            <a:avLst/>
          </a:prstGeom>
          <a:noFill/>
          <a:ln>
            <a:noFill/>
          </a:ln>
          <a:effectLst>
            <a:outerShdw blurRad="85725" rotWithShape="0" algn="bl" dir="4200000" dist="57150">
              <a:srgbClr val="000000">
                <a:alpha val="70000"/>
              </a:srgbClr>
            </a:outerShdw>
          </a:effectLst>
        </p:spPr>
      </p:pic>
      <p:pic>
        <p:nvPicPr>
          <p:cNvPr id="195" name="Google Shape;195;p21"/>
          <p:cNvPicPr preferRelativeResize="0"/>
          <p:nvPr/>
        </p:nvPicPr>
        <p:blipFill>
          <a:blip r:embed="rId5">
            <a:alphaModFix/>
          </a:blip>
          <a:stretch>
            <a:fillRect/>
          </a:stretch>
        </p:blipFill>
        <p:spPr>
          <a:xfrm flipH="1" rot="10800000">
            <a:off x="7109763" y="-229713"/>
            <a:ext cx="2642025" cy="2031875"/>
          </a:xfrm>
          <a:prstGeom prst="rect">
            <a:avLst/>
          </a:prstGeom>
          <a:noFill/>
          <a:ln>
            <a:noFill/>
          </a:ln>
          <a:effectLst>
            <a:outerShdw blurRad="85725" rotWithShape="0" algn="bl" dir="4200000" dist="57150">
              <a:srgbClr val="000000">
                <a:alpha val="70000"/>
              </a:srgbClr>
            </a:outerShdw>
          </a:effectLst>
        </p:spPr>
      </p:pic>
      <p:pic>
        <p:nvPicPr>
          <p:cNvPr id="196" name="Google Shape;196;p21"/>
          <p:cNvPicPr preferRelativeResize="0"/>
          <p:nvPr/>
        </p:nvPicPr>
        <p:blipFill>
          <a:blip r:embed="rId6">
            <a:alphaModFix/>
          </a:blip>
          <a:stretch>
            <a:fillRect/>
          </a:stretch>
        </p:blipFill>
        <p:spPr>
          <a:xfrm flipH="1" rot="10800000">
            <a:off x="7381628" y="3945850"/>
            <a:ext cx="2098297" cy="1800600"/>
          </a:xfrm>
          <a:prstGeom prst="rect">
            <a:avLst/>
          </a:prstGeom>
          <a:noFill/>
          <a:ln>
            <a:noFill/>
          </a:ln>
          <a:effectLst>
            <a:outerShdw blurRad="85725" rotWithShape="0" algn="bl" dir="4200000" dist="57150">
              <a:srgbClr val="000000">
                <a:alpha val="70000"/>
              </a:srgbClr>
            </a:outerShdw>
          </a:effectLst>
        </p:spPr>
      </p:pic>
      <p:pic>
        <p:nvPicPr>
          <p:cNvPr id="197" name="Google Shape;197;p21"/>
          <p:cNvPicPr preferRelativeResize="0"/>
          <p:nvPr/>
        </p:nvPicPr>
        <p:blipFill>
          <a:blip r:embed="rId7">
            <a:alphaModFix/>
          </a:blip>
          <a:stretch>
            <a:fillRect/>
          </a:stretch>
        </p:blipFill>
        <p:spPr>
          <a:xfrm flipH="1" rot="9829701">
            <a:off x="-211668" y="-561847"/>
            <a:ext cx="1933335" cy="2605819"/>
          </a:xfrm>
          <a:prstGeom prst="rect">
            <a:avLst/>
          </a:prstGeom>
          <a:noFill/>
          <a:ln>
            <a:noFill/>
          </a:ln>
          <a:effectLst>
            <a:outerShdw blurRad="85725" rotWithShape="0" algn="bl" dir="4200000" dist="57150">
              <a:srgbClr val="000000">
                <a:alpha val="70000"/>
              </a:srgbClr>
            </a:outerShdw>
          </a:effectLst>
        </p:spPr>
      </p:pic>
      <p:pic>
        <p:nvPicPr>
          <p:cNvPr id="198" name="Google Shape;198;p21"/>
          <p:cNvPicPr preferRelativeResize="0"/>
          <p:nvPr/>
        </p:nvPicPr>
        <p:blipFill>
          <a:blip r:embed="rId3">
            <a:alphaModFix/>
          </a:blip>
          <a:stretch>
            <a:fillRect/>
          </a:stretch>
        </p:blipFill>
        <p:spPr>
          <a:xfrm flipH="1" rot="1757049">
            <a:off x="6614402" y="4866519"/>
            <a:ext cx="1782147" cy="758887"/>
          </a:xfrm>
          <a:prstGeom prst="rect">
            <a:avLst/>
          </a:prstGeom>
          <a:noFill/>
          <a:ln>
            <a:noFill/>
          </a:ln>
          <a:effectLst>
            <a:outerShdw blurRad="85725" rotWithShape="0" algn="bl" dir="4200000" dist="57150">
              <a:srgbClr val="000000">
                <a:alpha val="70000"/>
              </a:srgbClr>
            </a:outerShdw>
          </a:effectLst>
        </p:spPr>
      </p:pic>
      <p:sp>
        <p:nvSpPr>
          <p:cNvPr id="199" name="Google Shape;199;p21"/>
          <p:cNvSpPr txBox="1"/>
          <p:nvPr/>
        </p:nvSpPr>
        <p:spPr>
          <a:xfrm>
            <a:off x="2098454" y="3648506"/>
            <a:ext cx="49470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Barlow"/>
                <a:ea typeface="Barlow"/>
                <a:cs typeface="Barlow"/>
                <a:sym typeface="Barlow"/>
              </a:rPr>
              <a:t>CREDITS: This presentation template was created by </a:t>
            </a:r>
            <a:r>
              <a:rPr b="1" lang="en" sz="1200">
                <a:solidFill>
                  <a:schemeClr val="lt1"/>
                </a:solidFill>
                <a:uFill>
                  <a:noFill/>
                </a:uFill>
                <a:latin typeface="Barlow"/>
                <a:ea typeface="Barlow"/>
                <a:cs typeface="Barlow"/>
                <a:sym typeface="Barlow"/>
                <a:hlinkClick r:id="rId8">
                  <a:extLst>
                    <a:ext uri="{A12FA001-AC4F-418D-AE19-62706E023703}">
                      <ahyp:hlinkClr val="tx"/>
                    </a:ext>
                  </a:extLst>
                </a:hlinkClick>
              </a:rPr>
              <a:t>Slidesgo</a:t>
            </a:r>
            <a:r>
              <a:rPr lang="en" sz="1200">
                <a:solidFill>
                  <a:schemeClr val="lt1"/>
                </a:solidFill>
                <a:latin typeface="Barlow"/>
                <a:ea typeface="Barlow"/>
                <a:cs typeface="Barlow"/>
                <a:sym typeface="Barlow"/>
              </a:rPr>
              <a:t>, including icons by </a:t>
            </a:r>
            <a:r>
              <a:rPr b="1" lang="en" sz="1200">
                <a:solidFill>
                  <a:schemeClr val="lt1"/>
                </a:solidFill>
                <a:uFill>
                  <a:noFill/>
                </a:uFill>
                <a:latin typeface="Barlow"/>
                <a:ea typeface="Barlow"/>
                <a:cs typeface="Barlow"/>
                <a:sym typeface="Barlow"/>
                <a:hlinkClick r:id="rId9">
                  <a:extLst>
                    <a:ext uri="{A12FA001-AC4F-418D-AE19-62706E023703}">
                      <ahyp:hlinkClr val="tx"/>
                    </a:ext>
                  </a:extLst>
                </a:hlinkClick>
              </a:rPr>
              <a:t>Flaticon</a:t>
            </a:r>
            <a:r>
              <a:rPr lang="en" sz="1200">
                <a:solidFill>
                  <a:schemeClr val="lt1"/>
                </a:solidFill>
                <a:latin typeface="Barlow"/>
                <a:ea typeface="Barlow"/>
                <a:cs typeface="Barlow"/>
                <a:sym typeface="Barlow"/>
              </a:rPr>
              <a:t>, infographics &amp; images by </a:t>
            </a:r>
            <a:r>
              <a:rPr b="1" lang="en" sz="1200">
                <a:solidFill>
                  <a:schemeClr val="lt1"/>
                </a:solidFill>
                <a:uFill>
                  <a:noFill/>
                </a:uFill>
                <a:latin typeface="Barlow"/>
                <a:ea typeface="Barlow"/>
                <a:cs typeface="Barlow"/>
                <a:sym typeface="Barlow"/>
                <a:hlinkClick r:id="rId10">
                  <a:extLst>
                    <a:ext uri="{A12FA001-AC4F-418D-AE19-62706E023703}">
                      <ahyp:hlinkClr val="tx"/>
                    </a:ext>
                  </a:extLst>
                </a:hlinkClick>
              </a:rPr>
              <a:t>Freepik</a:t>
            </a:r>
            <a:endParaRPr b="1" sz="1200">
              <a:solidFill>
                <a:schemeClr val="lt1"/>
              </a:solidFill>
              <a:latin typeface="Barlow"/>
              <a:ea typeface="Barlow"/>
              <a:cs typeface="Barlow"/>
              <a:sym typeface="Barlo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0" name="Shape 200"/>
        <p:cNvGrpSpPr/>
        <p:nvPr/>
      </p:nvGrpSpPr>
      <p:grpSpPr>
        <a:xfrm>
          <a:off x="0" y="0"/>
          <a:ext cx="0" cy="0"/>
          <a:chOff x="0" y="0"/>
          <a:chExt cx="0" cy="0"/>
        </a:xfrm>
      </p:grpSpPr>
      <p:pic>
        <p:nvPicPr>
          <p:cNvPr id="201" name="Google Shape;201;p22"/>
          <p:cNvPicPr preferRelativeResize="0"/>
          <p:nvPr/>
        </p:nvPicPr>
        <p:blipFill>
          <a:blip r:embed="rId2">
            <a:alphaModFix amt="30000"/>
          </a:blip>
          <a:stretch>
            <a:fillRect/>
          </a:stretch>
        </p:blipFill>
        <p:spPr>
          <a:xfrm>
            <a:off x="0" y="0"/>
            <a:ext cx="9144000" cy="5143500"/>
          </a:xfrm>
          <a:prstGeom prst="rect">
            <a:avLst/>
          </a:prstGeom>
          <a:noFill/>
          <a:ln>
            <a:noFill/>
          </a:ln>
        </p:spPr>
      </p:pic>
      <p:pic>
        <p:nvPicPr>
          <p:cNvPr id="202" name="Google Shape;202;p22"/>
          <p:cNvPicPr preferRelativeResize="0"/>
          <p:nvPr/>
        </p:nvPicPr>
        <p:blipFill>
          <a:blip r:embed="rId2">
            <a:alphaModFix amt="30000"/>
          </a:blip>
          <a:stretch>
            <a:fillRect/>
          </a:stretch>
        </p:blipFill>
        <p:spPr>
          <a:xfrm>
            <a:off x="0" y="0"/>
            <a:ext cx="9144000" cy="5143500"/>
          </a:xfrm>
          <a:prstGeom prst="rect">
            <a:avLst/>
          </a:prstGeom>
          <a:noFill/>
          <a:ln>
            <a:noFill/>
          </a:ln>
        </p:spPr>
      </p:pic>
      <p:pic>
        <p:nvPicPr>
          <p:cNvPr id="203" name="Google Shape;203;p22"/>
          <p:cNvPicPr preferRelativeResize="0"/>
          <p:nvPr/>
        </p:nvPicPr>
        <p:blipFill>
          <a:blip r:embed="rId3">
            <a:alphaModFix/>
          </a:blip>
          <a:stretch>
            <a:fillRect/>
          </a:stretch>
        </p:blipFill>
        <p:spPr>
          <a:xfrm>
            <a:off x="-571050" y="-399475"/>
            <a:ext cx="2184675" cy="1877925"/>
          </a:xfrm>
          <a:prstGeom prst="rect">
            <a:avLst/>
          </a:prstGeom>
          <a:noFill/>
          <a:ln>
            <a:noFill/>
          </a:ln>
          <a:effectLst>
            <a:outerShdw blurRad="85725" rotWithShape="0" algn="bl" dir="4200000" dist="57150">
              <a:srgbClr val="000000">
                <a:alpha val="70000"/>
              </a:srgbClr>
            </a:outerShdw>
          </a:effectLst>
        </p:spPr>
      </p:pic>
      <p:pic>
        <p:nvPicPr>
          <p:cNvPr id="204" name="Google Shape;204;p22"/>
          <p:cNvPicPr preferRelativeResize="0"/>
          <p:nvPr/>
        </p:nvPicPr>
        <p:blipFill>
          <a:blip r:embed="rId4">
            <a:alphaModFix/>
          </a:blip>
          <a:stretch>
            <a:fillRect/>
          </a:stretch>
        </p:blipFill>
        <p:spPr>
          <a:xfrm>
            <a:off x="7381628" y="-360800"/>
            <a:ext cx="2098297" cy="1800600"/>
          </a:xfrm>
          <a:prstGeom prst="rect">
            <a:avLst/>
          </a:prstGeom>
          <a:noFill/>
          <a:ln>
            <a:noFill/>
          </a:ln>
          <a:effectLst>
            <a:outerShdw blurRad="85725" rotWithShape="0" algn="bl" dir="4200000" dist="57150">
              <a:srgbClr val="000000">
                <a:alpha val="70000"/>
              </a:srgbClr>
            </a:outerShdw>
          </a:effectLst>
        </p:spPr>
      </p:pic>
      <p:pic>
        <p:nvPicPr>
          <p:cNvPr id="205" name="Google Shape;205;p22"/>
          <p:cNvPicPr preferRelativeResize="0"/>
          <p:nvPr/>
        </p:nvPicPr>
        <p:blipFill>
          <a:blip r:embed="rId5">
            <a:alphaModFix/>
          </a:blip>
          <a:stretch>
            <a:fillRect/>
          </a:stretch>
        </p:blipFill>
        <p:spPr>
          <a:xfrm rot="9042951">
            <a:off x="6614402" y="-239756"/>
            <a:ext cx="1782147" cy="758887"/>
          </a:xfrm>
          <a:prstGeom prst="rect">
            <a:avLst/>
          </a:prstGeom>
          <a:noFill/>
          <a:ln>
            <a:noFill/>
          </a:ln>
          <a:effectLst>
            <a:outerShdw blurRad="85725" rotWithShape="0" algn="bl" dir="4200000" dist="57150">
              <a:srgbClr val="000000">
                <a:alpha val="70000"/>
              </a:srgbClr>
            </a:outerShdw>
          </a:effectLst>
        </p:spPr>
      </p:pic>
      <p:pic>
        <p:nvPicPr>
          <p:cNvPr id="206" name="Google Shape;206;p22"/>
          <p:cNvPicPr preferRelativeResize="0"/>
          <p:nvPr/>
        </p:nvPicPr>
        <p:blipFill>
          <a:blip r:embed="rId6">
            <a:alphaModFix/>
          </a:blip>
          <a:stretch>
            <a:fillRect/>
          </a:stretch>
        </p:blipFill>
        <p:spPr>
          <a:xfrm rot="970299">
            <a:off x="-211668" y="3341679"/>
            <a:ext cx="1933335" cy="2605819"/>
          </a:xfrm>
          <a:prstGeom prst="rect">
            <a:avLst/>
          </a:prstGeom>
          <a:noFill/>
          <a:ln>
            <a:noFill/>
          </a:ln>
          <a:effectLst>
            <a:outerShdw blurRad="85725" rotWithShape="0" algn="bl" dir="4200000" dist="57150">
              <a:srgbClr val="000000">
                <a:alpha val="70000"/>
              </a:srgbClr>
            </a:outerShdw>
          </a:effectLst>
        </p:spPr>
      </p:pic>
      <p:pic>
        <p:nvPicPr>
          <p:cNvPr id="207" name="Google Shape;207;p22"/>
          <p:cNvPicPr preferRelativeResize="0"/>
          <p:nvPr/>
        </p:nvPicPr>
        <p:blipFill>
          <a:blip r:embed="rId7">
            <a:alphaModFix/>
          </a:blip>
          <a:stretch>
            <a:fillRect/>
          </a:stretch>
        </p:blipFill>
        <p:spPr>
          <a:xfrm>
            <a:off x="7109763" y="3583488"/>
            <a:ext cx="2642025" cy="2031875"/>
          </a:xfrm>
          <a:prstGeom prst="rect">
            <a:avLst/>
          </a:prstGeom>
          <a:noFill/>
          <a:ln>
            <a:noFill/>
          </a:ln>
          <a:effectLst>
            <a:outerShdw blurRad="85725" rotWithShape="0" algn="bl" dir="4200000" dist="57150">
              <a:srgbClr val="000000">
                <a:alpha val="70000"/>
              </a:srgbClr>
            </a:outerShdw>
          </a:effectLst>
        </p:spPr>
      </p:pic>
      <p:pic>
        <p:nvPicPr>
          <p:cNvPr id="208" name="Google Shape;208;p22"/>
          <p:cNvPicPr preferRelativeResize="0"/>
          <p:nvPr/>
        </p:nvPicPr>
        <p:blipFill>
          <a:blip r:embed="rId5">
            <a:alphaModFix/>
          </a:blip>
          <a:stretch>
            <a:fillRect/>
          </a:stretch>
        </p:blipFill>
        <p:spPr>
          <a:xfrm flipH="1" rot="6706816">
            <a:off x="-857864" y="3859948"/>
            <a:ext cx="1999279" cy="851347"/>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9" name="Shape 209"/>
        <p:cNvGrpSpPr/>
        <p:nvPr/>
      </p:nvGrpSpPr>
      <p:grpSpPr>
        <a:xfrm>
          <a:off x="0" y="0"/>
          <a:ext cx="0" cy="0"/>
          <a:chOff x="0" y="0"/>
          <a:chExt cx="0" cy="0"/>
        </a:xfrm>
      </p:grpSpPr>
      <p:pic>
        <p:nvPicPr>
          <p:cNvPr id="210" name="Google Shape;210;p23"/>
          <p:cNvPicPr preferRelativeResize="0"/>
          <p:nvPr/>
        </p:nvPicPr>
        <p:blipFill>
          <a:blip r:embed="rId2">
            <a:alphaModFix amt="30000"/>
          </a:blip>
          <a:stretch>
            <a:fillRect/>
          </a:stretch>
        </p:blipFill>
        <p:spPr>
          <a:xfrm>
            <a:off x="0" y="0"/>
            <a:ext cx="9144000" cy="5143500"/>
          </a:xfrm>
          <a:prstGeom prst="rect">
            <a:avLst/>
          </a:prstGeom>
          <a:noFill/>
          <a:ln>
            <a:noFill/>
          </a:ln>
        </p:spPr>
      </p:pic>
      <p:pic>
        <p:nvPicPr>
          <p:cNvPr id="211" name="Google Shape;211;p23"/>
          <p:cNvPicPr preferRelativeResize="0"/>
          <p:nvPr/>
        </p:nvPicPr>
        <p:blipFill>
          <a:blip r:embed="rId3">
            <a:alphaModFix/>
          </a:blip>
          <a:stretch>
            <a:fillRect/>
          </a:stretch>
        </p:blipFill>
        <p:spPr>
          <a:xfrm rot="9000001">
            <a:off x="7877098" y="358025"/>
            <a:ext cx="1366575" cy="581925"/>
          </a:xfrm>
          <a:prstGeom prst="rect">
            <a:avLst/>
          </a:prstGeom>
          <a:noFill/>
          <a:ln>
            <a:noFill/>
          </a:ln>
          <a:effectLst>
            <a:outerShdw blurRad="85725" rotWithShape="0" algn="bl" dir="4200000" dist="57150">
              <a:srgbClr val="000000">
                <a:alpha val="70000"/>
              </a:srgbClr>
            </a:outerShdw>
          </a:effectLst>
        </p:spPr>
      </p:pic>
      <p:pic>
        <p:nvPicPr>
          <p:cNvPr id="212" name="Google Shape;212;p23"/>
          <p:cNvPicPr preferRelativeResize="0"/>
          <p:nvPr/>
        </p:nvPicPr>
        <p:blipFill>
          <a:blip r:embed="rId4">
            <a:alphaModFix/>
          </a:blip>
          <a:stretch>
            <a:fillRect/>
          </a:stretch>
        </p:blipFill>
        <p:spPr>
          <a:xfrm flipH="1">
            <a:off x="8313900" y="3016825"/>
            <a:ext cx="1573075" cy="2120250"/>
          </a:xfrm>
          <a:prstGeom prst="rect">
            <a:avLst/>
          </a:prstGeom>
          <a:noFill/>
          <a:ln>
            <a:noFill/>
          </a:ln>
          <a:effectLst>
            <a:outerShdw blurRad="85725" rotWithShape="0" algn="bl" dir="4200000" dist="57150">
              <a:srgbClr val="000000">
                <a:alpha val="70000"/>
              </a:srgbClr>
            </a:outerShdw>
          </a:effectLst>
        </p:spPr>
      </p:pic>
      <p:pic>
        <p:nvPicPr>
          <p:cNvPr id="213" name="Google Shape;213;p23"/>
          <p:cNvPicPr preferRelativeResize="0"/>
          <p:nvPr/>
        </p:nvPicPr>
        <p:blipFill>
          <a:blip r:embed="rId4">
            <a:alphaModFix/>
          </a:blip>
          <a:stretch>
            <a:fillRect/>
          </a:stretch>
        </p:blipFill>
        <p:spPr>
          <a:xfrm rot="10800000">
            <a:off x="88113" y="-901000"/>
            <a:ext cx="1573075" cy="2120250"/>
          </a:xfrm>
          <a:prstGeom prst="rect">
            <a:avLst/>
          </a:prstGeom>
          <a:noFill/>
          <a:ln>
            <a:noFill/>
          </a:ln>
          <a:effectLst>
            <a:outerShdw blurRad="85725" rotWithShape="0" algn="bl" dir="4200000" dist="57150">
              <a:srgbClr val="000000">
                <a:alpha val="70000"/>
              </a:srgbClr>
            </a:outerShdw>
          </a:effectLst>
        </p:spPr>
      </p:pic>
      <p:pic>
        <p:nvPicPr>
          <p:cNvPr id="214" name="Google Shape;214;p23"/>
          <p:cNvPicPr preferRelativeResize="0"/>
          <p:nvPr/>
        </p:nvPicPr>
        <p:blipFill>
          <a:blip r:embed="rId3">
            <a:alphaModFix/>
          </a:blip>
          <a:stretch>
            <a:fillRect/>
          </a:stretch>
        </p:blipFill>
        <p:spPr>
          <a:xfrm rot="-2700000">
            <a:off x="-37227" y="424847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6" name="Google Shape;26;p4"/>
          <p:cNvSpPr txBox="1"/>
          <p:nvPr>
            <p:ph type="title"/>
          </p:nvPr>
        </p:nvSpPr>
        <p:spPr>
          <a:xfrm>
            <a:off x="720000" y="365760"/>
            <a:ext cx="7704000" cy="5487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27" name="Google Shape;27;p4"/>
          <p:cNvSpPr txBox="1"/>
          <p:nvPr>
            <p:ph idx="1" type="body"/>
          </p:nvPr>
        </p:nvSpPr>
        <p:spPr>
          <a:xfrm>
            <a:off x="716900" y="1051849"/>
            <a:ext cx="7704000" cy="3657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pic>
        <p:nvPicPr>
          <p:cNvPr id="28" name="Google Shape;28;p4"/>
          <p:cNvPicPr preferRelativeResize="0"/>
          <p:nvPr/>
        </p:nvPicPr>
        <p:blipFill>
          <a:blip r:embed="rId3">
            <a:alphaModFix/>
          </a:blip>
          <a:stretch>
            <a:fillRect/>
          </a:stretch>
        </p:blipFill>
        <p:spPr>
          <a:xfrm rot="9000001">
            <a:off x="7877098" y="358025"/>
            <a:ext cx="1366575" cy="581925"/>
          </a:xfrm>
          <a:prstGeom prst="rect">
            <a:avLst/>
          </a:prstGeom>
          <a:noFill/>
          <a:ln>
            <a:noFill/>
          </a:ln>
          <a:effectLst>
            <a:outerShdw blurRad="85725" rotWithShape="0" algn="bl" dir="4200000" dist="57150">
              <a:srgbClr val="000000">
                <a:alpha val="70000"/>
              </a:srgbClr>
            </a:outerShdw>
          </a:effectLst>
        </p:spPr>
      </p:pic>
      <p:pic>
        <p:nvPicPr>
          <p:cNvPr id="29" name="Google Shape;29;p4"/>
          <p:cNvPicPr preferRelativeResize="0"/>
          <p:nvPr/>
        </p:nvPicPr>
        <p:blipFill>
          <a:blip r:embed="rId3">
            <a:alphaModFix/>
          </a:blip>
          <a:stretch>
            <a:fillRect/>
          </a:stretch>
        </p:blipFill>
        <p:spPr>
          <a:xfrm rot="-2700000">
            <a:off x="-37227" y="424847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pic>
        <p:nvPicPr>
          <p:cNvPr id="31" name="Google Shape;31;p5"/>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32" name="Google Shape;32;p5"/>
          <p:cNvSpPr txBox="1"/>
          <p:nvPr>
            <p:ph type="title"/>
          </p:nvPr>
        </p:nvSpPr>
        <p:spPr>
          <a:xfrm>
            <a:off x="1862211" y="2830525"/>
            <a:ext cx="25716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5"/>
          <p:cNvSpPr txBox="1"/>
          <p:nvPr>
            <p:ph idx="2" type="title"/>
          </p:nvPr>
        </p:nvSpPr>
        <p:spPr>
          <a:xfrm>
            <a:off x="4710489" y="2830525"/>
            <a:ext cx="2571600" cy="365700"/>
          </a:xfrm>
          <a:prstGeom prst="rect">
            <a:avLst/>
          </a:prstGeom>
          <a:effectLst>
            <a:outerShdw blurRad="71438" rotWithShape="0" algn="bl" dir="4200000" dist="47625">
              <a:srgbClr val="000000">
                <a:alpha val="70000"/>
              </a:srgbClr>
            </a:outerShdw>
          </a:effectLst>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5"/>
          <p:cNvSpPr txBox="1"/>
          <p:nvPr>
            <p:ph idx="1" type="subTitle"/>
          </p:nvPr>
        </p:nvSpPr>
        <p:spPr>
          <a:xfrm>
            <a:off x="4710489" y="3047150"/>
            <a:ext cx="2571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3" type="subTitle"/>
          </p:nvPr>
        </p:nvSpPr>
        <p:spPr>
          <a:xfrm>
            <a:off x="1861911" y="3047150"/>
            <a:ext cx="25722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4"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pic>
        <p:nvPicPr>
          <p:cNvPr id="37" name="Google Shape;37;p5"/>
          <p:cNvPicPr preferRelativeResize="0"/>
          <p:nvPr/>
        </p:nvPicPr>
        <p:blipFill>
          <a:blip r:embed="rId3">
            <a:alphaModFix/>
          </a:blip>
          <a:stretch>
            <a:fillRect/>
          </a:stretch>
        </p:blipFill>
        <p:spPr>
          <a:xfrm>
            <a:off x="7481325" y="3300925"/>
            <a:ext cx="1573075" cy="2120250"/>
          </a:xfrm>
          <a:prstGeom prst="rect">
            <a:avLst/>
          </a:prstGeom>
          <a:noFill/>
          <a:ln>
            <a:noFill/>
          </a:ln>
          <a:effectLst>
            <a:outerShdw blurRad="85725" rotWithShape="0" algn="bl" dir="4200000" dist="57150">
              <a:srgbClr val="000000">
                <a:alpha val="70000"/>
              </a:srgbClr>
            </a:outerShdw>
          </a:effectLst>
        </p:spPr>
      </p:pic>
      <p:pic>
        <p:nvPicPr>
          <p:cNvPr id="38" name="Google Shape;38;p5"/>
          <p:cNvPicPr preferRelativeResize="0"/>
          <p:nvPr/>
        </p:nvPicPr>
        <p:blipFill>
          <a:blip r:embed="rId4">
            <a:alphaModFix/>
          </a:blip>
          <a:stretch>
            <a:fillRect/>
          </a:stretch>
        </p:blipFill>
        <p:spPr>
          <a:xfrm>
            <a:off x="-1089023" y="116250"/>
            <a:ext cx="2036525" cy="1566200"/>
          </a:xfrm>
          <a:prstGeom prst="rect">
            <a:avLst/>
          </a:prstGeom>
          <a:noFill/>
          <a:ln>
            <a:noFill/>
          </a:ln>
          <a:effectLst>
            <a:outerShdw blurRad="85725" rotWithShape="0" algn="bl" dir="4200000" dist="57150">
              <a:srgbClr val="000000">
                <a:alpha val="70000"/>
              </a:srgbClr>
            </a:outerShdw>
          </a:effectLst>
        </p:spPr>
      </p:pic>
      <p:pic>
        <p:nvPicPr>
          <p:cNvPr id="39" name="Google Shape;39;p5"/>
          <p:cNvPicPr preferRelativeResize="0"/>
          <p:nvPr/>
        </p:nvPicPr>
        <p:blipFill>
          <a:blip r:embed="rId5">
            <a:alphaModFix/>
          </a:blip>
          <a:stretch>
            <a:fillRect/>
          </a:stretch>
        </p:blipFill>
        <p:spPr>
          <a:xfrm flipH="1">
            <a:off x="7747487" y="152400"/>
            <a:ext cx="1366575" cy="581925"/>
          </a:xfrm>
          <a:prstGeom prst="rect">
            <a:avLst/>
          </a:prstGeom>
          <a:noFill/>
          <a:ln>
            <a:noFill/>
          </a:ln>
          <a:effectLst>
            <a:outerShdw blurRad="85725" rotWithShape="0" algn="bl" dir="4200000" dist="57150">
              <a:srgbClr val="000000">
                <a:alpha val="70000"/>
              </a:srgbClr>
            </a:outerShdw>
          </a:effectLst>
        </p:spPr>
      </p:pic>
      <p:pic>
        <p:nvPicPr>
          <p:cNvPr id="40" name="Google Shape;40;p5"/>
          <p:cNvPicPr preferRelativeResize="0"/>
          <p:nvPr/>
        </p:nvPicPr>
        <p:blipFill>
          <a:blip r:embed="rId5">
            <a:alphaModFix/>
          </a:blip>
          <a:stretch>
            <a:fillRect/>
          </a:stretch>
        </p:blipFill>
        <p:spPr>
          <a:xfrm>
            <a:off x="-46263" y="440917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pic>
        <p:nvPicPr>
          <p:cNvPr id="42" name="Google Shape;42;p6"/>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43" name="Google Shape;43;p6"/>
          <p:cNvSpPr txBox="1"/>
          <p:nvPr>
            <p:ph type="title"/>
          </p:nvPr>
        </p:nvSpPr>
        <p:spPr>
          <a:xfrm>
            <a:off x="720000" y="365760"/>
            <a:ext cx="7704000" cy="548700"/>
          </a:xfrm>
          <a:prstGeom prst="rect">
            <a:avLst/>
          </a:prstGeom>
          <a:noFill/>
          <a:effectLst>
            <a:outerShdw blurRad="85725" rotWithShape="0" algn="bl" dir="4200000" dist="47625">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pic>
        <p:nvPicPr>
          <p:cNvPr id="44" name="Google Shape;44;p6"/>
          <p:cNvPicPr preferRelativeResize="0"/>
          <p:nvPr/>
        </p:nvPicPr>
        <p:blipFill>
          <a:blip r:embed="rId3">
            <a:alphaModFix/>
          </a:blip>
          <a:stretch>
            <a:fillRect/>
          </a:stretch>
        </p:blipFill>
        <p:spPr>
          <a:xfrm flipH="1" rot="-5400000">
            <a:off x="-1164648" y="272925"/>
            <a:ext cx="2036525" cy="1566200"/>
          </a:xfrm>
          <a:prstGeom prst="rect">
            <a:avLst/>
          </a:prstGeom>
          <a:noFill/>
          <a:ln>
            <a:noFill/>
          </a:ln>
          <a:effectLst>
            <a:outerShdw blurRad="85725" rotWithShape="0" algn="bl" dir="4200000" dist="57150">
              <a:srgbClr val="000000">
                <a:alpha val="70000"/>
              </a:srgbClr>
            </a:outerShdw>
          </a:effectLst>
        </p:spPr>
      </p:pic>
      <p:pic>
        <p:nvPicPr>
          <p:cNvPr id="45" name="Google Shape;45;p6"/>
          <p:cNvPicPr preferRelativeResize="0"/>
          <p:nvPr/>
        </p:nvPicPr>
        <p:blipFill>
          <a:blip r:embed="rId4">
            <a:alphaModFix/>
          </a:blip>
          <a:stretch>
            <a:fillRect/>
          </a:stretch>
        </p:blipFill>
        <p:spPr>
          <a:xfrm flipH="1">
            <a:off x="8313900" y="3016825"/>
            <a:ext cx="1573075" cy="2120250"/>
          </a:xfrm>
          <a:prstGeom prst="rect">
            <a:avLst/>
          </a:prstGeom>
          <a:noFill/>
          <a:ln>
            <a:noFill/>
          </a:ln>
          <a:effectLst>
            <a:outerShdw blurRad="85725" rotWithShape="0" algn="bl" dir="4200000" dist="57150">
              <a:srgbClr val="000000">
                <a:alpha val="70000"/>
              </a:srgbClr>
            </a:outerShdw>
          </a:effectLst>
        </p:spPr>
      </p:pic>
      <p:pic>
        <p:nvPicPr>
          <p:cNvPr id="46" name="Google Shape;46;p6"/>
          <p:cNvPicPr preferRelativeResize="0"/>
          <p:nvPr/>
        </p:nvPicPr>
        <p:blipFill>
          <a:blip r:embed="rId5">
            <a:alphaModFix/>
          </a:blip>
          <a:stretch>
            <a:fillRect/>
          </a:stretch>
        </p:blipFill>
        <p:spPr>
          <a:xfrm rot="-5680236">
            <a:off x="-265826" y="4019875"/>
            <a:ext cx="1366574" cy="581925"/>
          </a:xfrm>
          <a:prstGeom prst="rect">
            <a:avLst/>
          </a:prstGeom>
          <a:noFill/>
          <a:ln>
            <a:noFill/>
          </a:ln>
          <a:effectLst>
            <a:outerShdw blurRad="85725" rotWithShape="0" algn="bl" dir="4200000" dist="57150">
              <a:srgbClr val="000000">
                <a:alpha val="70000"/>
              </a:srgbClr>
            </a:outerShdw>
          </a:effectLst>
        </p:spPr>
      </p:pic>
      <p:pic>
        <p:nvPicPr>
          <p:cNvPr id="47" name="Google Shape;47;p6"/>
          <p:cNvPicPr preferRelativeResize="0"/>
          <p:nvPr/>
        </p:nvPicPr>
        <p:blipFill>
          <a:blip r:embed="rId5">
            <a:alphaModFix/>
          </a:blip>
          <a:stretch>
            <a:fillRect/>
          </a:stretch>
        </p:blipFill>
        <p:spPr>
          <a:xfrm rot="9000001">
            <a:off x="7877098" y="35802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pic>
        <p:nvPicPr>
          <p:cNvPr id="49" name="Google Shape;49;p7"/>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50" name="Google Shape;50;p7"/>
          <p:cNvSpPr txBox="1"/>
          <p:nvPr>
            <p:ph idx="1" type="body"/>
          </p:nvPr>
        </p:nvSpPr>
        <p:spPr>
          <a:xfrm>
            <a:off x="717774" y="1633800"/>
            <a:ext cx="46680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17500" lvl="4" marL="2286000" rtl="0">
              <a:lnSpc>
                <a:spcPct val="100000"/>
              </a:lnSpc>
              <a:spcBef>
                <a:spcPts val="1600"/>
              </a:spcBef>
              <a:spcAft>
                <a:spcPts val="0"/>
              </a:spcAft>
              <a:buSzPts val="1400"/>
              <a:buFont typeface="Nunito Light"/>
              <a:buChar char="○"/>
              <a:defRPr/>
            </a:lvl5pPr>
            <a:lvl6pPr indent="-317500" lvl="5" marL="2743200" rtl="0">
              <a:lnSpc>
                <a:spcPct val="100000"/>
              </a:lnSpc>
              <a:spcBef>
                <a:spcPts val="1600"/>
              </a:spcBef>
              <a:spcAft>
                <a:spcPts val="0"/>
              </a:spcAft>
              <a:buSzPts val="14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17500" lvl="8" marL="4114800" rtl="0">
              <a:lnSpc>
                <a:spcPct val="100000"/>
              </a:lnSpc>
              <a:spcBef>
                <a:spcPts val="1600"/>
              </a:spcBef>
              <a:spcAft>
                <a:spcPts val="1600"/>
              </a:spcAft>
              <a:buSzPts val="1400"/>
              <a:buFont typeface="Nunito Light"/>
              <a:buChar char="■"/>
              <a:defRPr/>
            </a:lvl9pPr>
          </a:lstStyle>
          <a:p/>
        </p:txBody>
      </p:sp>
      <p:sp>
        <p:nvSpPr>
          <p:cNvPr id="51" name="Google Shape;51;p7"/>
          <p:cNvSpPr txBox="1"/>
          <p:nvPr>
            <p:ph type="title"/>
          </p:nvPr>
        </p:nvSpPr>
        <p:spPr>
          <a:xfrm>
            <a:off x="720000" y="365760"/>
            <a:ext cx="7704000" cy="5487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2" name="Google Shape;52;p7"/>
          <p:cNvSpPr/>
          <p:nvPr>
            <p:ph idx="2" type="pic"/>
          </p:nvPr>
        </p:nvSpPr>
        <p:spPr>
          <a:xfrm>
            <a:off x="5665801" y="1351950"/>
            <a:ext cx="2758200" cy="2758200"/>
          </a:xfrm>
          <a:prstGeom prst="ellipse">
            <a:avLst/>
          </a:prstGeom>
          <a:no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sp>
      <p:pic>
        <p:nvPicPr>
          <p:cNvPr id="53" name="Google Shape;53;p7"/>
          <p:cNvPicPr preferRelativeResize="0"/>
          <p:nvPr/>
        </p:nvPicPr>
        <p:blipFill>
          <a:blip r:embed="rId3">
            <a:alphaModFix/>
          </a:blip>
          <a:stretch>
            <a:fillRect/>
          </a:stretch>
        </p:blipFill>
        <p:spPr>
          <a:xfrm flipH="1" rot="5400000">
            <a:off x="-372223" y="4289749"/>
            <a:ext cx="2036525" cy="1566200"/>
          </a:xfrm>
          <a:prstGeom prst="rect">
            <a:avLst/>
          </a:prstGeom>
          <a:noFill/>
          <a:ln>
            <a:noFill/>
          </a:ln>
          <a:effectLst>
            <a:outerShdw blurRad="85725" rotWithShape="0" algn="bl" dir="4200000" dist="57150">
              <a:srgbClr val="000000">
                <a:alpha val="70000"/>
              </a:srgbClr>
            </a:outerShdw>
          </a:effectLst>
        </p:spPr>
      </p:pic>
      <p:pic>
        <p:nvPicPr>
          <p:cNvPr id="54" name="Google Shape;54;p7"/>
          <p:cNvPicPr preferRelativeResize="0"/>
          <p:nvPr/>
        </p:nvPicPr>
        <p:blipFill>
          <a:blip r:embed="rId4">
            <a:alphaModFix/>
          </a:blip>
          <a:stretch>
            <a:fillRect/>
          </a:stretch>
        </p:blipFill>
        <p:spPr>
          <a:xfrm flipH="1" rot="-8100000">
            <a:off x="-37227" y="435699"/>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pic>
        <p:nvPicPr>
          <p:cNvPr id="56" name="Google Shape;56;p8"/>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57" name="Google Shape;57;p8"/>
          <p:cNvSpPr txBox="1"/>
          <p:nvPr>
            <p:ph type="title"/>
          </p:nvPr>
        </p:nvSpPr>
        <p:spPr>
          <a:xfrm>
            <a:off x="1280250" y="1482300"/>
            <a:ext cx="6583500" cy="2178900"/>
          </a:xfrm>
          <a:prstGeom prst="rect">
            <a:avLst/>
          </a:prstGeom>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58" name="Google Shape;58;p8"/>
          <p:cNvPicPr preferRelativeResize="0"/>
          <p:nvPr/>
        </p:nvPicPr>
        <p:blipFill>
          <a:blip r:embed="rId3">
            <a:alphaModFix/>
          </a:blip>
          <a:stretch>
            <a:fillRect/>
          </a:stretch>
        </p:blipFill>
        <p:spPr>
          <a:xfrm rot="4093184">
            <a:off x="-849545" y="750556"/>
            <a:ext cx="1999279" cy="851347"/>
          </a:xfrm>
          <a:prstGeom prst="rect">
            <a:avLst/>
          </a:prstGeom>
          <a:noFill/>
          <a:ln>
            <a:noFill/>
          </a:ln>
          <a:effectLst>
            <a:outerShdw blurRad="85725" rotWithShape="0" algn="bl" dir="4200000" dist="57150">
              <a:srgbClr val="000000">
                <a:alpha val="70000"/>
              </a:srgbClr>
            </a:outerShdw>
          </a:effectLst>
        </p:spPr>
      </p:pic>
      <p:pic>
        <p:nvPicPr>
          <p:cNvPr id="59" name="Google Shape;59;p8"/>
          <p:cNvPicPr preferRelativeResize="0"/>
          <p:nvPr/>
        </p:nvPicPr>
        <p:blipFill>
          <a:blip r:embed="rId4">
            <a:alphaModFix/>
          </a:blip>
          <a:stretch>
            <a:fillRect/>
          </a:stretch>
        </p:blipFill>
        <p:spPr>
          <a:xfrm flipH="1" rot="10800000">
            <a:off x="-562731" y="3983400"/>
            <a:ext cx="2184675" cy="1877925"/>
          </a:xfrm>
          <a:prstGeom prst="rect">
            <a:avLst/>
          </a:prstGeom>
          <a:noFill/>
          <a:ln>
            <a:noFill/>
          </a:ln>
          <a:effectLst>
            <a:outerShdw blurRad="85725" rotWithShape="0" algn="bl" dir="4200000" dist="57150">
              <a:srgbClr val="000000">
                <a:alpha val="70000"/>
              </a:srgbClr>
            </a:outerShdw>
          </a:effectLst>
        </p:spPr>
      </p:pic>
      <p:pic>
        <p:nvPicPr>
          <p:cNvPr id="60" name="Google Shape;60;p8"/>
          <p:cNvPicPr preferRelativeResize="0"/>
          <p:nvPr/>
        </p:nvPicPr>
        <p:blipFill>
          <a:blip r:embed="rId5">
            <a:alphaModFix/>
          </a:blip>
          <a:stretch>
            <a:fillRect/>
          </a:stretch>
        </p:blipFill>
        <p:spPr>
          <a:xfrm flipH="1" rot="10800000">
            <a:off x="7118081" y="-153513"/>
            <a:ext cx="2642025" cy="2031875"/>
          </a:xfrm>
          <a:prstGeom prst="rect">
            <a:avLst/>
          </a:prstGeom>
          <a:noFill/>
          <a:ln>
            <a:noFill/>
          </a:ln>
          <a:effectLst>
            <a:outerShdw blurRad="85725" rotWithShape="0" algn="bl" dir="4200000" dist="57150">
              <a:srgbClr val="000000">
                <a:alpha val="70000"/>
              </a:srgbClr>
            </a:outerShdw>
          </a:effectLst>
        </p:spPr>
      </p:pic>
      <p:pic>
        <p:nvPicPr>
          <p:cNvPr id="61" name="Google Shape;61;p8"/>
          <p:cNvPicPr preferRelativeResize="0"/>
          <p:nvPr/>
        </p:nvPicPr>
        <p:blipFill>
          <a:blip r:embed="rId6">
            <a:alphaModFix/>
          </a:blip>
          <a:stretch>
            <a:fillRect/>
          </a:stretch>
        </p:blipFill>
        <p:spPr>
          <a:xfrm flipH="1" rot="10800000">
            <a:off x="7389947" y="4022050"/>
            <a:ext cx="2098297" cy="1800600"/>
          </a:xfrm>
          <a:prstGeom prst="rect">
            <a:avLst/>
          </a:prstGeom>
          <a:noFill/>
          <a:ln>
            <a:noFill/>
          </a:ln>
          <a:effectLst>
            <a:outerShdw blurRad="85725" rotWithShape="0" algn="bl" dir="4200000" dist="57150">
              <a:srgbClr val="000000">
                <a:alpha val="70000"/>
              </a:srgbClr>
            </a:outerShdw>
          </a:effectLst>
        </p:spPr>
      </p:pic>
      <p:pic>
        <p:nvPicPr>
          <p:cNvPr id="62" name="Google Shape;62;p8"/>
          <p:cNvPicPr preferRelativeResize="0"/>
          <p:nvPr/>
        </p:nvPicPr>
        <p:blipFill>
          <a:blip r:embed="rId7">
            <a:alphaModFix/>
          </a:blip>
          <a:stretch>
            <a:fillRect/>
          </a:stretch>
        </p:blipFill>
        <p:spPr>
          <a:xfrm flipH="1" rot="9829701">
            <a:off x="-203349" y="-485647"/>
            <a:ext cx="1933335" cy="2605819"/>
          </a:xfrm>
          <a:prstGeom prst="rect">
            <a:avLst/>
          </a:prstGeom>
          <a:noFill/>
          <a:ln>
            <a:noFill/>
          </a:ln>
          <a:effectLst>
            <a:outerShdw blurRad="85725" rotWithShape="0" algn="bl" dir="4200000" dist="57150">
              <a:srgbClr val="000000">
                <a:alpha val="70000"/>
              </a:srgbClr>
            </a:outerShdw>
          </a:effectLst>
        </p:spPr>
      </p:pic>
      <p:pic>
        <p:nvPicPr>
          <p:cNvPr id="63" name="Google Shape;63;p8"/>
          <p:cNvPicPr preferRelativeResize="0"/>
          <p:nvPr/>
        </p:nvPicPr>
        <p:blipFill>
          <a:blip r:embed="rId3">
            <a:alphaModFix/>
          </a:blip>
          <a:stretch>
            <a:fillRect/>
          </a:stretch>
        </p:blipFill>
        <p:spPr>
          <a:xfrm flipH="1" rot="1757049">
            <a:off x="6622721" y="4942719"/>
            <a:ext cx="1782147" cy="758887"/>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pic>
        <p:nvPicPr>
          <p:cNvPr id="65" name="Google Shape;65;p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66" name="Google Shape;66;p9"/>
          <p:cNvSpPr txBox="1"/>
          <p:nvPr>
            <p:ph idx="1" type="subTitle"/>
          </p:nvPr>
        </p:nvSpPr>
        <p:spPr>
          <a:xfrm>
            <a:off x="4635900" y="1469347"/>
            <a:ext cx="3286200" cy="25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9"/>
          <p:cNvSpPr txBox="1"/>
          <p:nvPr>
            <p:ph idx="2" type="subTitle"/>
          </p:nvPr>
        </p:nvSpPr>
        <p:spPr>
          <a:xfrm>
            <a:off x="1221900" y="1469347"/>
            <a:ext cx="3286800" cy="25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9"/>
          <p:cNvSpPr txBox="1"/>
          <p:nvPr>
            <p:ph type="title"/>
          </p:nvPr>
        </p:nvSpPr>
        <p:spPr>
          <a:xfrm>
            <a:off x="720000" y="365760"/>
            <a:ext cx="7704000" cy="548700"/>
          </a:xfrm>
          <a:prstGeom prst="rect">
            <a:avLst/>
          </a:prstGeom>
          <a:noFill/>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69" name="Google Shape;69;p9"/>
          <p:cNvPicPr preferRelativeResize="0"/>
          <p:nvPr/>
        </p:nvPicPr>
        <p:blipFill>
          <a:blip r:embed="rId3">
            <a:alphaModFix/>
          </a:blip>
          <a:stretch>
            <a:fillRect/>
          </a:stretch>
        </p:blipFill>
        <p:spPr>
          <a:xfrm rot="-2700000">
            <a:off x="-37227" y="4248475"/>
            <a:ext cx="1366575" cy="581925"/>
          </a:xfrm>
          <a:prstGeom prst="rect">
            <a:avLst/>
          </a:prstGeom>
          <a:noFill/>
          <a:ln>
            <a:noFill/>
          </a:ln>
          <a:effectLst>
            <a:outerShdw blurRad="85725" rotWithShape="0" algn="bl" dir="4200000" dist="57150">
              <a:srgbClr val="000000">
                <a:alpha val="70000"/>
              </a:srgbClr>
            </a:outerShdw>
          </a:effectLst>
        </p:spPr>
      </p:pic>
      <p:pic>
        <p:nvPicPr>
          <p:cNvPr id="70" name="Google Shape;70;p9"/>
          <p:cNvPicPr preferRelativeResize="0"/>
          <p:nvPr/>
        </p:nvPicPr>
        <p:blipFill>
          <a:blip r:embed="rId3">
            <a:alphaModFix/>
          </a:blip>
          <a:stretch>
            <a:fillRect/>
          </a:stretch>
        </p:blipFill>
        <p:spPr>
          <a:xfrm rot="9000001">
            <a:off x="7877098" y="358025"/>
            <a:ext cx="1366575" cy="581925"/>
          </a:xfrm>
          <a:prstGeom prst="rect">
            <a:avLst/>
          </a:prstGeom>
          <a:noFill/>
          <a:ln>
            <a:noFill/>
          </a:ln>
          <a:effectLst>
            <a:outerShdw blurRad="85725" rotWithShape="0" algn="bl" dir="4200000" dist="57150">
              <a:srgbClr val="000000">
                <a:alpha val="70000"/>
              </a:srgbClr>
            </a:outerShdw>
          </a:effectLst>
        </p:spPr>
      </p:pic>
      <p:pic>
        <p:nvPicPr>
          <p:cNvPr id="71" name="Google Shape;71;p9"/>
          <p:cNvPicPr preferRelativeResize="0"/>
          <p:nvPr/>
        </p:nvPicPr>
        <p:blipFill>
          <a:blip r:embed="rId4">
            <a:alphaModFix/>
          </a:blip>
          <a:stretch>
            <a:fillRect/>
          </a:stretch>
        </p:blipFill>
        <p:spPr>
          <a:xfrm flipH="1">
            <a:off x="8313900" y="3016825"/>
            <a:ext cx="1573075" cy="2120250"/>
          </a:xfrm>
          <a:prstGeom prst="rect">
            <a:avLst/>
          </a:prstGeom>
          <a:noFill/>
          <a:ln>
            <a:noFill/>
          </a:ln>
          <a:effectLst>
            <a:outerShdw blurRad="85725" rotWithShape="0" algn="bl" dir="4200000" dist="57150">
              <a:srgbClr val="000000">
                <a:alpha val="70000"/>
              </a:srgbClr>
            </a:outerShdw>
          </a:effectLst>
        </p:spPr>
      </p:pic>
      <p:pic>
        <p:nvPicPr>
          <p:cNvPr id="72" name="Google Shape;72;p9"/>
          <p:cNvPicPr preferRelativeResize="0"/>
          <p:nvPr/>
        </p:nvPicPr>
        <p:blipFill>
          <a:blip r:embed="rId5">
            <a:alphaModFix/>
          </a:blip>
          <a:stretch>
            <a:fillRect/>
          </a:stretch>
        </p:blipFill>
        <p:spPr>
          <a:xfrm rot="5400000">
            <a:off x="-631248" y="272925"/>
            <a:ext cx="2036525" cy="1566200"/>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txBox="1"/>
          <p:nvPr>
            <p:ph type="title"/>
          </p:nvPr>
        </p:nvSpPr>
        <p:spPr>
          <a:xfrm>
            <a:off x="681125" y="503175"/>
            <a:ext cx="4583700" cy="10065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3000"/>
              <a:buNone/>
              <a:defRPr>
                <a:solidFill>
                  <a:schemeClr val="dk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75" name="Google Shape;75;p10"/>
          <p:cNvPicPr preferRelativeResize="0"/>
          <p:nvPr/>
        </p:nvPicPr>
        <p:blipFill>
          <a:blip r:embed="rId2">
            <a:alphaModFix/>
          </a:blip>
          <a:stretch>
            <a:fillRect/>
          </a:stretch>
        </p:blipFill>
        <p:spPr>
          <a:xfrm>
            <a:off x="0" y="3697900"/>
            <a:ext cx="1754850" cy="1508425"/>
          </a:xfrm>
          <a:prstGeom prst="rect">
            <a:avLst/>
          </a:prstGeom>
          <a:noFill/>
          <a:ln>
            <a:noFill/>
          </a:ln>
          <a:effectLst>
            <a:outerShdw blurRad="85725" rotWithShape="0" algn="bl" dir="4200000" dist="57150">
              <a:srgbClr val="000000">
                <a:alpha val="70000"/>
              </a:srgbClr>
            </a:outerShdw>
          </a:effectLst>
        </p:spPr>
      </p:pic>
      <p:pic>
        <p:nvPicPr>
          <p:cNvPr id="76" name="Google Shape;76;p10"/>
          <p:cNvPicPr preferRelativeResize="0"/>
          <p:nvPr/>
        </p:nvPicPr>
        <p:blipFill>
          <a:blip r:embed="rId3">
            <a:alphaModFix/>
          </a:blip>
          <a:stretch>
            <a:fillRect/>
          </a:stretch>
        </p:blipFill>
        <p:spPr>
          <a:xfrm>
            <a:off x="7381628" y="-360800"/>
            <a:ext cx="2098297" cy="1800600"/>
          </a:xfrm>
          <a:prstGeom prst="rect">
            <a:avLst/>
          </a:prstGeom>
          <a:noFill/>
          <a:ln>
            <a:noFill/>
          </a:ln>
          <a:effectLst>
            <a:outerShdw blurRad="85725" rotWithShape="0" algn="bl" dir="4200000" dist="57150">
              <a:srgbClr val="000000">
                <a:alpha val="70000"/>
              </a:srgbClr>
            </a:outerShdw>
          </a:effectLst>
        </p:spPr>
      </p:pic>
      <p:pic>
        <p:nvPicPr>
          <p:cNvPr id="77" name="Google Shape;77;p10"/>
          <p:cNvPicPr preferRelativeResize="0"/>
          <p:nvPr/>
        </p:nvPicPr>
        <p:blipFill>
          <a:blip r:embed="rId4">
            <a:alphaModFix/>
          </a:blip>
          <a:stretch>
            <a:fillRect/>
          </a:stretch>
        </p:blipFill>
        <p:spPr>
          <a:xfrm rot="9042951">
            <a:off x="6614402" y="-239756"/>
            <a:ext cx="1782147" cy="758887"/>
          </a:xfrm>
          <a:prstGeom prst="rect">
            <a:avLst/>
          </a:prstGeom>
          <a:noFill/>
          <a:ln>
            <a:noFill/>
          </a:ln>
          <a:effectLst>
            <a:outerShdw blurRad="85725" rotWithShape="0" algn="bl" dir="4200000" dist="57150">
              <a:srgbClr val="000000">
                <a:alpha val="70000"/>
              </a:srgbClr>
            </a:outerShdw>
          </a:effectLst>
        </p:spPr>
      </p:pic>
      <p:pic>
        <p:nvPicPr>
          <p:cNvPr id="78" name="Google Shape;78;p10"/>
          <p:cNvPicPr preferRelativeResize="0"/>
          <p:nvPr/>
        </p:nvPicPr>
        <p:blipFill>
          <a:blip r:embed="rId4">
            <a:alphaModFix/>
          </a:blip>
          <a:stretch>
            <a:fillRect/>
          </a:stretch>
        </p:blipFill>
        <p:spPr>
          <a:xfrm flipH="1" rot="6706816">
            <a:off x="-857864" y="3859948"/>
            <a:ext cx="1999279" cy="851347"/>
          </a:xfrm>
          <a:prstGeom prst="rect">
            <a:avLst/>
          </a:prstGeom>
          <a:noFill/>
          <a:ln>
            <a:noFill/>
          </a:ln>
          <a:effectLst>
            <a:outerShdw blurRad="85725" rotWithShape="0" algn="bl" dir="4200000" dist="57150">
              <a:srgbClr val="000000">
                <a:alpha val="70000"/>
              </a:srgbClr>
            </a:outerShdw>
          </a:effectLst>
        </p:spPr>
      </p:pic>
      <p:pic>
        <p:nvPicPr>
          <p:cNvPr id="79" name="Google Shape;79;p10"/>
          <p:cNvPicPr preferRelativeResize="0"/>
          <p:nvPr/>
        </p:nvPicPr>
        <p:blipFill>
          <a:blip r:embed="rId5">
            <a:alphaModFix/>
          </a:blip>
          <a:stretch>
            <a:fillRect/>
          </a:stretch>
        </p:blipFill>
        <p:spPr>
          <a:xfrm rot="970299">
            <a:off x="-211668" y="3341679"/>
            <a:ext cx="1933335" cy="2605819"/>
          </a:xfrm>
          <a:prstGeom prst="rect">
            <a:avLst/>
          </a:prstGeom>
          <a:noFill/>
          <a:ln>
            <a:noFill/>
          </a:ln>
          <a:effectLst>
            <a:outerShdw blurRad="85725" rotWithShape="0" algn="bl" dir="4200000" dist="57150">
              <a:srgbClr val="000000">
                <a:alpha val="70000"/>
              </a:srgbClr>
            </a:outerShdw>
          </a:effectLst>
        </p:spPr>
      </p:pic>
      <p:pic>
        <p:nvPicPr>
          <p:cNvPr id="80" name="Google Shape;80;p10"/>
          <p:cNvPicPr preferRelativeResize="0"/>
          <p:nvPr/>
        </p:nvPicPr>
        <p:blipFill>
          <a:blip r:embed="rId4">
            <a:alphaModFix/>
          </a:blip>
          <a:stretch>
            <a:fillRect/>
          </a:stretch>
        </p:blipFill>
        <p:spPr>
          <a:xfrm flipH="1" rot="-5400003">
            <a:off x="-217500" y="358025"/>
            <a:ext cx="1366575" cy="581925"/>
          </a:xfrm>
          <a:prstGeom prst="rect">
            <a:avLst/>
          </a:prstGeom>
          <a:noFill/>
          <a:ln>
            <a:noFill/>
          </a:ln>
          <a:effectLst>
            <a:outerShdw blurRad="85725" rotWithShape="0" algn="bl" dir="4200000" dist="57150">
              <a:srgbClr val="000000">
                <a:alpha val="70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365760"/>
            <a:ext cx="7708500" cy="548700"/>
          </a:xfrm>
          <a:prstGeom prst="rect">
            <a:avLst/>
          </a:prstGeom>
          <a:noFill/>
          <a:ln>
            <a:noFill/>
          </a:ln>
          <a:effectLst>
            <a:outerShdw blurRad="71438" rotWithShape="0" algn="bl" dir="5400000" dist="47625">
              <a:srgbClr val="000000">
                <a:alpha val="50000"/>
              </a:srgbClr>
            </a:outerShdw>
          </a:effectLst>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Fraunces"/>
              <a:buNone/>
              <a:defRPr b="1" sz="3000">
                <a:solidFill>
                  <a:schemeClr val="dk1"/>
                </a:solidFill>
                <a:latin typeface="Fraunces"/>
                <a:ea typeface="Fraunces"/>
                <a:cs typeface="Fraunces"/>
                <a:sym typeface="Fraunces"/>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1pPr>
            <a:lvl2pPr indent="-317500" lvl="1" marL="9144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7500" lvl="2" marL="13716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3pPr>
            <a:lvl4pPr indent="-317500" lvl="3" marL="18288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4pPr>
            <a:lvl5pPr indent="-317500" lvl="4" marL="22860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5pPr>
            <a:lvl6pPr indent="-317500" lvl="5" marL="27432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6pPr>
            <a:lvl7pPr indent="-317500" lvl="6" marL="32004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7pPr>
            <a:lvl8pPr indent="-317500" lvl="7" marL="36576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8pPr>
            <a:lvl9pPr indent="-317500" lvl="8" marL="41148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ctrTitle"/>
          </p:nvPr>
        </p:nvSpPr>
        <p:spPr>
          <a:xfrm>
            <a:off x="907950" y="1138613"/>
            <a:ext cx="7143300" cy="18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Klasifikasi Biji Kopi Arabika dan Robusta Menggunakan Ekstraksi Fitur GLCM dan Algoritma Klasifikasi Random Forest</a:t>
            </a:r>
            <a:endParaRPr sz="2800">
              <a:solidFill>
                <a:schemeClr val="dk1"/>
              </a:solidFill>
            </a:endParaRPr>
          </a:p>
        </p:txBody>
      </p:sp>
      <p:sp>
        <p:nvSpPr>
          <p:cNvPr id="220" name="Google Shape;220;p24"/>
          <p:cNvSpPr txBox="1"/>
          <p:nvPr>
            <p:ph idx="1" type="subTitle"/>
          </p:nvPr>
        </p:nvSpPr>
        <p:spPr>
          <a:xfrm>
            <a:off x="907800" y="3007575"/>
            <a:ext cx="71436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Rashif Dhafin Fairiza - 24060119140079</a:t>
            </a:r>
            <a:endParaRPr/>
          </a:p>
        </p:txBody>
      </p:sp>
      <p:pic>
        <p:nvPicPr>
          <p:cNvPr id="221" name="Google Shape;221;p24"/>
          <p:cNvPicPr preferRelativeResize="0"/>
          <p:nvPr/>
        </p:nvPicPr>
        <p:blipFill>
          <a:blip r:embed="rId3">
            <a:alphaModFix/>
          </a:blip>
          <a:stretch>
            <a:fillRect/>
          </a:stretch>
        </p:blipFill>
        <p:spPr>
          <a:xfrm>
            <a:off x="7972950" y="137600"/>
            <a:ext cx="975300" cy="932650"/>
          </a:xfrm>
          <a:prstGeom prst="rect">
            <a:avLst/>
          </a:prstGeom>
          <a:noFill/>
          <a:ln>
            <a:noFill/>
          </a:ln>
        </p:spPr>
      </p:pic>
      <p:sp>
        <p:nvSpPr>
          <p:cNvPr id="222" name="Google Shape;222;p24"/>
          <p:cNvSpPr txBox="1"/>
          <p:nvPr>
            <p:ph idx="1" type="subTitle"/>
          </p:nvPr>
        </p:nvSpPr>
        <p:spPr>
          <a:xfrm>
            <a:off x="619625" y="3788700"/>
            <a:ext cx="6526800" cy="8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Dosen Pembimbing:</a:t>
            </a:r>
            <a:endParaRPr/>
          </a:p>
          <a:p>
            <a:pPr indent="-317500" lvl="0" marL="457200" rtl="0" algn="l">
              <a:spcBef>
                <a:spcPts val="0"/>
              </a:spcBef>
              <a:spcAft>
                <a:spcPts val="0"/>
              </a:spcAft>
              <a:buSzPts val="1400"/>
              <a:buChar char="●"/>
            </a:pPr>
            <a:r>
              <a:rPr lang="en"/>
              <a:t>Drs. Eko Adi Sarwoko, M.Kom.</a:t>
            </a:r>
            <a:endParaRPr/>
          </a:p>
          <a:p>
            <a:pPr indent="-317500" lvl="0" marL="457200" rtl="0" algn="l">
              <a:spcBef>
                <a:spcPts val="0"/>
              </a:spcBef>
              <a:spcAft>
                <a:spcPts val="0"/>
              </a:spcAft>
              <a:buSzPts val="1400"/>
              <a:buChar char="●"/>
            </a:pPr>
            <a:r>
              <a:rPr lang="en"/>
              <a:t>Edy Suharto, S.T., M.Kom.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idx="2" type="title"/>
          </p:nvPr>
        </p:nvSpPr>
        <p:spPr>
          <a:xfrm>
            <a:off x="5811147" y="1171161"/>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Jumlah Citra</a:t>
            </a:r>
            <a:endParaRPr/>
          </a:p>
        </p:txBody>
      </p:sp>
      <p:sp>
        <p:nvSpPr>
          <p:cNvPr id="292" name="Google Shape;292;p33"/>
          <p:cNvSpPr txBox="1"/>
          <p:nvPr>
            <p:ph idx="3" type="subTitle"/>
          </p:nvPr>
        </p:nvSpPr>
        <p:spPr>
          <a:xfrm>
            <a:off x="5811150" y="1380200"/>
            <a:ext cx="29844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200 citra terdiri dari 100 citra biji kopi Arabika Gayo dan 100 citra biji kopi Robusta Temanggung</a:t>
            </a:r>
            <a:endParaRPr sz="1200"/>
          </a:p>
        </p:txBody>
      </p:sp>
      <p:sp>
        <p:nvSpPr>
          <p:cNvPr id="293" name="Google Shape;293;p33"/>
          <p:cNvSpPr txBox="1"/>
          <p:nvPr>
            <p:ph idx="15"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Ruang Lingkup</a:t>
            </a:r>
            <a:endParaRPr/>
          </a:p>
        </p:txBody>
      </p:sp>
      <p:sp>
        <p:nvSpPr>
          <p:cNvPr id="294" name="Google Shape;294;p33"/>
          <p:cNvSpPr txBox="1"/>
          <p:nvPr>
            <p:ph idx="4" type="title"/>
          </p:nvPr>
        </p:nvSpPr>
        <p:spPr>
          <a:xfrm>
            <a:off x="2259472" y="2343491"/>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Biji Kopi</a:t>
            </a:r>
            <a:endParaRPr/>
          </a:p>
        </p:txBody>
      </p:sp>
      <p:sp>
        <p:nvSpPr>
          <p:cNvPr id="295" name="Google Shape;295;p33"/>
          <p:cNvSpPr txBox="1"/>
          <p:nvPr>
            <p:ph idx="1" type="subTitle"/>
          </p:nvPr>
        </p:nvSpPr>
        <p:spPr>
          <a:xfrm>
            <a:off x="2259475" y="1380200"/>
            <a:ext cx="2643600" cy="7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Menggunakan bahasa pemrograman Python dan perkakas Google Colaboratory</a:t>
            </a:r>
            <a:endParaRPr sz="1200"/>
          </a:p>
        </p:txBody>
      </p:sp>
      <p:sp>
        <p:nvSpPr>
          <p:cNvPr id="296" name="Google Shape;296;p33"/>
          <p:cNvSpPr txBox="1"/>
          <p:nvPr>
            <p:ph idx="5" type="subTitle"/>
          </p:nvPr>
        </p:nvSpPr>
        <p:spPr>
          <a:xfrm>
            <a:off x="2259475" y="2552525"/>
            <a:ext cx="24708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Biji kopi Arabika Gayo dan biji kopi Robusta Temanggung yang didapat dari Toko Kopi Podjok Solo</a:t>
            </a:r>
            <a:endParaRPr sz="1200"/>
          </a:p>
        </p:txBody>
      </p:sp>
      <p:sp>
        <p:nvSpPr>
          <p:cNvPr id="297" name="Google Shape;297;p33"/>
          <p:cNvSpPr txBox="1"/>
          <p:nvPr>
            <p:ph idx="6" type="title"/>
          </p:nvPr>
        </p:nvSpPr>
        <p:spPr>
          <a:xfrm>
            <a:off x="5811151" y="2343500"/>
            <a:ext cx="23211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Pembagian Data</a:t>
            </a:r>
            <a:endParaRPr/>
          </a:p>
        </p:txBody>
      </p:sp>
      <p:sp>
        <p:nvSpPr>
          <p:cNvPr id="298" name="Google Shape;298;p33"/>
          <p:cNvSpPr txBox="1"/>
          <p:nvPr>
            <p:ph idx="7" type="subTitle"/>
          </p:nvPr>
        </p:nvSpPr>
        <p:spPr>
          <a:xfrm>
            <a:off x="5811147" y="2552529"/>
            <a:ext cx="1986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80%  data latih dan 20% data uji</a:t>
            </a:r>
            <a:endParaRPr sz="1200"/>
          </a:p>
        </p:txBody>
      </p:sp>
      <p:sp>
        <p:nvSpPr>
          <p:cNvPr id="299" name="Google Shape;299;p33"/>
          <p:cNvSpPr txBox="1"/>
          <p:nvPr>
            <p:ph type="title"/>
          </p:nvPr>
        </p:nvSpPr>
        <p:spPr>
          <a:xfrm>
            <a:off x="2259472" y="1171161"/>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Perkakas</a:t>
            </a:r>
            <a:endParaRPr/>
          </a:p>
        </p:txBody>
      </p:sp>
      <p:sp>
        <p:nvSpPr>
          <p:cNvPr id="300" name="Google Shape;300;p33"/>
          <p:cNvSpPr txBox="1"/>
          <p:nvPr>
            <p:ph idx="13" type="title"/>
          </p:nvPr>
        </p:nvSpPr>
        <p:spPr>
          <a:xfrm>
            <a:off x="2259475" y="3448600"/>
            <a:ext cx="23211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Citra Biji Kopi</a:t>
            </a:r>
            <a:endParaRPr/>
          </a:p>
        </p:txBody>
      </p:sp>
      <p:sp>
        <p:nvSpPr>
          <p:cNvPr id="301" name="Google Shape;301;p33"/>
          <p:cNvSpPr txBox="1"/>
          <p:nvPr>
            <p:ph idx="14" type="subTitle"/>
          </p:nvPr>
        </p:nvSpPr>
        <p:spPr>
          <a:xfrm>
            <a:off x="2259472" y="3657628"/>
            <a:ext cx="1986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Citra dari biji kopi yang sudah dipanggang</a:t>
            </a:r>
            <a:endParaRPr sz="1200"/>
          </a:p>
        </p:txBody>
      </p:sp>
      <p:sp>
        <p:nvSpPr>
          <p:cNvPr id="302" name="Google Shape;302;p33"/>
          <p:cNvSpPr/>
          <p:nvPr/>
        </p:nvSpPr>
        <p:spPr>
          <a:xfrm>
            <a:off x="1346853" y="1168675"/>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4902978" y="1168675"/>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1346853" y="23416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4902978" y="23416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1346853" y="34479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txBox="1"/>
          <p:nvPr>
            <p:ph idx="4294967295" type="title"/>
          </p:nvPr>
        </p:nvSpPr>
        <p:spPr>
          <a:xfrm>
            <a:off x="1359010" y="1238625"/>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308" name="Google Shape;308;p33"/>
          <p:cNvSpPr txBox="1"/>
          <p:nvPr>
            <p:ph idx="4294967295" type="title"/>
          </p:nvPr>
        </p:nvSpPr>
        <p:spPr>
          <a:xfrm>
            <a:off x="1371160" y="24194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2</a:t>
            </a:r>
            <a:endParaRPr>
              <a:solidFill>
                <a:schemeClr val="dk2"/>
              </a:solidFill>
            </a:endParaRPr>
          </a:p>
        </p:txBody>
      </p:sp>
      <p:sp>
        <p:nvSpPr>
          <p:cNvPr id="309" name="Google Shape;309;p33"/>
          <p:cNvSpPr txBox="1"/>
          <p:nvPr>
            <p:ph idx="4294967295" type="title"/>
          </p:nvPr>
        </p:nvSpPr>
        <p:spPr>
          <a:xfrm>
            <a:off x="1371160" y="35257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310" name="Google Shape;310;p33"/>
          <p:cNvSpPr txBox="1"/>
          <p:nvPr>
            <p:ph idx="4294967295" type="title"/>
          </p:nvPr>
        </p:nvSpPr>
        <p:spPr>
          <a:xfrm>
            <a:off x="4915135" y="1238625"/>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4</a:t>
            </a:r>
            <a:endParaRPr>
              <a:solidFill>
                <a:schemeClr val="dk2"/>
              </a:solidFill>
            </a:endParaRPr>
          </a:p>
        </p:txBody>
      </p:sp>
      <p:sp>
        <p:nvSpPr>
          <p:cNvPr id="311" name="Google Shape;311;p33"/>
          <p:cNvSpPr txBox="1"/>
          <p:nvPr>
            <p:ph idx="4294967295" type="title"/>
          </p:nvPr>
        </p:nvSpPr>
        <p:spPr>
          <a:xfrm>
            <a:off x="4915135" y="24194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5</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Langkah Klasifikasi</a:t>
            </a:r>
            <a:endParaRPr/>
          </a:p>
        </p:txBody>
      </p:sp>
      <p:sp>
        <p:nvSpPr>
          <p:cNvPr id="317" name="Google Shape;317;p34"/>
          <p:cNvSpPr txBox="1"/>
          <p:nvPr>
            <p:ph idx="1" type="body"/>
          </p:nvPr>
        </p:nvSpPr>
        <p:spPr>
          <a:xfrm>
            <a:off x="716900" y="1051849"/>
            <a:ext cx="77040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18" name="Google Shape;318;p34"/>
          <p:cNvPicPr preferRelativeResize="0"/>
          <p:nvPr/>
        </p:nvPicPr>
        <p:blipFill>
          <a:blip r:embed="rId3">
            <a:alphaModFix/>
          </a:blip>
          <a:stretch>
            <a:fillRect/>
          </a:stretch>
        </p:blipFill>
        <p:spPr>
          <a:xfrm>
            <a:off x="152400" y="1569949"/>
            <a:ext cx="8839204" cy="27708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Gray Level Co-occurrence Matrix (GLCM)</a:t>
            </a:r>
            <a:endParaRPr sz="2700"/>
          </a:p>
        </p:txBody>
      </p:sp>
      <p:sp>
        <p:nvSpPr>
          <p:cNvPr id="324" name="Google Shape;324;p35"/>
          <p:cNvSpPr txBox="1"/>
          <p:nvPr>
            <p:ph idx="1" type="body"/>
          </p:nvPr>
        </p:nvSpPr>
        <p:spPr>
          <a:xfrm>
            <a:off x="1227925" y="1492425"/>
            <a:ext cx="6877200" cy="138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Gray Level Co-occurrence Matrix (</a:t>
            </a:r>
            <a:r>
              <a:rPr lang="en"/>
              <a:t>GLCM) adalah metode ekstraksi fitur berdasarkan tekstur. GLCM menggunakan perhitungan tekstur pada orde kedua dengan memperhitungkan pasangan dua piksel citra asli, sedangkan pada orde pertama memakai perhitungan statistik berdasarkan citra asli tanpa memperhatikan piksel ketetanggaan. Co-occurrence merupakan banyaknya kejadian pada satu level piksel yang bertetangga dengan piksel lainnya berdasar jarak (d) dan orientasi suatu sudut (𝜃).</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p:nvPr/>
        </p:nvSpPr>
        <p:spPr>
          <a:xfrm>
            <a:off x="4727685" y="30915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85725"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1157510" y="30915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85725"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4727685" y="16340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85725"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1157510" y="16340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85725"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txBox="1"/>
          <p:nvPr>
            <p:ph idx="4" type="title"/>
          </p:nvPr>
        </p:nvSpPr>
        <p:spPr>
          <a:xfrm>
            <a:off x="1169660" y="1784950"/>
            <a:ext cx="7347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34" name="Google Shape;334;p36"/>
          <p:cNvSpPr txBox="1"/>
          <p:nvPr>
            <p:ph idx="6"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Gray Level Co-occurrence Matrix (GLCM)</a:t>
            </a:r>
            <a:endParaRPr sz="2000"/>
          </a:p>
        </p:txBody>
      </p:sp>
      <p:sp>
        <p:nvSpPr>
          <p:cNvPr id="335" name="Google Shape;335;p36"/>
          <p:cNvSpPr txBox="1"/>
          <p:nvPr>
            <p:ph idx="3" type="subTitle"/>
          </p:nvPr>
        </p:nvSpPr>
        <p:spPr>
          <a:xfrm flipH="1">
            <a:off x="5645590" y="1634041"/>
            <a:ext cx="23406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Simetriskan matriks </a:t>
            </a:r>
            <a:r>
              <a:rPr i="1" lang="en"/>
              <a:t>Co-occurrence</a:t>
            </a:r>
            <a:endParaRPr i="1"/>
          </a:p>
        </p:txBody>
      </p:sp>
      <p:sp>
        <p:nvSpPr>
          <p:cNvPr id="336" name="Google Shape;336;p36"/>
          <p:cNvSpPr txBox="1"/>
          <p:nvPr>
            <p:ph idx="1" type="subTitle"/>
          </p:nvPr>
        </p:nvSpPr>
        <p:spPr>
          <a:xfrm>
            <a:off x="2032600" y="1574100"/>
            <a:ext cx="2423100" cy="116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Menghitung matriks </a:t>
            </a:r>
            <a:r>
              <a:rPr i="1" lang="en"/>
              <a:t>Co-occurrence</a:t>
            </a:r>
            <a:r>
              <a:rPr lang="en"/>
              <a:t> dengan parameter jarak antar piksel dan orientasi sudut yang digunakan</a:t>
            </a:r>
            <a:endParaRPr/>
          </a:p>
        </p:txBody>
      </p:sp>
      <p:sp>
        <p:nvSpPr>
          <p:cNvPr id="337" name="Google Shape;337;p36"/>
          <p:cNvSpPr txBox="1"/>
          <p:nvPr>
            <p:ph idx="8" type="subTitle"/>
          </p:nvPr>
        </p:nvSpPr>
        <p:spPr>
          <a:xfrm>
            <a:off x="2073699" y="3091542"/>
            <a:ext cx="2340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Normalisasi</a:t>
            </a:r>
            <a:r>
              <a:rPr lang="en"/>
              <a:t> matriks </a:t>
            </a:r>
            <a:r>
              <a:rPr i="1" lang="en"/>
              <a:t>Co-occurrence</a:t>
            </a:r>
            <a:endParaRPr i="1"/>
          </a:p>
          <a:p>
            <a:pPr indent="0" lvl="0" marL="0" rtl="0" algn="l">
              <a:spcBef>
                <a:spcPts val="0"/>
              </a:spcBef>
              <a:spcAft>
                <a:spcPts val="0"/>
              </a:spcAft>
              <a:buNone/>
            </a:pPr>
            <a:r>
              <a:t/>
            </a:r>
            <a:endParaRPr/>
          </a:p>
        </p:txBody>
      </p:sp>
      <p:sp>
        <p:nvSpPr>
          <p:cNvPr id="338" name="Google Shape;338;p36"/>
          <p:cNvSpPr txBox="1"/>
          <p:nvPr>
            <p:ph idx="13" type="subTitle"/>
          </p:nvPr>
        </p:nvSpPr>
        <p:spPr>
          <a:xfrm flipH="1">
            <a:off x="5645600" y="3091553"/>
            <a:ext cx="2340600" cy="8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Menghitung nilai fitur yang diekstraksi dari matriks </a:t>
            </a:r>
            <a:r>
              <a:rPr i="1" lang="en"/>
              <a:t>Co-occurrence</a:t>
            </a:r>
            <a:endParaRPr/>
          </a:p>
        </p:txBody>
      </p:sp>
      <p:sp>
        <p:nvSpPr>
          <p:cNvPr id="339" name="Google Shape;339;p36"/>
          <p:cNvSpPr txBox="1"/>
          <p:nvPr>
            <p:ph idx="14" type="title"/>
          </p:nvPr>
        </p:nvSpPr>
        <p:spPr>
          <a:xfrm>
            <a:off x="1169660" y="3242450"/>
            <a:ext cx="7347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40" name="Google Shape;340;p36"/>
          <p:cNvSpPr txBox="1"/>
          <p:nvPr>
            <p:ph idx="5" type="title"/>
          </p:nvPr>
        </p:nvSpPr>
        <p:spPr>
          <a:xfrm flipH="1">
            <a:off x="4739835" y="1784950"/>
            <a:ext cx="7347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41" name="Google Shape;341;p36"/>
          <p:cNvSpPr txBox="1"/>
          <p:nvPr>
            <p:ph idx="15" type="title"/>
          </p:nvPr>
        </p:nvSpPr>
        <p:spPr>
          <a:xfrm flipH="1">
            <a:off x="4739835" y="3242450"/>
            <a:ext cx="7347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42" name="Google Shape;342;p36"/>
          <p:cNvSpPr txBox="1"/>
          <p:nvPr>
            <p:ph idx="4294967295" type="body"/>
          </p:nvPr>
        </p:nvSpPr>
        <p:spPr>
          <a:xfrm>
            <a:off x="1109600" y="1061425"/>
            <a:ext cx="6660300" cy="365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Empat langkah ekstraksi fitur: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txBox="1"/>
          <p:nvPr>
            <p:ph idx="2" type="title"/>
          </p:nvPr>
        </p:nvSpPr>
        <p:spPr>
          <a:xfrm>
            <a:off x="5811147" y="1171161"/>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Dissimilarity</a:t>
            </a:r>
            <a:endParaRPr/>
          </a:p>
        </p:txBody>
      </p:sp>
      <p:sp>
        <p:nvSpPr>
          <p:cNvPr id="348" name="Google Shape;348;p37"/>
          <p:cNvSpPr txBox="1"/>
          <p:nvPr>
            <p:ph idx="3" type="subTitle"/>
          </p:nvPr>
        </p:nvSpPr>
        <p:spPr>
          <a:xfrm>
            <a:off x="5811150" y="1380200"/>
            <a:ext cx="21981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Mengukur ketidakmiripan pada suatu </a:t>
            </a:r>
            <a:r>
              <a:rPr lang="en" sz="1300"/>
              <a:t>tekstur</a:t>
            </a:r>
            <a:endParaRPr sz="1300"/>
          </a:p>
        </p:txBody>
      </p:sp>
      <p:sp>
        <p:nvSpPr>
          <p:cNvPr id="349" name="Google Shape;349;p37"/>
          <p:cNvSpPr txBox="1"/>
          <p:nvPr>
            <p:ph idx="9" type="subTitle"/>
          </p:nvPr>
        </p:nvSpPr>
        <p:spPr>
          <a:xfrm>
            <a:off x="5811147" y="3732103"/>
            <a:ext cx="1986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Mengukur </a:t>
            </a:r>
            <a:r>
              <a:rPr lang="en" sz="1300"/>
              <a:t>dependensi</a:t>
            </a:r>
            <a:r>
              <a:rPr lang="en" sz="1300"/>
              <a:t> linear tingkat keabuan pada pasangan piksel yang bertetangga</a:t>
            </a:r>
            <a:endParaRPr sz="1300"/>
          </a:p>
        </p:txBody>
      </p:sp>
      <p:sp>
        <p:nvSpPr>
          <p:cNvPr id="350" name="Google Shape;350;p37"/>
          <p:cNvSpPr txBox="1"/>
          <p:nvPr>
            <p:ph idx="15"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Gray Level Co-occurrence Matrix (GLCM)</a:t>
            </a:r>
            <a:endParaRPr sz="2000"/>
          </a:p>
          <a:p>
            <a:pPr indent="0" lvl="0" marL="0" rtl="0" algn="ctr">
              <a:spcBef>
                <a:spcPts val="0"/>
              </a:spcBef>
              <a:spcAft>
                <a:spcPts val="0"/>
              </a:spcAft>
              <a:buNone/>
            </a:pPr>
            <a:r>
              <a:t/>
            </a:r>
            <a:endParaRPr/>
          </a:p>
        </p:txBody>
      </p:sp>
      <p:sp>
        <p:nvSpPr>
          <p:cNvPr id="351" name="Google Shape;351;p37"/>
          <p:cNvSpPr txBox="1"/>
          <p:nvPr>
            <p:ph idx="4" type="title"/>
          </p:nvPr>
        </p:nvSpPr>
        <p:spPr>
          <a:xfrm>
            <a:off x="2259472" y="2343491"/>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Homogeneity</a:t>
            </a:r>
            <a:endParaRPr/>
          </a:p>
        </p:txBody>
      </p:sp>
      <p:sp>
        <p:nvSpPr>
          <p:cNvPr id="352" name="Google Shape;352;p37"/>
          <p:cNvSpPr txBox="1"/>
          <p:nvPr>
            <p:ph idx="1" type="subTitle"/>
          </p:nvPr>
        </p:nvSpPr>
        <p:spPr>
          <a:xfrm>
            <a:off x="2259472" y="1380199"/>
            <a:ext cx="1986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Mengukur perbedaan intensitas keabuan pada citra</a:t>
            </a:r>
            <a:endParaRPr sz="1300"/>
          </a:p>
        </p:txBody>
      </p:sp>
      <p:sp>
        <p:nvSpPr>
          <p:cNvPr id="353" name="Google Shape;353;p37"/>
          <p:cNvSpPr txBox="1"/>
          <p:nvPr>
            <p:ph idx="5" type="subTitle"/>
          </p:nvPr>
        </p:nvSpPr>
        <p:spPr>
          <a:xfrm>
            <a:off x="2259475" y="2552525"/>
            <a:ext cx="25023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Mengukur tingkat homogenitas citra yang memiliki derajat keabuan yang sama</a:t>
            </a:r>
            <a:endParaRPr sz="1300"/>
          </a:p>
        </p:txBody>
      </p:sp>
      <p:sp>
        <p:nvSpPr>
          <p:cNvPr id="354" name="Google Shape;354;p37"/>
          <p:cNvSpPr txBox="1"/>
          <p:nvPr>
            <p:ph idx="6" type="title"/>
          </p:nvPr>
        </p:nvSpPr>
        <p:spPr>
          <a:xfrm>
            <a:off x="5811147" y="2343491"/>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ASM</a:t>
            </a:r>
            <a:endParaRPr/>
          </a:p>
        </p:txBody>
      </p:sp>
      <p:sp>
        <p:nvSpPr>
          <p:cNvPr id="355" name="Google Shape;355;p37"/>
          <p:cNvSpPr txBox="1"/>
          <p:nvPr>
            <p:ph idx="7" type="subTitle"/>
          </p:nvPr>
        </p:nvSpPr>
        <p:spPr>
          <a:xfrm>
            <a:off x="5811147" y="2552529"/>
            <a:ext cx="1986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Mengukur homogenitas sebuah citra</a:t>
            </a:r>
            <a:endParaRPr sz="1300"/>
          </a:p>
        </p:txBody>
      </p:sp>
      <p:sp>
        <p:nvSpPr>
          <p:cNvPr id="356" name="Google Shape;356;p37"/>
          <p:cNvSpPr txBox="1"/>
          <p:nvPr>
            <p:ph idx="8" type="title"/>
          </p:nvPr>
        </p:nvSpPr>
        <p:spPr>
          <a:xfrm>
            <a:off x="5811147" y="3523065"/>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a:t>
            </a:r>
            <a:endParaRPr/>
          </a:p>
        </p:txBody>
      </p:sp>
      <p:sp>
        <p:nvSpPr>
          <p:cNvPr id="357" name="Google Shape;357;p37"/>
          <p:cNvSpPr txBox="1"/>
          <p:nvPr>
            <p:ph type="title"/>
          </p:nvPr>
        </p:nvSpPr>
        <p:spPr>
          <a:xfrm>
            <a:off x="2259472" y="1171161"/>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Contrast</a:t>
            </a:r>
            <a:endParaRPr/>
          </a:p>
        </p:txBody>
      </p:sp>
      <p:sp>
        <p:nvSpPr>
          <p:cNvPr id="358" name="Google Shape;358;p37"/>
          <p:cNvSpPr txBox="1"/>
          <p:nvPr>
            <p:ph idx="13" type="title"/>
          </p:nvPr>
        </p:nvSpPr>
        <p:spPr>
          <a:xfrm>
            <a:off x="2259472" y="3523065"/>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Energy</a:t>
            </a:r>
            <a:endParaRPr/>
          </a:p>
        </p:txBody>
      </p:sp>
      <p:sp>
        <p:nvSpPr>
          <p:cNvPr id="359" name="Google Shape;359;p37"/>
          <p:cNvSpPr txBox="1"/>
          <p:nvPr>
            <p:ph idx="14" type="subTitle"/>
          </p:nvPr>
        </p:nvSpPr>
        <p:spPr>
          <a:xfrm>
            <a:off x="2259475" y="3732100"/>
            <a:ext cx="2292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Nilai akar dari ASM untuk mengukur sebuah tekstur</a:t>
            </a:r>
            <a:endParaRPr sz="1300"/>
          </a:p>
        </p:txBody>
      </p:sp>
      <p:sp>
        <p:nvSpPr>
          <p:cNvPr id="360" name="Google Shape;360;p37"/>
          <p:cNvSpPr/>
          <p:nvPr/>
        </p:nvSpPr>
        <p:spPr>
          <a:xfrm>
            <a:off x="1346853" y="1168675"/>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4902978" y="1168675"/>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1346853" y="23416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4902978" y="2341650"/>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1346853" y="3522425"/>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4902978" y="3522425"/>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txBox="1"/>
          <p:nvPr>
            <p:ph idx="4294967295" type="title"/>
          </p:nvPr>
        </p:nvSpPr>
        <p:spPr>
          <a:xfrm>
            <a:off x="1359010" y="1238625"/>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367" name="Google Shape;367;p37"/>
          <p:cNvSpPr txBox="1"/>
          <p:nvPr>
            <p:ph idx="4294967295" type="title"/>
          </p:nvPr>
        </p:nvSpPr>
        <p:spPr>
          <a:xfrm>
            <a:off x="4915135" y="1238625"/>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2</a:t>
            </a:r>
            <a:endParaRPr>
              <a:solidFill>
                <a:schemeClr val="dk2"/>
              </a:solidFill>
            </a:endParaRPr>
          </a:p>
        </p:txBody>
      </p:sp>
      <p:sp>
        <p:nvSpPr>
          <p:cNvPr id="368" name="Google Shape;368;p37"/>
          <p:cNvSpPr txBox="1"/>
          <p:nvPr>
            <p:ph idx="4294967295" type="title"/>
          </p:nvPr>
        </p:nvSpPr>
        <p:spPr>
          <a:xfrm>
            <a:off x="1359010" y="24194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369" name="Google Shape;369;p37"/>
          <p:cNvSpPr txBox="1"/>
          <p:nvPr>
            <p:ph idx="4294967295" type="title"/>
          </p:nvPr>
        </p:nvSpPr>
        <p:spPr>
          <a:xfrm>
            <a:off x="4915135" y="24194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4</a:t>
            </a:r>
            <a:endParaRPr>
              <a:solidFill>
                <a:schemeClr val="dk2"/>
              </a:solidFill>
            </a:endParaRPr>
          </a:p>
        </p:txBody>
      </p:sp>
      <p:sp>
        <p:nvSpPr>
          <p:cNvPr id="370" name="Google Shape;370;p37"/>
          <p:cNvSpPr txBox="1"/>
          <p:nvPr>
            <p:ph idx="4294967295" type="title"/>
          </p:nvPr>
        </p:nvSpPr>
        <p:spPr>
          <a:xfrm>
            <a:off x="1359010" y="3600175"/>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5</a:t>
            </a:r>
            <a:endParaRPr>
              <a:solidFill>
                <a:schemeClr val="dk2"/>
              </a:solidFill>
            </a:endParaRPr>
          </a:p>
        </p:txBody>
      </p:sp>
      <p:sp>
        <p:nvSpPr>
          <p:cNvPr id="371" name="Google Shape;371;p37"/>
          <p:cNvSpPr txBox="1"/>
          <p:nvPr>
            <p:ph idx="4294967295" type="title"/>
          </p:nvPr>
        </p:nvSpPr>
        <p:spPr>
          <a:xfrm>
            <a:off x="4915135" y="3600175"/>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6</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377" name="Google Shape;377;p38"/>
          <p:cNvSpPr txBox="1"/>
          <p:nvPr>
            <p:ph idx="1" type="body"/>
          </p:nvPr>
        </p:nvSpPr>
        <p:spPr>
          <a:xfrm>
            <a:off x="716900" y="1051849"/>
            <a:ext cx="77040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78" name="Google Shape;378;p38"/>
          <p:cNvPicPr preferRelativeResize="0"/>
          <p:nvPr/>
        </p:nvPicPr>
        <p:blipFill>
          <a:blip r:embed="rId3">
            <a:alphaModFix/>
          </a:blip>
          <a:stretch>
            <a:fillRect/>
          </a:stretch>
        </p:blipFill>
        <p:spPr>
          <a:xfrm>
            <a:off x="-96875" y="1213925"/>
            <a:ext cx="3615252" cy="1939701"/>
          </a:xfrm>
          <a:prstGeom prst="rect">
            <a:avLst/>
          </a:prstGeom>
          <a:noFill/>
          <a:ln>
            <a:noFill/>
          </a:ln>
        </p:spPr>
      </p:pic>
      <p:pic>
        <p:nvPicPr>
          <p:cNvPr id="379" name="Google Shape;379;p38"/>
          <p:cNvPicPr preferRelativeResize="0"/>
          <p:nvPr/>
        </p:nvPicPr>
        <p:blipFill>
          <a:blip r:embed="rId4">
            <a:alphaModFix/>
          </a:blip>
          <a:stretch>
            <a:fillRect/>
          </a:stretch>
        </p:blipFill>
        <p:spPr>
          <a:xfrm>
            <a:off x="3847625" y="1051850"/>
            <a:ext cx="2187223" cy="2164801"/>
          </a:xfrm>
          <a:prstGeom prst="rect">
            <a:avLst/>
          </a:prstGeom>
          <a:noFill/>
          <a:ln>
            <a:noFill/>
          </a:ln>
        </p:spPr>
      </p:pic>
      <p:pic>
        <p:nvPicPr>
          <p:cNvPr id="380" name="Google Shape;380;p38"/>
          <p:cNvPicPr preferRelativeResize="0"/>
          <p:nvPr/>
        </p:nvPicPr>
        <p:blipFill>
          <a:blip r:embed="rId5">
            <a:alphaModFix/>
          </a:blip>
          <a:stretch>
            <a:fillRect/>
          </a:stretch>
        </p:blipFill>
        <p:spPr>
          <a:xfrm>
            <a:off x="6210773" y="1051849"/>
            <a:ext cx="2804352" cy="1807493"/>
          </a:xfrm>
          <a:prstGeom prst="rect">
            <a:avLst/>
          </a:prstGeom>
          <a:noFill/>
          <a:ln>
            <a:noFill/>
          </a:ln>
        </p:spPr>
      </p:pic>
      <p:sp>
        <p:nvSpPr>
          <p:cNvPr id="381" name="Google Shape;381;p38"/>
          <p:cNvSpPr txBox="1"/>
          <p:nvPr>
            <p:ph idx="4294967295" type="title"/>
          </p:nvPr>
        </p:nvSpPr>
        <p:spPr>
          <a:xfrm>
            <a:off x="661125" y="3313975"/>
            <a:ext cx="25056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Arabica</a:t>
            </a:r>
            <a:endParaRPr sz="1700"/>
          </a:p>
        </p:txBody>
      </p:sp>
      <p:sp>
        <p:nvSpPr>
          <p:cNvPr id="382" name="Google Shape;382;p38"/>
          <p:cNvSpPr txBox="1"/>
          <p:nvPr>
            <p:ph idx="4294967295" type="title"/>
          </p:nvPr>
        </p:nvSpPr>
        <p:spPr>
          <a:xfrm>
            <a:off x="3600450" y="3313976"/>
            <a:ext cx="25056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Robusta</a:t>
            </a:r>
            <a:endParaRPr sz="1700"/>
          </a:p>
        </p:txBody>
      </p:sp>
      <p:sp>
        <p:nvSpPr>
          <p:cNvPr id="383" name="Google Shape;383;p38"/>
          <p:cNvSpPr txBox="1"/>
          <p:nvPr>
            <p:ph idx="4294967295" type="title"/>
          </p:nvPr>
        </p:nvSpPr>
        <p:spPr>
          <a:xfrm>
            <a:off x="6539775" y="3313976"/>
            <a:ext cx="25056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Arabica</a:t>
            </a:r>
            <a:endParaRPr sz="1700"/>
          </a:p>
        </p:txBody>
      </p:sp>
      <p:cxnSp>
        <p:nvCxnSpPr>
          <p:cNvPr id="384" name="Google Shape;384;p38"/>
          <p:cNvCxnSpPr>
            <a:stCxn id="381" idx="2"/>
            <a:endCxn id="382" idx="2"/>
          </p:cNvCxnSpPr>
          <p:nvPr/>
        </p:nvCxnSpPr>
        <p:spPr>
          <a:xfrm flipH="1" rot="-5400000">
            <a:off x="3383325" y="2271475"/>
            <a:ext cx="600" cy="2939400"/>
          </a:xfrm>
          <a:prstGeom prst="bentConnector3">
            <a:avLst>
              <a:gd fmla="val 39687522" name="adj1"/>
            </a:avLst>
          </a:prstGeom>
          <a:noFill/>
          <a:ln cap="flat" cmpd="sng" w="9525">
            <a:solidFill>
              <a:schemeClr val="dk1"/>
            </a:solidFill>
            <a:prstDash val="solid"/>
            <a:round/>
            <a:headEnd len="med" w="med" type="oval"/>
            <a:tailEnd len="med" w="med" type="none"/>
          </a:ln>
        </p:spPr>
      </p:cxnSp>
      <p:cxnSp>
        <p:nvCxnSpPr>
          <p:cNvPr id="385" name="Google Shape;385;p38"/>
          <p:cNvCxnSpPr>
            <a:stCxn id="382" idx="2"/>
            <a:endCxn id="383" idx="2"/>
          </p:cNvCxnSpPr>
          <p:nvPr/>
        </p:nvCxnSpPr>
        <p:spPr>
          <a:xfrm flipH="1" rot="-5400000">
            <a:off x="6322650" y="2271476"/>
            <a:ext cx="600" cy="2939400"/>
          </a:xfrm>
          <a:prstGeom prst="bentConnector3">
            <a:avLst>
              <a:gd fmla="val 39687500" name="adj1"/>
            </a:avLst>
          </a:prstGeom>
          <a:noFill/>
          <a:ln cap="flat" cmpd="sng" w="9525">
            <a:solidFill>
              <a:schemeClr val="dk1"/>
            </a:solidFill>
            <a:prstDash val="solid"/>
            <a:round/>
            <a:headEnd len="med" w="med" type="oval"/>
            <a:tailEnd len="med" w="med" type="oval"/>
          </a:ln>
        </p:spPr>
      </p:cxnSp>
      <p:sp>
        <p:nvSpPr>
          <p:cNvPr id="386" name="Google Shape;386;p38"/>
          <p:cNvSpPr txBox="1"/>
          <p:nvPr>
            <p:ph idx="4294967295" type="title"/>
          </p:nvPr>
        </p:nvSpPr>
        <p:spPr>
          <a:xfrm>
            <a:off x="3600438" y="4360076"/>
            <a:ext cx="25056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Arabica</a:t>
            </a:r>
            <a:endParaRPr sz="1700"/>
          </a:p>
        </p:txBody>
      </p:sp>
      <p:cxnSp>
        <p:nvCxnSpPr>
          <p:cNvPr id="387" name="Google Shape;387;p38"/>
          <p:cNvCxnSpPr>
            <a:stCxn id="386" idx="0"/>
            <a:endCxn id="382" idx="2"/>
          </p:cNvCxnSpPr>
          <p:nvPr/>
        </p:nvCxnSpPr>
        <p:spPr>
          <a:xfrm rot="10800000">
            <a:off x="4853238" y="3740876"/>
            <a:ext cx="0" cy="619200"/>
          </a:xfrm>
          <a:prstGeom prst="straightConnector1">
            <a:avLst/>
          </a:prstGeom>
          <a:noFill/>
          <a:ln cap="flat" cmpd="sng" w="9525">
            <a:solidFill>
              <a:schemeClr val="dk1"/>
            </a:solidFill>
            <a:prstDash val="solid"/>
            <a:round/>
            <a:headEnd len="med" w="med" type="stealth"/>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type="title"/>
          </p:nvPr>
        </p:nvSpPr>
        <p:spPr>
          <a:xfrm>
            <a:off x="1862211" y="2830525"/>
            <a:ext cx="25716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Parameter Sudut</a:t>
            </a:r>
            <a:endParaRPr/>
          </a:p>
        </p:txBody>
      </p:sp>
      <p:sp>
        <p:nvSpPr>
          <p:cNvPr id="393" name="Google Shape;393;p39"/>
          <p:cNvSpPr txBox="1"/>
          <p:nvPr>
            <p:ph idx="4" type="title"/>
          </p:nvPr>
        </p:nvSpPr>
        <p:spPr>
          <a:xfrm>
            <a:off x="720000" y="365760"/>
            <a:ext cx="7704000" cy="548700"/>
          </a:xfrm>
          <a:prstGeom prst="rect">
            <a:avLst/>
          </a:prstGeom>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Skenario</a:t>
            </a:r>
            <a:endParaRPr/>
          </a:p>
        </p:txBody>
      </p:sp>
      <p:sp>
        <p:nvSpPr>
          <p:cNvPr id="394" name="Google Shape;394;p39"/>
          <p:cNvSpPr txBox="1"/>
          <p:nvPr>
            <p:ph idx="2" type="title"/>
          </p:nvPr>
        </p:nvSpPr>
        <p:spPr>
          <a:xfrm>
            <a:off x="4710489" y="2830525"/>
            <a:ext cx="25716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Jumlah Pohon</a:t>
            </a:r>
            <a:endParaRPr/>
          </a:p>
        </p:txBody>
      </p:sp>
      <p:sp>
        <p:nvSpPr>
          <p:cNvPr id="395" name="Google Shape;395;p39"/>
          <p:cNvSpPr/>
          <p:nvPr/>
        </p:nvSpPr>
        <p:spPr>
          <a:xfrm>
            <a:off x="2768511" y="1682458"/>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5616789" y="1682458"/>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txBox="1"/>
          <p:nvPr>
            <p:ph idx="4294967295" type="title"/>
          </p:nvPr>
        </p:nvSpPr>
        <p:spPr>
          <a:xfrm>
            <a:off x="2780660" y="17522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398" name="Google Shape;398;p39"/>
          <p:cNvSpPr txBox="1"/>
          <p:nvPr>
            <p:ph idx="4294967295" type="title"/>
          </p:nvPr>
        </p:nvSpPr>
        <p:spPr>
          <a:xfrm>
            <a:off x="5628960" y="17522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2</a:t>
            </a:r>
            <a:endParaRPr>
              <a:solidFill>
                <a:schemeClr val="dk2"/>
              </a:solidFill>
            </a:endParaRPr>
          </a:p>
        </p:txBody>
      </p:sp>
      <p:sp>
        <p:nvSpPr>
          <p:cNvPr id="399" name="Google Shape;399;p39"/>
          <p:cNvSpPr txBox="1"/>
          <p:nvPr>
            <p:ph idx="4294967295" type="subTitle"/>
          </p:nvPr>
        </p:nvSpPr>
        <p:spPr>
          <a:xfrm>
            <a:off x="2314975" y="3118200"/>
            <a:ext cx="1431900" cy="88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0°</a:t>
            </a:r>
            <a:endParaRPr/>
          </a:p>
          <a:p>
            <a:pPr indent="-317500" lvl="0" marL="457200" rtl="0" algn="l">
              <a:spcBef>
                <a:spcPts val="0"/>
              </a:spcBef>
              <a:spcAft>
                <a:spcPts val="0"/>
              </a:spcAft>
              <a:buSzPts val="1400"/>
              <a:buChar char="●"/>
            </a:pPr>
            <a:r>
              <a:rPr lang="en"/>
              <a:t>45°</a:t>
            </a:r>
            <a:endParaRPr/>
          </a:p>
          <a:p>
            <a:pPr indent="-317500" lvl="0" marL="457200" rtl="0" algn="l">
              <a:spcBef>
                <a:spcPts val="0"/>
              </a:spcBef>
              <a:spcAft>
                <a:spcPts val="0"/>
              </a:spcAft>
              <a:buSzPts val="1400"/>
              <a:buChar char="●"/>
            </a:pPr>
            <a:r>
              <a:rPr lang="en"/>
              <a:t>90°</a:t>
            </a:r>
            <a:endParaRPr/>
          </a:p>
          <a:p>
            <a:pPr indent="-317500" lvl="0" marL="457200" rtl="0" algn="l">
              <a:spcBef>
                <a:spcPts val="0"/>
              </a:spcBef>
              <a:spcAft>
                <a:spcPts val="0"/>
              </a:spcAft>
              <a:buSzPts val="1400"/>
              <a:buChar char="●"/>
            </a:pPr>
            <a:r>
              <a:rPr lang="en"/>
              <a:t>135°</a:t>
            </a:r>
            <a:endParaRPr/>
          </a:p>
        </p:txBody>
      </p:sp>
      <p:sp>
        <p:nvSpPr>
          <p:cNvPr id="400" name="Google Shape;400;p39"/>
          <p:cNvSpPr txBox="1"/>
          <p:nvPr>
            <p:ph idx="4294967295" type="subTitle"/>
          </p:nvPr>
        </p:nvSpPr>
        <p:spPr>
          <a:xfrm>
            <a:off x="5280350" y="3118200"/>
            <a:ext cx="1431900" cy="88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5</a:t>
            </a:r>
            <a:r>
              <a:rPr lang="en"/>
              <a:t>0</a:t>
            </a:r>
            <a:endParaRPr/>
          </a:p>
          <a:p>
            <a:pPr indent="-317500" lvl="0" marL="457200" rtl="0" algn="l">
              <a:spcBef>
                <a:spcPts val="0"/>
              </a:spcBef>
              <a:spcAft>
                <a:spcPts val="0"/>
              </a:spcAft>
              <a:buSzPts val="1400"/>
              <a:buChar char="●"/>
            </a:pPr>
            <a:r>
              <a:rPr lang="en"/>
              <a:t>100</a:t>
            </a:r>
            <a:endParaRPr/>
          </a:p>
          <a:p>
            <a:pPr indent="-317500" lvl="0" marL="457200" rtl="0" algn="l">
              <a:spcBef>
                <a:spcPts val="0"/>
              </a:spcBef>
              <a:spcAft>
                <a:spcPts val="0"/>
              </a:spcAft>
              <a:buSzPts val="1400"/>
              <a:buChar char="●"/>
            </a:pPr>
            <a:r>
              <a:rPr lang="en"/>
              <a:t>150</a:t>
            </a:r>
            <a:endParaRPr/>
          </a:p>
          <a:p>
            <a:pPr indent="-317500" lvl="0" marL="457200" rtl="0" algn="l">
              <a:spcBef>
                <a:spcPts val="0"/>
              </a:spcBef>
              <a:spcAft>
                <a:spcPts val="0"/>
              </a:spcAft>
              <a:buSzPts val="1400"/>
              <a:buChar char="●"/>
            </a:pPr>
            <a:r>
              <a:rPr lang="en"/>
              <a:t>200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0"/>
          <p:cNvPicPr preferRelativeResize="0"/>
          <p:nvPr/>
        </p:nvPicPr>
        <p:blipFill>
          <a:blip r:embed="rId3">
            <a:alphaModFix/>
          </a:blip>
          <a:stretch>
            <a:fillRect/>
          </a:stretch>
        </p:blipFill>
        <p:spPr>
          <a:xfrm rot="8260179">
            <a:off x="202549" y="3292299"/>
            <a:ext cx="1366575" cy="581925"/>
          </a:xfrm>
          <a:prstGeom prst="rect">
            <a:avLst/>
          </a:prstGeom>
          <a:noFill/>
          <a:ln>
            <a:noFill/>
          </a:ln>
          <a:effectLst>
            <a:outerShdw blurRad="85725" rotWithShape="0" algn="bl" dir="4200000" dist="57150">
              <a:srgbClr val="000000">
                <a:alpha val="70000"/>
              </a:srgbClr>
            </a:outerShdw>
          </a:effectLst>
        </p:spPr>
      </p:pic>
      <p:sp>
        <p:nvSpPr>
          <p:cNvPr id="406" name="Google Shape;406;p40"/>
          <p:cNvSpPr txBox="1"/>
          <p:nvPr>
            <p:ph type="title"/>
          </p:nvPr>
        </p:nvSpPr>
        <p:spPr>
          <a:xfrm>
            <a:off x="5070670" y="2158975"/>
            <a:ext cx="33522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Program</a:t>
            </a:r>
            <a:endParaRPr/>
          </a:p>
        </p:txBody>
      </p:sp>
      <p:grpSp>
        <p:nvGrpSpPr>
          <p:cNvPr id="407" name="Google Shape;407;p40"/>
          <p:cNvGrpSpPr/>
          <p:nvPr/>
        </p:nvGrpSpPr>
        <p:grpSpPr>
          <a:xfrm>
            <a:off x="710255" y="1466113"/>
            <a:ext cx="3942064" cy="2211275"/>
            <a:chOff x="4729131" y="1936699"/>
            <a:chExt cx="3820200" cy="2142916"/>
          </a:xfrm>
        </p:grpSpPr>
        <p:sp>
          <p:nvSpPr>
            <p:cNvPr id="408" name="Google Shape;408;p40"/>
            <p:cNvSpPr/>
            <p:nvPr/>
          </p:nvSpPr>
          <p:spPr>
            <a:xfrm>
              <a:off x="4928413" y="1936699"/>
              <a:ext cx="3421500" cy="1990200"/>
            </a:xfrm>
            <a:prstGeom prst="round2SameRect">
              <a:avLst>
                <a:gd fmla="val 9051" name="adj1"/>
                <a:gd fmla="val 0" name="adj2"/>
              </a:avLst>
            </a:prstGeom>
            <a:solidFill>
              <a:schemeClr val="dk1"/>
            </a:solidFill>
            <a:ln>
              <a:noFill/>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rot="10800000">
              <a:off x="4729131" y="3926915"/>
              <a:ext cx="3820200" cy="152700"/>
            </a:xfrm>
            <a:prstGeom prst="round2SameRect">
              <a:avLst>
                <a:gd fmla="val 50000" name="adj1"/>
                <a:gd fmla="val 0" name="adj2"/>
              </a:avLst>
            </a:prstGeom>
            <a:solidFill>
              <a:schemeClr val="lt2"/>
            </a:solidFill>
            <a:ln>
              <a:noFill/>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a:off x="6606475" y="2008050"/>
              <a:ext cx="65400" cy="65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1" name="Google Shape;411;p40"/>
          <p:cNvPicPr preferRelativeResize="0"/>
          <p:nvPr/>
        </p:nvPicPr>
        <p:blipFill rotWithShape="1">
          <a:blip r:embed="rId4">
            <a:alphaModFix/>
          </a:blip>
          <a:srcRect b="39" l="0" r="0" t="49"/>
          <a:stretch/>
        </p:blipFill>
        <p:spPr>
          <a:xfrm>
            <a:off x="1096520" y="1665447"/>
            <a:ext cx="3163500" cy="1777800"/>
          </a:xfrm>
          <a:prstGeom prst="round2SameRect">
            <a:avLst>
              <a:gd fmla="val 8541" name="adj1"/>
              <a:gd fmla="val 0" name="adj2"/>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 &amp; Saran</a:t>
            </a:r>
            <a:endParaRPr/>
          </a:p>
        </p:txBody>
      </p:sp>
      <p:sp>
        <p:nvSpPr>
          <p:cNvPr id="417" name="Google Shape;417;p41"/>
          <p:cNvSpPr txBox="1"/>
          <p:nvPr>
            <p:ph idx="4294967295" type="subTitle"/>
          </p:nvPr>
        </p:nvSpPr>
        <p:spPr>
          <a:xfrm>
            <a:off x="720000" y="1211100"/>
            <a:ext cx="7704000" cy="240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Char char="●"/>
            </a:pPr>
            <a:r>
              <a:rPr lang="en"/>
              <a:t>Cara mengklasifikasi adalah akuisisi citra, cropping citra, resize citra, grayscaling citra, ekstraksi fitur dengan GLCM, pemisahan data latih dan data uji, melatih model klasifikasi menggunakan data latih dan jumlah pohon keputusan yang digunakan, pengujian model klasifikasi menggunakan data uji dan evaluasi.</a:t>
            </a:r>
            <a:endParaRPr/>
          </a:p>
          <a:p>
            <a:pPr indent="-330200" lvl="0" marL="457200" rtl="0" algn="l">
              <a:spcBef>
                <a:spcPts val="0"/>
              </a:spcBef>
              <a:spcAft>
                <a:spcPts val="0"/>
              </a:spcAft>
              <a:buClr>
                <a:schemeClr val="lt2"/>
              </a:buClr>
              <a:buSzPts val="1600"/>
              <a:buChar char="●"/>
            </a:pPr>
            <a:r>
              <a:rPr lang="en"/>
              <a:t>Nilai akurasi tertinggi yang didapat adalah 92.5%.</a:t>
            </a:r>
            <a:endParaRPr/>
          </a:p>
          <a:p>
            <a:pPr indent="-330200" lvl="0" marL="457200" rtl="0" algn="l">
              <a:spcBef>
                <a:spcPts val="0"/>
              </a:spcBef>
              <a:spcAft>
                <a:spcPts val="0"/>
              </a:spcAft>
              <a:buClr>
                <a:schemeClr val="lt2"/>
              </a:buClr>
              <a:buSzPts val="1600"/>
              <a:buChar char="●"/>
            </a:pPr>
            <a:r>
              <a:rPr lang="en"/>
              <a:t>Penelitian ini masih dapat dikembangkan dengan mengubah tahap preprocessing, ekstraksi fitur maupun algoritma klasifikasi yang digunakan. </a:t>
            </a:r>
            <a:endParaRPr/>
          </a:p>
          <a:p>
            <a:pPr indent="-330200" lvl="0" marL="457200" rtl="0" algn="l">
              <a:spcBef>
                <a:spcPts val="0"/>
              </a:spcBef>
              <a:spcAft>
                <a:spcPts val="0"/>
              </a:spcAft>
              <a:buClr>
                <a:schemeClr val="lt2"/>
              </a:buClr>
              <a:buSzPts val="1600"/>
              <a:buChar char="●"/>
            </a:pPr>
            <a:r>
              <a:rPr lang="en"/>
              <a:t>Tahap preprocessing dapat diubah menyesuaikan citra dan jenis ekstraksi fitur yang digunakan.</a:t>
            </a:r>
            <a:endParaRPr/>
          </a:p>
          <a:p>
            <a:pPr indent="-330200" lvl="0" marL="457200" rtl="0" algn="l">
              <a:spcBef>
                <a:spcPts val="0"/>
              </a:spcBef>
              <a:spcAft>
                <a:spcPts val="0"/>
              </a:spcAft>
              <a:buClr>
                <a:schemeClr val="lt2"/>
              </a:buClr>
              <a:buSzPts val="1600"/>
              <a:buChar char="●"/>
            </a:pPr>
            <a:r>
              <a:rPr lang="en"/>
              <a:t> Jika algoritma klasifikasi yang digunakan adalah Random Forest, bisa mengubah parameter lain selain jumlah pohon seperti splitting pohon menggunakan entropy.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2"/>
          <p:cNvSpPr txBox="1"/>
          <p:nvPr>
            <p:ph idx="4294967295" type="ctrTitle"/>
          </p:nvPr>
        </p:nvSpPr>
        <p:spPr>
          <a:xfrm>
            <a:off x="1259100" y="2010600"/>
            <a:ext cx="6625800" cy="11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Terima Kasih</a:t>
            </a:r>
            <a:endParaRPr sz="6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Latar Belakang</a:t>
            </a:r>
            <a:endParaRPr/>
          </a:p>
        </p:txBody>
      </p:sp>
      <p:sp>
        <p:nvSpPr>
          <p:cNvPr id="228" name="Google Shape;228;p25"/>
          <p:cNvSpPr/>
          <p:nvPr/>
        </p:nvSpPr>
        <p:spPr>
          <a:xfrm>
            <a:off x="7693825" y="3442200"/>
            <a:ext cx="35600" cy="87750"/>
          </a:xfrm>
          <a:custGeom>
            <a:rect b="b" l="l" r="r" t="t"/>
            <a:pathLst>
              <a:path extrusionOk="0" h="3510" w="1424">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txBox="1"/>
          <p:nvPr>
            <p:ph idx="2" type="subTitle"/>
          </p:nvPr>
        </p:nvSpPr>
        <p:spPr>
          <a:xfrm>
            <a:off x="1221900" y="1469350"/>
            <a:ext cx="6507600" cy="25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Kopi merupakan minuman hasil olahan dari biji tanaman kopi (Solihin dkk, 2019). Kopi berdasarkan jenis dibagi menjadi dua yaitu kopi arabika dan kopi robusta (Cahyono dkk, 2022). Namun, masih banyak orang yang mengalami kesusahan dalam membedakan biji kopi arabika dan biji kopi robusta dari bentuk visual. Oleh karena itu, diperlukan sebuah teknologi yang mampu mengklasifikasikan biji kopi arabika dan biji kopi robusta.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Perbedaan Biji Kopi Arabika dan Robusta (Panggabean, 2011)</a:t>
            </a:r>
            <a:endParaRPr sz="2600"/>
          </a:p>
        </p:txBody>
      </p:sp>
      <p:graphicFrame>
        <p:nvGraphicFramePr>
          <p:cNvPr id="235" name="Google Shape;235;p26"/>
          <p:cNvGraphicFramePr/>
          <p:nvPr/>
        </p:nvGraphicFramePr>
        <p:xfrm>
          <a:off x="1412513" y="1529802"/>
          <a:ext cx="3000000" cy="3000000"/>
        </p:xfrm>
        <a:graphic>
          <a:graphicData uri="http://schemas.openxmlformats.org/drawingml/2006/table">
            <a:tbl>
              <a:tblPr>
                <a:noFill/>
                <a:tableStyleId>{2174C4AC-A067-4D8F-B44C-29926E351EB2}</a:tableStyleId>
              </a:tblPr>
              <a:tblGrid>
                <a:gridCol w="722400"/>
                <a:gridCol w="2855375"/>
                <a:gridCol w="1287500"/>
                <a:gridCol w="1266350"/>
              </a:tblGrid>
              <a:tr h="716800">
                <a:tc>
                  <a:txBody>
                    <a:bodyPr/>
                    <a:lstStyle/>
                    <a:p>
                      <a:pPr indent="0" lvl="0" marL="0" rtl="0" algn="ctr">
                        <a:spcBef>
                          <a:spcPts val="0"/>
                        </a:spcBef>
                        <a:spcAft>
                          <a:spcPts val="0"/>
                        </a:spcAft>
                        <a:buNone/>
                      </a:pPr>
                      <a:r>
                        <a:rPr lang="en" sz="2000">
                          <a:solidFill>
                            <a:schemeClr val="dk1"/>
                          </a:solidFill>
                          <a:latin typeface="Fraunces ExtraBold"/>
                          <a:ea typeface="Fraunces ExtraBold"/>
                          <a:cs typeface="Fraunces ExtraBold"/>
                          <a:sym typeface="Fraunces ExtraBold"/>
                        </a:rPr>
                        <a:t>No</a:t>
                      </a:r>
                      <a:endParaRPr sz="2000">
                        <a:solidFill>
                          <a:schemeClr val="dk1"/>
                        </a:solidFill>
                        <a:latin typeface="Fraunces ExtraBold"/>
                        <a:ea typeface="Fraunces ExtraBold"/>
                        <a:cs typeface="Fraunces ExtraBold"/>
                        <a:sym typeface="Fraunces ExtraBold"/>
                      </a:endParaRPr>
                    </a:p>
                  </a:txBody>
                  <a:tcPr marT="68575" marB="68575" marR="91425" marL="91425" anchor="ctr">
                    <a:lnL cap="flat" cmpd="sng" w="28575">
                      <a:solidFill>
                        <a:srgbClr val="666666">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Fraunces ExtraBold"/>
                          <a:ea typeface="Fraunces ExtraBold"/>
                          <a:cs typeface="Fraunces ExtraBold"/>
                          <a:sym typeface="Fraunces ExtraBold"/>
                        </a:rPr>
                        <a:t>Deskripsi</a:t>
                      </a:r>
                      <a:endParaRPr sz="20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Fraunces ExtraBold"/>
                          <a:ea typeface="Fraunces ExtraBold"/>
                          <a:cs typeface="Fraunces ExtraBold"/>
                          <a:sym typeface="Fraunces ExtraBold"/>
                        </a:rPr>
                        <a:t>Arabika</a:t>
                      </a:r>
                      <a:endParaRPr sz="20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Fraunces ExtraBold"/>
                          <a:ea typeface="Fraunces ExtraBold"/>
                          <a:cs typeface="Fraunces ExtraBold"/>
                          <a:sym typeface="Fraunces ExtraBold"/>
                        </a:rPr>
                        <a:t>Robusta</a:t>
                      </a:r>
                      <a:endParaRPr sz="20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F4C5B1">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716800">
                <a:tc>
                  <a:txBody>
                    <a:bodyPr/>
                    <a:lstStyle/>
                    <a:p>
                      <a:pPr indent="0" lvl="0" marL="0" rtl="0" algn="ctr">
                        <a:spcBef>
                          <a:spcPts val="0"/>
                        </a:spcBef>
                        <a:spcAft>
                          <a:spcPts val="0"/>
                        </a:spcAft>
                        <a:buNone/>
                      </a:pPr>
                      <a:r>
                        <a:rPr lang="en" sz="2000">
                          <a:solidFill>
                            <a:schemeClr val="dk1"/>
                          </a:solidFill>
                          <a:latin typeface="Fraunces ExtraBold"/>
                          <a:ea typeface="Fraunces ExtraBold"/>
                          <a:cs typeface="Fraunces ExtraBold"/>
                          <a:sym typeface="Fraunces ExtraBold"/>
                        </a:rPr>
                        <a:t>01</a:t>
                      </a:r>
                      <a:endParaRPr>
                        <a:solidFill>
                          <a:schemeClr val="lt1"/>
                        </a:solidFill>
                        <a:latin typeface="Fraunces"/>
                        <a:ea typeface="Fraunces"/>
                        <a:cs typeface="Fraunces"/>
                        <a:sym typeface="Fraunces"/>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Bentuk biji</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Memanjang</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Bulat</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16800">
                <a:tc>
                  <a:txBody>
                    <a:bodyPr/>
                    <a:lstStyle/>
                    <a:p>
                      <a:pPr indent="0" lvl="0" marL="0" rtl="0" algn="ctr">
                        <a:spcBef>
                          <a:spcPts val="0"/>
                        </a:spcBef>
                        <a:spcAft>
                          <a:spcPts val="0"/>
                        </a:spcAft>
                        <a:buNone/>
                      </a:pPr>
                      <a:r>
                        <a:rPr lang="en" sz="2000">
                          <a:solidFill>
                            <a:schemeClr val="dk1"/>
                          </a:solidFill>
                          <a:latin typeface="Fraunces ExtraBold"/>
                          <a:ea typeface="Fraunces ExtraBold"/>
                          <a:cs typeface="Fraunces ExtraBold"/>
                          <a:sym typeface="Fraunces ExtraBold"/>
                        </a:rPr>
                        <a:t>02</a:t>
                      </a:r>
                      <a:endParaRPr>
                        <a:solidFill>
                          <a:schemeClr val="lt1"/>
                        </a:solidFill>
                        <a:latin typeface="Fraunces"/>
                        <a:ea typeface="Fraunces"/>
                        <a:cs typeface="Fraunces"/>
                        <a:sym typeface="Fraunces"/>
                      </a:endParaRPr>
                    </a:p>
                  </a:txBody>
                  <a:tcPr marT="68575" marB="68575" marR="91425" marL="91425" anchor="ctr">
                    <a:lnL cap="flat" cmpd="sng" w="19050">
                      <a:solidFill>
                        <a:srgbClr val="F4C5B1">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Celah tengah</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Berlekuk</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Lurus Memanjang</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16800">
                <a:tc>
                  <a:txBody>
                    <a:bodyPr/>
                    <a:lstStyle/>
                    <a:p>
                      <a:pPr indent="0" lvl="0" marL="0" rtl="0" algn="ctr">
                        <a:spcBef>
                          <a:spcPts val="0"/>
                        </a:spcBef>
                        <a:spcAft>
                          <a:spcPts val="0"/>
                        </a:spcAft>
                        <a:buNone/>
                      </a:pPr>
                      <a:r>
                        <a:rPr lang="en" sz="2000">
                          <a:solidFill>
                            <a:schemeClr val="dk1"/>
                          </a:solidFill>
                          <a:latin typeface="Fraunces ExtraBold"/>
                          <a:ea typeface="Fraunces ExtraBold"/>
                          <a:cs typeface="Fraunces ExtraBold"/>
                          <a:sym typeface="Fraunces ExtraBold"/>
                        </a:rPr>
                        <a:t>03</a:t>
                      </a:r>
                      <a:endParaRPr>
                        <a:solidFill>
                          <a:schemeClr val="lt1"/>
                        </a:solidFill>
                        <a:latin typeface="Fraunces"/>
                        <a:ea typeface="Fraunces"/>
                        <a:cs typeface="Fraunces"/>
                        <a:sym typeface="Fraunces"/>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Kulit ari pada celah tengah</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Masih ada</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F4C5B1">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Tidak ada</a:t>
                      </a:r>
                      <a:endParaRPr>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Studi Pustaka</a:t>
            </a:r>
            <a:endParaRPr/>
          </a:p>
        </p:txBody>
      </p:sp>
      <p:graphicFrame>
        <p:nvGraphicFramePr>
          <p:cNvPr id="241" name="Google Shape;241;p27"/>
          <p:cNvGraphicFramePr/>
          <p:nvPr/>
        </p:nvGraphicFramePr>
        <p:xfrm>
          <a:off x="1423338" y="1204927"/>
          <a:ext cx="3000000" cy="3000000"/>
        </p:xfrm>
        <a:graphic>
          <a:graphicData uri="http://schemas.openxmlformats.org/drawingml/2006/table">
            <a:tbl>
              <a:tblPr>
                <a:noFill/>
                <a:tableStyleId>{2174C4AC-A067-4D8F-B44C-29926E351EB2}</a:tableStyleId>
              </a:tblPr>
              <a:tblGrid>
                <a:gridCol w="409625"/>
                <a:gridCol w="1099075"/>
                <a:gridCol w="1141550"/>
                <a:gridCol w="1408300"/>
                <a:gridCol w="1191725"/>
                <a:gridCol w="1047075"/>
              </a:tblGrid>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No</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28575">
                      <a:solidFill>
                        <a:srgbClr val="666666">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Peneliti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Metode Ekstraksi Fitur</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Fitur yang diekstraksi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Metode Klasifikasi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Hasil</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F4C5B1">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01</a:t>
                      </a:r>
                      <a:endParaRPr sz="1200">
                        <a:solidFill>
                          <a:schemeClr val="lt1"/>
                        </a:solidFill>
                        <a:latin typeface="Fraunces"/>
                        <a:ea typeface="Fraunces"/>
                        <a:cs typeface="Fraunces"/>
                        <a:sym typeface="Fraunces"/>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Pamuji &amp; Supatman (2019)</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Morfologi dan Statistik objek</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Luas, Tinggi, Lebar, </a:t>
                      </a:r>
                      <a:r>
                        <a:rPr i="1" lang="en" sz="1200">
                          <a:solidFill>
                            <a:schemeClr val="lt1"/>
                          </a:solidFill>
                          <a:latin typeface="Barlow"/>
                          <a:ea typeface="Barlow"/>
                          <a:cs typeface="Barlow"/>
                          <a:sym typeface="Barlow"/>
                        </a:rPr>
                        <a:t>Mean</a:t>
                      </a:r>
                      <a:r>
                        <a:rPr lang="en" sz="1200">
                          <a:solidFill>
                            <a:schemeClr val="lt1"/>
                          </a:solidFill>
                          <a:latin typeface="Barlow"/>
                          <a:ea typeface="Barlow"/>
                          <a:cs typeface="Barlow"/>
                          <a:sym typeface="Barlow"/>
                        </a:rPr>
                        <a:t>, </a:t>
                      </a:r>
                      <a:r>
                        <a:rPr i="1" lang="en" sz="1200">
                          <a:solidFill>
                            <a:schemeClr val="lt1"/>
                          </a:solidFill>
                          <a:latin typeface="Barlow"/>
                          <a:ea typeface="Barlow"/>
                          <a:cs typeface="Barlow"/>
                          <a:sym typeface="Barlow"/>
                        </a:rPr>
                        <a:t>Variance</a:t>
                      </a:r>
                      <a:r>
                        <a:rPr lang="en" sz="1200">
                          <a:solidFill>
                            <a:schemeClr val="lt1"/>
                          </a:solidFill>
                          <a:latin typeface="Barlow"/>
                          <a:ea typeface="Barlow"/>
                          <a:cs typeface="Barlow"/>
                          <a:sym typeface="Barlow"/>
                        </a:rPr>
                        <a:t>, dan Standar Deviasi</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en" sz="1200">
                          <a:solidFill>
                            <a:schemeClr val="lt1"/>
                          </a:solidFill>
                          <a:latin typeface="Barlow"/>
                          <a:ea typeface="Barlow"/>
                          <a:cs typeface="Barlow"/>
                          <a:sym typeface="Barlow"/>
                        </a:rPr>
                        <a:t>Learning Vector Quantization</a:t>
                      </a:r>
                      <a:r>
                        <a:rPr lang="en" sz="1200">
                          <a:solidFill>
                            <a:schemeClr val="lt1"/>
                          </a:solidFill>
                          <a:latin typeface="Barlow"/>
                          <a:ea typeface="Barlow"/>
                          <a:cs typeface="Barlow"/>
                          <a:sym typeface="Barlow"/>
                        </a:rPr>
                        <a:t> (LVQ)</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Akurasi rata-rata = 97%</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02</a:t>
                      </a:r>
                      <a:endParaRPr sz="1200">
                        <a:solidFill>
                          <a:schemeClr val="lt1"/>
                        </a:solidFill>
                        <a:latin typeface="Fraunces"/>
                        <a:ea typeface="Fraunces"/>
                        <a:cs typeface="Fraunces"/>
                        <a:sym typeface="Fraunces"/>
                      </a:endParaRPr>
                    </a:p>
                  </a:txBody>
                  <a:tcPr marT="68575" marB="68575" marR="91425" marL="91425" anchor="ctr">
                    <a:lnL cap="flat" cmpd="sng" w="19050">
                      <a:solidFill>
                        <a:srgbClr val="F4C5B1">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Solihin dkk (2019)</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Invariant moment.</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M1, M2, M3, M4, M5, M6, dan M7.</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K-Nearest Neigbour (KNN)</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Akurasi  = 67.5%</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03</a:t>
                      </a:r>
                      <a:endParaRPr sz="1200">
                        <a:solidFill>
                          <a:schemeClr val="lt1"/>
                        </a:solidFill>
                        <a:latin typeface="Fraunces"/>
                        <a:ea typeface="Fraunces"/>
                        <a:cs typeface="Fraunces"/>
                        <a:sym typeface="Fraunces"/>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Jatmoko &amp; Sinaga (2022)</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GLCM dengan orientasi sudut 0°, 45°, 90°, dan 135°. </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l">
                        <a:spcBef>
                          <a:spcPts val="0"/>
                        </a:spcBef>
                        <a:spcAft>
                          <a:spcPts val="0"/>
                        </a:spcAft>
                        <a:buNone/>
                      </a:pPr>
                      <a:r>
                        <a:rPr i="1" lang="en" sz="1200">
                          <a:solidFill>
                            <a:schemeClr val="lt1"/>
                          </a:solidFill>
                          <a:latin typeface="Barlow"/>
                          <a:ea typeface="Barlow"/>
                          <a:cs typeface="Barlow"/>
                          <a:sym typeface="Barlow"/>
                        </a:rPr>
                        <a:t>Contrast</a:t>
                      </a:r>
                      <a:r>
                        <a:rPr lang="en" sz="1200">
                          <a:solidFill>
                            <a:schemeClr val="lt1"/>
                          </a:solidFill>
                          <a:latin typeface="Barlow"/>
                          <a:ea typeface="Barlow"/>
                          <a:cs typeface="Barlow"/>
                          <a:sym typeface="Barlow"/>
                        </a:rPr>
                        <a:t>, </a:t>
                      </a:r>
                      <a:r>
                        <a:rPr i="1" lang="en" sz="1200">
                          <a:solidFill>
                            <a:schemeClr val="lt1"/>
                          </a:solidFill>
                          <a:latin typeface="Barlow"/>
                          <a:ea typeface="Barlow"/>
                          <a:cs typeface="Barlow"/>
                          <a:sym typeface="Barlow"/>
                        </a:rPr>
                        <a:t>Correlation</a:t>
                      </a:r>
                      <a:r>
                        <a:rPr lang="en" sz="1200">
                          <a:solidFill>
                            <a:schemeClr val="lt1"/>
                          </a:solidFill>
                          <a:latin typeface="Barlow"/>
                          <a:ea typeface="Barlow"/>
                          <a:cs typeface="Barlow"/>
                          <a:sym typeface="Barlow"/>
                        </a:rPr>
                        <a:t>, </a:t>
                      </a:r>
                      <a:r>
                        <a:rPr i="1" lang="en" sz="1200">
                          <a:solidFill>
                            <a:schemeClr val="lt1"/>
                          </a:solidFill>
                          <a:latin typeface="Barlow"/>
                          <a:ea typeface="Barlow"/>
                          <a:cs typeface="Barlow"/>
                          <a:sym typeface="Barlow"/>
                        </a:rPr>
                        <a:t>Energy</a:t>
                      </a:r>
                      <a:r>
                        <a:rPr lang="en" sz="1200">
                          <a:solidFill>
                            <a:schemeClr val="lt1"/>
                          </a:solidFill>
                          <a:latin typeface="Barlow"/>
                          <a:ea typeface="Barlow"/>
                          <a:cs typeface="Barlow"/>
                          <a:sym typeface="Barlow"/>
                        </a:rPr>
                        <a:t>, dan </a:t>
                      </a:r>
                      <a:r>
                        <a:rPr i="1" lang="en" sz="1200">
                          <a:solidFill>
                            <a:schemeClr val="lt1"/>
                          </a:solidFill>
                          <a:latin typeface="Barlow"/>
                          <a:ea typeface="Barlow"/>
                          <a:cs typeface="Barlow"/>
                          <a:sym typeface="Barlow"/>
                        </a:rPr>
                        <a:t>Homogeneity</a:t>
                      </a:r>
                      <a:r>
                        <a:rPr lang="en" sz="1200">
                          <a:solidFill>
                            <a:schemeClr val="lt1"/>
                          </a:solidFill>
                          <a:latin typeface="Barlow"/>
                          <a:ea typeface="Barlow"/>
                          <a:cs typeface="Barlow"/>
                          <a:sym typeface="Barlow"/>
                        </a:rPr>
                        <a:t>.</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F4C5B1">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K-Nearest Neigbour (KNN)</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F4C5B1">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Akurasi = 95%</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Studi Pustaka (Lanjutan)</a:t>
            </a:r>
            <a:endParaRPr/>
          </a:p>
        </p:txBody>
      </p:sp>
      <p:graphicFrame>
        <p:nvGraphicFramePr>
          <p:cNvPr id="247" name="Google Shape;247;p28"/>
          <p:cNvGraphicFramePr/>
          <p:nvPr/>
        </p:nvGraphicFramePr>
        <p:xfrm>
          <a:off x="1423313" y="1107052"/>
          <a:ext cx="3000000" cy="3000000"/>
        </p:xfrm>
        <a:graphic>
          <a:graphicData uri="http://schemas.openxmlformats.org/drawingml/2006/table">
            <a:tbl>
              <a:tblPr>
                <a:noFill/>
                <a:tableStyleId>{2174C4AC-A067-4D8F-B44C-29926E351EB2}</a:tableStyleId>
              </a:tblPr>
              <a:tblGrid>
                <a:gridCol w="409625"/>
                <a:gridCol w="1109900"/>
                <a:gridCol w="1130725"/>
                <a:gridCol w="1408300"/>
                <a:gridCol w="1191725"/>
                <a:gridCol w="1047075"/>
              </a:tblGrid>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No</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28575">
                      <a:solidFill>
                        <a:srgbClr val="666666">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Peneliti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Metode Ekstraksi Fitur</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Fitur yang diekstraksi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Metode Klasifikasi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Hasil</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F4C5B1">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04</a:t>
                      </a:r>
                      <a:endParaRPr sz="1200">
                        <a:solidFill>
                          <a:schemeClr val="lt1"/>
                        </a:solidFill>
                        <a:latin typeface="Fraunces"/>
                        <a:ea typeface="Fraunces"/>
                        <a:cs typeface="Fraunces"/>
                        <a:sym typeface="Fraunces"/>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Rahmawati dkk (2021)</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GLCM dengan orientasi sudut 0°.</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en" sz="1200">
                          <a:solidFill>
                            <a:schemeClr val="lt1"/>
                          </a:solidFill>
                          <a:latin typeface="Barlow"/>
                          <a:ea typeface="Barlow"/>
                          <a:cs typeface="Barlow"/>
                          <a:sym typeface="Barlow"/>
                        </a:rPr>
                        <a:t>Contrast</a:t>
                      </a:r>
                      <a:r>
                        <a:rPr lang="en" sz="1200">
                          <a:solidFill>
                            <a:schemeClr val="lt1"/>
                          </a:solidFill>
                          <a:latin typeface="Barlow"/>
                          <a:ea typeface="Barlow"/>
                          <a:cs typeface="Barlow"/>
                          <a:sym typeface="Barlow"/>
                        </a:rPr>
                        <a:t>, </a:t>
                      </a:r>
                      <a:r>
                        <a:rPr i="1" lang="en" sz="1200">
                          <a:solidFill>
                            <a:schemeClr val="lt1"/>
                          </a:solidFill>
                          <a:latin typeface="Barlow"/>
                          <a:ea typeface="Barlow"/>
                          <a:cs typeface="Barlow"/>
                          <a:sym typeface="Barlow"/>
                        </a:rPr>
                        <a:t>Correlation</a:t>
                      </a:r>
                      <a:r>
                        <a:rPr lang="en" sz="1200">
                          <a:solidFill>
                            <a:schemeClr val="lt1"/>
                          </a:solidFill>
                          <a:latin typeface="Barlow"/>
                          <a:ea typeface="Barlow"/>
                          <a:cs typeface="Barlow"/>
                          <a:sym typeface="Barlow"/>
                        </a:rPr>
                        <a:t>, </a:t>
                      </a:r>
                      <a:r>
                        <a:rPr i="1" lang="en" sz="1200">
                          <a:solidFill>
                            <a:schemeClr val="lt1"/>
                          </a:solidFill>
                          <a:latin typeface="Barlow"/>
                          <a:ea typeface="Barlow"/>
                          <a:cs typeface="Barlow"/>
                          <a:sym typeface="Barlow"/>
                        </a:rPr>
                        <a:t>Homogeneity</a:t>
                      </a:r>
                      <a:r>
                        <a:rPr lang="en" sz="1200">
                          <a:solidFill>
                            <a:schemeClr val="lt1"/>
                          </a:solidFill>
                          <a:latin typeface="Barlow"/>
                          <a:ea typeface="Barlow"/>
                          <a:cs typeface="Barlow"/>
                          <a:sym typeface="Barlow"/>
                        </a:rPr>
                        <a:t>,</a:t>
                      </a:r>
                      <a:r>
                        <a:rPr i="1" lang="en" sz="1200">
                          <a:solidFill>
                            <a:schemeClr val="lt1"/>
                          </a:solidFill>
                          <a:latin typeface="Barlow"/>
                          <a:ea typeface="Barlow"/>
                          <a:cs typeface="Barlow"/>
                          <a:sym typeface="Barlow"/>
                        </a:rPr>
                        <a:t> ASM</a:t>
                      </a:r>
                      <a:r>
                        <a:rPr lang="en" sz="1200">
                          <a:solidFill>
                            <a:schemeClr val="lt1"/>
                          </a:solidFill>
                          <a:latin typeface="Barlow"/>
                          <a:ea typeface="Barlow"/>
                          <a:cs typeface="Barlow"/>
                          <a:sym typeface="Barlow"/>
                        </a:rPr>
                        <a:t>, </a:t>
                      </a:r>
                      <a:r>
                        <a:rPr i="1" lang="en" sz="1200">
                          <a:solidFill>
                            <a:schemeClr val="lt1"/>
                          </a:solidFill>
                          <a:latin typeface="Barlow"/>
                          <a:ea typeface="Barlow"/>
                          <a:cs typeface="Barlow"/>
                          <a:sym typeface="Barlow"/>
                        </a:rPr>
                        <a:t>Dissimilarity</a:t>
                      </a:r>
                      <a:r>
                        <a:rPr lang="en" sz="1200">
                          <a:solidFill>
                            <a:schemeClr val="lt1"/>
                          </a:solidFill>
                          <a:latin typeface="Barlow"/>
                          <a:ea typeface="Barlow"/>
                          <a:cs typeface="Barlow"/>
                          <a:sym typeface="Barlow"/>
                        </a:rPr>
                        <a:t>, dan </a:t>
                      </a:r>
                      <a:r>
                        <a:rPr i="1" lang="en" sz="1200">
                          <a:solidFill>
                            <a:schemeClr val="lt1"/>
                          </a:solidFill>
                          <a:latin typeface="Barlow"/>
                          <a:ea typeface="Barlow"/>
                          <a:cs typeface="Barlow"/>
                          <a:sym typeface="Barlow"/>
                        </a:rPr>
                        <a:t>Energy</a:t>
                      </a:r>
                      <a:r>
                        <a:rPr lang="en" sz="1200">
                          <a:solidFill>
                            <a:schemeClr val="lt1"/>
                          </a:solidFill>
                          <a:latin typeface="Barlow"/>
                          <a:ea typeface="Barlow"/>
                          <a:cs typeface="Barlow"/>
                          <a:sym typeface="Barlow"/>
                        </a:rPr>
                        <a:t>.</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Algoritma C4.5</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Akurasi  = 94%</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05</a:t>
                      </a:r>
                      <a:endParaRPr sz="1200">
                        <a:solidFill>
                          <a:schemeClr val="lt1"/>
                        </a:solidFill>
                        <a:latin typeface="Fraunces"/>
                        <a:ea typeface="Fraunces"/>
                        <a:cs typeface="Fraunces"/>
                        <a:sym typeface="Fraunces"/>
                      </a:endParaRPr>
                    </a:p>
                  </a:txBody>
                  <a:tcPr marT="68575" marB="68575" marR="91425" marL="91425" anchor="ctr">
                    <a:lnL cap="flat" cmpd="sng" w="19050">
                      <a:solidFill>
                        <a:srgbClr val="F4C5B1">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Syahputra dkk (2019)</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GLCM, Invariant moment, dan morfologi.</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GLCM: ASM, Contrast, Correlation, IDM, dan Entropy.</a:t>
                      </a:r>
                      <a:endParaRPr sz="1200">
                        <a:solidFill>
                          <a:schemeClr val="lt1"/>
                        </a:solidFill>
                        <a:latin typeface="Barlow"/>
                        <a:ea typeface="Barlow"/>
                        <a:cs typeface="Barlow"/>
                        <a:sym typeface="Barlow"/>
                      </a:endParaRPr>
                    </a:p>
                    <a:p>
                      <a:pPr indent="0" lvl="0" marL="0" rtl="0" algn="l">
                        <a:spcBef>
                          <a:spcPts val="0"/>
                        </a:spcBef>
                        <a:spcAft>
                          <a:spcPts val="0"/>
                        </a:spcAft>
                        <a:buNone/>
                      </a:pPr>
                      <a:r>
                        <a:rPr lang="en" sz="1200">
                          <a:solidFill>
                            <a:schemeClr val="lt1"/>
                          </a:solidFill>
                          <a:latin typeface="Barlow"/>
                          <a:ea typeface="Barlow"/>
                          <a:cs typeface="Barlow"/>
                          <a:sym typeface="Barlow"/>
                        </a:rPr>
                        <a:t>Invariant Moment: M1, M2, M3, M4, M5, M6, dan M7.</a:t>
                      </a:r>
                      <a:endParaRPr sz="1200">
                        <a:solidFill>
                          <a:schemeClr val="lt1"/>
                        </a:solidFill>
                        <a:latin typeface="Barlow"/>
                        <a:ea typeface="Barlow"/>
                        <a:cs typeface="Barlow"/>
                        <a:sym typeface="Barlow"/>
                      </a:endParaRPr>
                    </a:p>
                    <a:p>
                      <a:pPr indent="0" lvl="0" marL="0" rtl="0" algn="l">
                        <a:spcBef>
                          <a:spcPts val="0"/>
                        </a:spcBef>
                        <a:spcAft>
                          <a:spcPts val="0"/>
                        </a:spcAft>
                        <a:buNone/>
                      </a:pPr>
                      <a:r>
                        <a:rPr lang="en" sz="1200">
                          <a:solidFill>
                            <a:schemeClr val="lt1"/>
                          </a:solidFill>
                          <a:latin typeface="Barlow"/>
                          <a:ea typeface="Barlow"/>
                          <a:cs typeface="Barlow"/>
                          <a:sym typeface="Barlow"/>
                        </a:rPr>
                        <a:t>Morfologi: Area, Compactness, Roundness, dan Leaning.</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Artificial Neural Network (ANN)</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Akurasi  GLCM = 97%</a:t>
                      </a:r>
                      <a:endParaRPr sz="1200">
                        <a:solidFill>
                          <a:schemeClr val="lt1"/>
                        </a:solidFill>
                        <a:latin typeface="Barlow"/>
                        <a:ea typeface="Barlow"/>
                        <a:cs typeface="Barlow"/>
                        <a:sym typeface="Barlow"/>
                      </a:endParaRPr>
                    </a:p>
                    <a:p>
                      <a:pPr indent="0" lvl="0" marL="0" rtl="0" algn="l">
                        <a:spcBef>
                          <a:spcPts val="0"/>
                        </a:spcBef>
                        <a:spcAft>
                          <a:spcPts val="0"/>
                        </a:spcAft>
                        <a:buNone/>
                      </a:pPr>
                      <a:r>
                        <a:rPr lang="en" sz="1200">
                          <a:solidFill>
                            <a:schemeClr val="lt1"/>
                          </a:solidFill>
                          <a:latin typeface="Barlow"/>
                          <a:ea typeface="Barlow"/>
                          <a:cs typeface="Barlow"/>
                          <a:sym typeface="Barlow"/>
                        </a:rPr>
                        <a:t>Akurasi Invariant moment = 79%</a:t>
                      </a:r>
                      <a:endParaRPr sz="1200">
                        <a:solidFill>
                          <a:schemeClr val="lt1"/>
                        </a:solidFill>
                        <a:latin typeface="Barlow"/>
                        <a:ea typeface="Barlow"/>
                        <a:cs typeface="Barlow"/>
                        <a:sym typeface="Barlow"/>
                      </a:endParaRPr>
                    </a:p>
                    <a:p>
                      <a:pPr indent="0" lvl="0" marL="0" rtl="0" algn="l">
                        <a:spcBef>
                          <a:spcPts val="0"/>
                        </a:spcBef>
                        <a:spcAft>
                          <a:spcPts val="0"/>
                        </a:spcAft>
                        <a:buNone/>
                      </a:pPr>
                      <a:r>
                        <a:rPr lang="en" sz="1200">
                          <a:solidFill>
                            <a:schemeClr val="lt1"/>
                          </a:solidFill>
                          <a:latin typeface="Barlow"/>
                          <a:ea typeface="Barlow"/>
                          <a:cs typeface="Barlow"/>
                          <a:sym typeface="Barlow"/>
                        </a:rPr>
                        <a:t>Akurasi Morfologi = 69%</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Studi Pustaka (Lanjutan)</a:t>
            </a:r>
            <a:endParaRPr/>
          </a:p>
        </p:txBody>
      </p:sp>
      <p:graphicFrame>
        <p:nvGraphicFramePr>
          <p:cNvPr id="253" name="Google Shape;253;p29"/>
          <p:cNvGraphicFramePr/>
          <p:nvPr/>
        </p:nvGraphicFramePr>
        <p:xfrm>
          <a:off x="1423313" y="1758327"/>
          <a:ext cx="3000000" cy="3000000"/>
        </p:xfrm>
        <a:graphic>
          <a:graphicData uri="http://schemas.openxmlformats.org/drawingml/2006/table">
            <a:tbl>
              <a:tblPr>
                <a:noFill/>
                <a:tableStyleId>{2174C4AC-A067-4D8F-B44C-29926E351EB2}</a:tableStyleId>
              </a:tblPr>
              <a:tblGrid>
                <a:gridCol w="409625"/>
                <a:gridCol w="1109900"/>
                <a:gridCol w="1130725"/>
                <a:gridCol w="1408300"/>
                <a:gridCol w="1191725"/>
                <a:gridCol w="1047075"/>
              </a:tblGrid>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No</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28575">
                      <a:solidFill>
                        <a:srgbClr val="666666">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Peneliti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Metode Ekstraksi Fitur</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Fitur yang diekstraksi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Metode Klasifikasi</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Hasil</a:t>
                      </a:r>
                      <a:endParaRPr sz="1200">
                        <a:solidFill>
                          <a:schemeClr val="dk1"/>
                        </a:solidFill>
                        <a:latin typeface="Fraunces ExtraBold"/>
                        <a:ea typeface="Fraunces ExtraBold"/>
                        <a:cs typeface="Fraunces ExtraBold"/>
                        <a:sym typeface="Fraunces ExtraBold"/>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F4C5B1">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765800">
                <a:tc>
                  <a:txBody>
                    <a:bodyPr/>
                    <a:lstStyle/>
                    <a:p>
                      <a:pPr indent="0" lvl="0" marL="0" rtl="0" algn="ctr">
                        <a:spcBef>
                          <a:spcPts val="0"/>
                        </a:spcBef>
                        <a:spcAft>
                          <a:spcPts val="0"/>
                        </a:spcAft>
                        <a:buNone/>
                      </a:pPr>
                      <a:r>
                        <a:rPr lang="en" sz="1200">
                          <a:solidFill>
                            <a:schemeClr val="dk1"/>
                          </a:solidFill>
                          <a:latin typeface="Fraunces ExtraBold"/>
                          <a:ea typeface="Fraunces ExtraBold"/>
                          <a:cs typeface="Fraunces ExtraBold"/>
                          <a:sym typeface="Fraunces ExtraBold"/>
                        </a:rPr>
                        <a:t>06</a:t>
                      </a:r>
                      <a:endParaRPr sz="1200">
                        <a:solidFill>
                          <a:schemeClr val="lt1"/>
                        </a:solidFill>
                        <a:latin typeface="Fraunces"/>
                        <a:ea typeface="Fraunces"/>
                        <a:cs typeface="Fraunces"/>
                        <a:sym typeface="Fraunces"/>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Pramunendar</a:t>
                      </a:r>
                      <a:r>
                        <a:rPr lang="en" sz="1200">
                          <a:solidFill>
                            <a:schemeClr val="lt1"/>
                          </a:solidFill>
                          <a:latin typeface="Barlow"/>
                          <a:ea typeface="Barlow"/>
                          <a:cs typeface="Barlow"/>
                          <a:sym typeface="Barlow"/>
                        </a:rPr>
                        <a:t> dkk (2020)</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GLCM dengan orientasi sudut 0°.</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en" sz="1200">
                          <a:solidFill>
                            <a:schemeClr val="lt1"/>
                          </a:solidFill>
                          <a:latin typeface="Barlow"/>
                          <a:ea typeface="Barlow"/>
                          <a:cs typeface="Barlow"/>
                          <a:sym typeface="Barlow"/>
                        </a:rPr>
                        <a:t>Contrast, Angular Second Moment (ASM), Correlation,  IDM, dan Entropy</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Random Forest</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Akurasi  = 98.54%</a:t>
                      </a:r>
                      <a:endParaRPr sz="1200">
                        <a:solidFill>
                          <a:schemeClr val="lt1"/>
                        </a:solidFill>
                        <a:latin typeface="Barlow"/>
                        <a:ea typeface="Barlow"/>
                        <a:cs typeface="Barlow"/>
                        <a:sym typeface="Barlow"/>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idx="4" type="title"/>
          </p:nvPr>
        </p:nvSpPr>
        <p:spPr>
          <a:xfrm>
            <a:off x="720000" y="365760"/>
            <a:ext cx="7704000" cy="548700"/>
          </a:xfrm>
          <a:prstGeom prst="rect">
            <a:avLst/>
          </a:prstGeom>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Rumusan Masalah</a:t>
            </a:r>
            <a:endParaRPr/>
          </a:p>
        </p:txBody>
      </p:sp>
      <p:sp>
        <p:nvSpPr>
          <p:cNvPr id="259" name="Google Shape;259;p30"/>
          <p:cNvSpPr txBox="1"/>
          <p:nvPr>
            <p:ph idx="1" type="subTitle"/>
          </p:nvPr>
        </p:nvSpPr>
        <p:spPr>
          <a:xfrm>
            <a:off x="4710489" y="2798125"/>
            <a:ext cx="2571600" cy="91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Berapa nilai akurasi yang didapatkan dari klasifikasi biji kopi arabika dan robusta menggunakan ekstraksi fitur GLCM dan algoritma Random Forest?</a:t>
            </a:r>
            <a:endParaRPr/>
          </a:p>
        </p:txBody>
      </p:sp>
      <p:sp>
        <p:nvSpPr>
          <p:cNvPr id="260" name="Google Shape;260;p30"/>
          <p:cNvSpPr txBox="1"/>
          <p:nvPr>
            <p:ph idx="3" type="subTitle"/>
          </p:nvPr>
        </p:nvSpPr>
        <p:spPr>
          <a:xfrm>
            <a:off x="1649948" y="2798125"/>
            <a:ext cx="2996100" cy="91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Bagaimana cara mengklasifikasikan biji kopi arabika dan robusta menggunakan ekstraksi fitur GLCM dan algoritma Random Forest?</a:t>
            </a:r>
            <a:endParaRPr/>
          </a:p>
        </p:txBody>
      </p:sp>
      <p:sp>
        <p:nvSpPr>
          <p:cNvPr id="261" name="Google Shape;261;p30"/>
          <p:cNvSpPr/>
          <p:nvPr/>
        </p:nvSpPr>
        <p:spPr>
          <a:xfrm>
            <a:off x="2768511" y="1682458"/>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5616789" y="1682458"/>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txBox="1"/>
          <p:nvPr>
            <p:ph idx="4294967295" type="title"/>
          </p:nvPr>
        </p:nvSpPr>
        <p:spPr>
          <a:xfrm>
            <a:off x="2780660" y="17522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264" name="Google Shape;264;p30"/>
          <p:cNvSpPr txBox="1"/>
          <p:nvPr>
            <p:ph idx="4294967295" type="title"/>
          </p:nvPr>
        </p:nvSpPr>
        <p:spPr>
          <a:xfrm>
            <a:off x="5628960" y="17522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2</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idx="4" type="title"/>
          </p:nvPr>
        </p:nvSpPr>
        <p:spPr>
          <a:xfrm>
            <a:off x="720000" y="365760"/>
            <a:ext cx="7704000" cy="548700"/>
          </a:xfrm>
          <a:prstGeom prst="rect">
            <a:avLst/>
          </a:prstGeom>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Tujuan</a:t>
            </a:r>
            <a:endParaRPr/>
          </a:p>
        </p:txBody>
      </p:sp>
      <p:sp>
        <p:nvSpPr>
          <p:cNvPr id="270" name="Google Shape;270;p31"/>
          <p:cNvSpPr txBox="1"/>
          <p:nvPr>
            <p:ph idx="1" type="subTitle"/>
          </p:nvPr>
        </p:nvSpPr>
        <p:spPr>
          <a:xfrm>
            <a:off x="4710489" y="2798125"/>
            <a:ext cx="2571600" cy="91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Mengetahui nilai akurasi yang didapatkan dari klasifikasi biji kopi arabika dan robusta menggunakan ekstraksi fitur GLCM dan algoritma Random Forest.</a:t>
            </a:r>
            <a:endParaRPr/>
          </a:p>
        </p:txBody>
      </p:sp>
      <p:sp>
        <p:nvSpPr>
          <p:cNvPr id="271" name="Google Shape;271;p31"/>
          <p:cNvSpPr txBox="1"/>
          <p:nvPr>
            <p:ph idx="3" type="subTitle"/>
          </p:nvPr>
        </p:nvSpPr>
        <p:spPr>
          <a:xfrm>
            <a:off x="1649948" y="2798125"/>
            <a:ext cx="2996100" cy="91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Mengklasifikasikan biji kopi arabika dan robusta menggunakan ekstraksi fitur GLCM dan algoritma Random Forest.</a:t>
            </a:r>
            <a:endParaRPr/>
          </a:p>
        </p:txBody>
      </p:sp>
      <p:sp>
        <p:nvSpPr>
          <p:cNvPr id="272" name="Google Shape;272;p31"/>
          <p:cNvSpPr/>
          <p:nvPr/>
        </p:nvSpPr>
        <p:spPr>
          <a:xfrm>
            <a:off x="2768511" y="1682458"/>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5616789" y="1682458"/>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txBox="1"/>
          <p:nvPr>
            <p:ph idx="4294967295" type="title"/>
          </p:nvPr>
        </p:nvSpPr>
        <p:spPr>
          <a:xfrm>
            <a:off x="2780660" y="17522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275" name="Google Shape;275;p31"/>
          <p:cNvSpPr txBox="1"/>
          <p:nvPr>
            <p:ph idx="4294967295" type="title"/>
          </p:nvPr>
        </p:nvSpPr>
        <p:spPr>
          <a:xfrm>
            <a:off x="5628960" y="17522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2</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idx="4" type="title"/>
          </p:nvPr>
        </p:nvSpPr>
        <p:spPr>
          <a:xfrm>
            <a:off x="720000" y="365760"/>
            <a:ext cx="7704000" cy="548700"/>
          </a:xfrm>
          <a:prstGeom prst="rect">
            <a:avLst/>
          </a:prstGeom>
          <a:effectLst>
            <a:outerShdw blurRad="71438" rotWithShape="0" algn="bl" dir="4200000" dist="47625">
              <a:srgbClr val="000000">
                <a:alpha val="7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Manfaat</a:t>
            </a:r>
            <a:endParaRPr/>
          </a:p>
        </p:txBody>
      </p:sp>
      <p:sp>
        <p:nvSpPr>
          <p:cNvPr id="281" name="Google Shape;281;p32"/>
          <p:cNvSpPr txBox="1"/>
          <p:nvPr>
            <p:ph idx="1" type="subTitle"/>
          </p:nvPr>
        </p:nvSpPr>
        <p:spPr>
          <a:xfrm>
            <a:off x="4710489" y="2798125"/>
            <a:ext cx="2571600" cy="91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Berkontribusi terhadap perkembangan penelitian tentang klasifikasi biji kopi arabika dan robusta.</a:t>
            </a:r>
            <a:endParaRPr/>
          </a:p>
        </p:txBody>
      </p:sp>
      <p:sp>
        <p:nvSpPr>
          <p:cNvPr id="282" name="Google Shape;282;p32"/>
          <p:cNvSpPr txBox="1"/>
          <p:nvPr>
            <p:ph idx="3" type="subTitle"/>
          </p:nvPr>
        </p:nvSpPr>
        <p:spPr>
          <a:xfrm>
            <a:off x="1649948" y="2798125"/>
            <a:ext cx="2996100" cy="91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Mengetahui cara mengklasifikasi biji kopi arabika dan robusta menggunakan ekstraksi fitur GLCM dan algoritma Random Forest.</a:t>
            </a:r>
            <a:endParaRPr/>
          </a:p>
        </p:txBody>
      </p:sp>
      <p:sp>
        <p:nvSpPr>
          <p:cNvPr id="283" name="Google Shape;283;p32"/>
          <p:cNvSpPr/>
          <p:nvPr/>
        </p:nvSpPr>
        <p:spPr>
          <a:xfrm>
            <a:off x="2768511" y="1682458"/>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5616789" y="1682458"/>
            <a:ext cx="759000" cy="759000"/>
          </a:xfrm>
          <a:prstGeom prst="roundRect">
            <a:avLst>
              <a:gd fmla="val 50000" name="adj"/>
            </a:avLst>
          </a:prstGeom>
          <a:solidFill>
            <a:schemeClr val="dk1"/>
          </a:solidFill>
          <a:ln cap="flat" cmpd="sng" w="38100">
            <a:solidFill>
              <a:schemeClr val="lt2"/>
            </a:solidFill>
            <a:prstDash val="solid"/>
            <a:round/>
            <a:headEnd len="sm" w="sm" type="none"/>
            <a:tailEnd len="sm" w="sm" type="none"/>
          </a:ln>
          <a:effectLst>
            <a:outerShdw blurRad="71438" rotWithShape="0" algn="bl" dir="4200000" dist="4762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txBox="1"/>
          <p:nvPr>
            <p:ph idx="4294967295" type="title"/>
          </p:nvPr>
        </p:nvSpPr>
        <p:spPr>
          <a:xfrm>
            <a:off x="2780660" y="17522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286" name="Google Shape;286;p32"/>
          <p:cNvSpPr txBox="1"/>
          <p:nvPr>
            <p:ph idx="4294967295" type="title"/>
          </p:nvPr>
        </p:nvSpPr>
        <p:spPr>
          <a:xfrm>
            <a:off x="5628960" y="1752200"/>
            <a:ext cx="734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2</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Coffee Beans Minitheme by Slidesgo">
  <a:themeElements>
    <a:clrScheme name="Simple Light">
      <a:dk1>
        <a:srgbClr val="FFDDBE"/>
      </a:dk1>
      <a:lt1>
        <a:srgbClr val="FFFFFF"/>
      </a:lt1>
      <a:dk2>
        <a:srgbClr val="52341A"/>
      </a:dk2>
      <a:lt2>
        <a:srgbClr val="FFF0E3"/>
      </a:lt2>
      <a:accent1>
        <a:srgbClr val="A1B880"/>
      </a:accent1>
      <a:accent2>
        <a:srgbClr val="845034"/>
      </a:accent2>
      <a:accent3>
        <a:srgbClr val="362823"/>
      </a:accent3>
      <a:accent4>
        <a:srgbClr val="5D5654"/>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