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71" r:id="rId6"/>
    <p:sldId id="267" r:id="rId7"/>
    <p:sldId id="259" r:id="rId8"/>
    <p:sldId id="272" r:id="rId9"/>
    <p:sldId id="262" r:id="rId10"/>
    <p:sldId id="260" r:id="rId11"/>
    <p:sldId id="273" r:id="rId12"/>
    <p:sldId id="276" r:id="rId13"/>
    <p:sldId id="261" r:id="rId14"/>
    <p:sldId id="274" r:id="rId15"/>
    <p:sldId id="277" r:id="rId16"/>
    <p:sldId id="268" r:id="rId17"/>
    <p:sldId id="281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AE7CD6-E6F4-AD16-39DA-78CBCB5A13D8}" name="Anjali Sewani" initials="AS" userId="S::t-asewani@microsoft.com::ff70c919-6ca5-4128-9538-ced8c11b9c4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64D4A-E1AF-49C9-8632-3218ABBBB7B6}" v="4" dt="2022-06-23T06:41:09.165"/>
    <p1510:client id="{89E02E4C-45D0-4973-8069-AA21B2374BBA}" v="20" dt="2022-06-23T06:41:1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Sewani" userId="ff70c919-6ca5-4128-9538-ced8c11b9c47" providerId="ADAL" clId="{28C64D4A-E1AF-49C9-8632-3218ABBBB7B6}"/>
    <pc:docChg chg="undo custSel modSld">
      <pc:chgData name="Anjali Sewani" userId="ff70c919-6ca5-4128-9538-ced8c11b9c47" providerId="ADAL" clId="{28C64D4A-E1AF-49C9-8632-3218ABBBB7B6}" dt="2022-06-23T06:41:09.166" v="3" actId="26606"/>
      <pc:docMkLst>
        <pc:docMk/>
      </pc:docMkLst>
      <pc:sldChg chg="addCm delCm">
        <pc:chgData name="Anjali Sewani" userId="ff70c919-6ca5-4128-9538-ced8c11b9c47" providerId="ADAL" clId="{28C64D4A-E1AF-49C9-8632-3218ABBBB7B6}" dt="2022-06-23T06:33:44.559" v="1"/>
        <pc:sldMkLst>
          <pc:docMk/>
          <pc:sldMk cId="2616898361" sldId="256"/>
        </pc:sldMkLst>
      </pc:sldChg>
      <pc:sldChg chg="addSp delSp modSp mod setBg">
        <pc:chgData name="Anjali Sewani" userId="ff70c919-6ca5-4128-9538-ced8c11b9c47" providerId="ADAL" clId="{28C64D4A-E1AF-49C9-8632-3218ABBBB7B6}" dt="2022-06-23T06:41:09.166" v="3" actId="26606"/>
        <pc:sldMkLst>
          <pc:docMk/>
          <pc:sldMk cId="3528756494" sldId="274"/>
        </pc:sldMkLst>
        <pc:spChg chg="mod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2" creationId="{25C3068E-B80F-A487-F636-8742D9B8C086}"/>
          </ac:spMkLst>
        </pc:spChg>
        <pc:spChg chg="mod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5" creationId="{811B01DF-5E92-91AC-5C9D-E8B733A949D8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0" creationId="{84136905-015B-4510-B514-027CBA846BD6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2" creationId="{36CD0F97-2E5B-4E84-8544-EB24DED10446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4" creationId="{18E670AF-873F-44DB-9862-796E652EECDB}"/>
          </ac:spMkLst>
        </pc:spChg>
        <pc:picChg chg="mod">
          <ac:chgData name="Anjali Sewani" userId="ff70c919-6ca5-4128-9538-ced8c11b9c47" providerId="ADAL" clId="{28C64D4A-E1AF-49C9-8632-3218ABBBB7B6}" dt="2022-06-23T06:41:09.166" v="3" actId="26606"/>
          <ac:picMkLst>
            <pc:docMk/>
            <pc:sldMk cId="3528756494" sldId="274"/>
            <ac:picMk id="3" creationId="{5FD8B452-A8C3-4E23-780B-28C22430BFA9}"/>
          </ac:picMkLst>
        </pc:picChg>
      </pc:sldChg>
    </pc:docChg>
  </pc:docChgLst>
  <pc:docChgLst>
    <pc:chgData name="Rashi Gupta" userId="519b2511-b423-43a0-b361-0d60daaf0421" providerId="ADAL" clId="{89E02E4C-45D0-4973-8069-AA21B2374BBA}"/>
    <pc:docChg chg="undo custSel addSld delSld modSld">
      <pc:chgData name="Rashi Gupta" userId="519b2511-b423-43a0-b361-0d60daaf0421" providerId="ADAL" clId="{89E02E4C-45D0-4973-8069-AA21B2374BBA}" dt="2022-06-23T06:41:11.457" v="19" actId="1076"/>
      <pc:docMkLst>
        <pc:docMk/>
      </pc:docMkLst>
      <pc:sldChg chg="addSp modSp mod setBg">
        <pc:chgData name="Rashi Gupta" userId="519b2511-b423-43a0-b361-0d60daaf0421" providerId="ADAL" clId="{89E02E4C-45D0-4973-8069-AA21B2374BBA}" dt="2022-06-23T06:38:16.409" v="1" actId="26606"/>
        <pc:sldMkLst>
          <pc:docMk/>
          <pc:sldMk cId="1151179959" sldId="263"/>
        </pc:sldMkLst>
        <pc:spChg chg="mo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2" creationId="{4C294718-1829-6E34-7C1C-685265CF4E77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9" creationId="{49306479-8C4D-4E4A-A330-DFC80A8A01BE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1" creationId="{9B45BA4C-9B54-4496-821F-9E0985CA984D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3" creationId="{85E1BB9D-FAFF-4C3E-9E44-13F8FBABCD62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5" creationId="{05B437B7-8977-4FCB-A046-84E7F8E29408}"/>
          </ac:spMkLst>
        </pc:spChg>
        <pc:picChg chg="add">
          <ac:chgData name="Rashi Gupta" userId="519b2511-b423-43a0-b361-0d60daaf0421" providerId="ADAL" clId="{89E02E4C-45D0-4973-8069-AA21B2374BBA}" dt="2022-06-23T06:38:16.409" v="1" actId="26606"/>
          <ac:picMkLst>
            <pc:docMk/>
            <pc:sldMk cId="1151179959" sldId="263"/>
            <ac:picMk id="6" creationId="{2B9E93E8-CEE9-C02F-8763-76E9158D0807}"/>
          </ac:picMkLst>
        </pc:picChg>
      </pc:sldChg>
      <pc:sldChg chg="del">
        <pc:chgData name="Rashi Gupta" userId="519b2511-b423-43a0-b361-0d60daaf0421" providerId="ADAL" clId="{89E02E4C-45D0-4973-8069-AA21B2374BBA}" dt="2022-06-23T06:38:52.575" v="4" actId="47"/>
        <pc:sldMkLst>
          <pc:docMk/>
          <pc:sldMk cId="988160856" sldId="264"/>
        </pc:sldMkLst>
      </pc:sldChg>
      <pc:sldChg chg="del">
        <pc:chgData name="Rashi Gupta" userId="519b2511-b423-43a0-b361-0d60daaf0421" providerId="ADAL" clId="{89E02E4C-45D0-4973-8069-AA21B2374BBA}" dt="2022-06-23T06:38:58.196" v="7" actId="47"/>
        <pc:sldMkLst>
          <pc:docMk/>
          <pc:sldMk cId="492070651" sldId="265"/>
        </pc:sldMkLst>
      </pc:sldChg>
      <pc:sldChg chg="del">
        <pc:chgData name="Rashi Gupta" userId="519b2511-b423-43a0-b361-0d60daaf0421" providerId="ADAL" clId="{89E02E4C-45D0-4973-8069-AA21B2374BBA}" dt="2022-06-23T06:39:04.167" v="10" actId="47"/>
        <pc:sldMkLst>
          <pc:docMk/>
          <pc:sldMk cId="1668751327" sldId="266"/>
        </pc:sldMkLst>
      </pc:sldChg>
      <pc:sldChg chg="addSp delSp modSp mod setBg addAnim delAnim modNotesTx">
        <pc:chgData name="Rashi Gupta" userId="519b2511-b423-43a0-b361-0d60daaf0421" providerId="ADAL" clId="{89E02E4C-45D0-4973-8069-AA21B2374BBA}" dt="2022-06-23T06:40:06.262" v="17" actId="26606"/>
        <pc:sldMkLst>
          <pc:docMk/>
          <pc:sldMk cId="1539473809" sldId="269"/>
        </pc:sldMkLst>
        <pc:spChg chg="mo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" creationId="{A7AB9F3E-68A8-68B2-B9C3-39776D4B796B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9" creationId="{49306479-8C4D-4E4A-A330-DFC80A8A01BE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1" creationId="{9B45BA4C-9B54-4496-821F-9E0985CA984D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3" creationId="{85E1BB9D-FAFF-4C3E-9E44-13F8FBABCD62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5" creationId="{47C897C6-901F-410E-B2AC-162ED94B010E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7" creationId="{49306479-8C4D-4E4A-A330-DFC80A8A01BE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8" creationId="{9B45BA4C-9B54-4496-821F-9E0985CA984D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9" creationId="{85E1BB9D-FAFF-4C3E-9E44-13F8FBABCD62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20" creationId="{05B437B7-8977-4FCB-A046-84E7F8E29408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3" creationId="{49306479-8C4D-4E4A-A330-DFC80A8A01BE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4" creationId="{9B45BA4C-9B54-4496-821F-9E0985CA984D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5" creationId="{85E1BB9D-FAFF-4C3E-9E44-13F8FBABCD62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6" creationId="{47C897C6-901F-410E-B2AC-162ED94B010E}"/>
          </ac:spMkLst>
        </pc:spChg>
        <pc:picChg chg="add del">
          <ac:chgData name="Rashi Gupta" userId="519b2511-b423-43a0-b361-0d60daaf0421" providerId="ADAL" clId="{89E02E4C-45D0-4973-8069-AA21B2374BBA}" dt="2022-06-23T06:39:59.199" v="12" actId="26606"/>
          <ac:picMkLst>
            <pc:docMk/>
            <pc:sldMk cId="1539473809" sldId="269"/>
            <ac:picMk id="6" creationId="{33698431-A56F-C5D6-E8FC-F78307749328}"/>
          </ac:picMkLst>
        </pc:picChg>
        <pc:picChg chg="add del">
          <ac:chgData name="Rashi Gupta" userId="519b2511-b423-43a0-b361-0d60daaf0421" providerId="ADAL" clId="{89E02E4C-45D0-4973-8069-AA21B2374BBA}" dt="2022-06-23T06:40:06.242" v="16" actId="26606"/>
          <ac:picMkLst>
            <pc:docMk/>
            <pc:sldMk cId="1539473809" sldId="269"/>
            <ac:picMk id="21" creationId="{33698431-A56F-C5D6-E8FC-F78307749328}"/>
          </ac:picMkLst>
        </pc:picChg>
        <pc:picChg chg="add">
          <ac:chgData name="Rashi Gupta" userId="519b2511-b423-43a0-b361-0d60daaf0421" providerId="ADAL" clId="{89E02E4C-45D0-4973-8069-AA21B2374BBA}" dt="2022-06-23T06:40:06.262" v="17" actId="26606"/>
          <ac:picMkLst>
            <pc:docMk/>
            <pc:sldMk cId="1539473809" sldId="269"/>
            <ac:picMk id="27" creationId="{33698431-A56F-C5D6-E8FC-F78307749328}"/>
          </ac:picMkLst>
        </pc:picChg>
      </pc:sldChg>
      <pc:sldChg chg="modSp">
        <pc:chgData name="Rashi Gupta" userId="519b2511-b423-43a0-b361-0d60daaf0421" providerId="ADAL" clId="{89E02E4C-45D0-4973-8069-AA21B2374BBA}" dt="2022-06-23T06:41:11.457" v="19" actId="1076"/>
        <pc:sldMkLst>
          <pc:docMk/>
          <pc:sldMk cId="3528756494" sldId="274"/>
        </pc:sldMkLst>
        <pc:picChg chg="mod">
          <ac:chgData name="Rashi Gupta" userId="519b2511-b423-43a0-b361-0d60daaf0421" providerId="ADAL" clId="{89E02E4C-45D0-4973-8069-AA21B2374BBA}" dt="2022-06-23T06:41:11.457" v="19" actId="1076"/>
          <ac:picMkLst>
            <pc:docMk/>
            <pc:sldMk cId="3528756494" sldId="274"/>
            <ac:picMk id="3" creationId="{5FD8B452-A8C3-4E23-780B-28C22430BFA9}"/>
          </ac:picMkLst>
        </pc:picChg>
      </pc:sldChg>
      <pc:sldChg chg="delSp add setBg delDesignElem">
        <pc:chgData name="Rashi Gupta" userId="519b2511-b423-43a0-b361-0d60daaf0421" providerId="ADAL" clId="{89E02E4C-45D0-4973-8069-AA21B2374BBA}" dt="2022-06-23T06:38:50.421" v="3"/>
        <pc:sldMkLst>
          <pc:docMk/>
          <pc:sldMk cId="615741706" sldId="279"/>
        </pc:sldMkLst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5" creationId="{05B437B7-8977-4FCB-A046-84E7F8E29408}"/>
          </ac:spMkLst>
        </pc:spChg>
      </pc:sldChg>
      <pc:sldChg chg="delSp add setBg delDesignElem">
        <pc:chgData name="Rashi Gupta" userId="519b2511-b423-43a0-b361-0d60daaf0421" providerId="ADAL" clId="{89E02E4C-45D0-4973-8069-AA21B2374BBA}" dt="2022-06-23T06:38:56.274" v="6"/>
        <pc:sldMkLst>
          <pc:docMk/>
          <pc:sldMk cId="2552466912" sldId="280"/>
        </pc:sldMkLst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5" creationId="{05B437B7-8977-4FCB-A046-84E7F8E29408}"/>
          </ac:spMkLst>
        </pc:spChg>
      </pc:sldChg>
      <pc:sldChg chg="delSp add setBg delDesignElem">
        <pc:chgData name="Rashi Gupta" userId="519b2511-b423-43a0-b361-0d60daaf0421" providerId="ADAL" clId="{89E02E4C-45D0-4973-8069-AA21B2374BBA}" dt="2022-06-23T06:39:02.335" v="9"/>
        <pc:sldMkLst>
          <pc:docMk/>
          <pc:sldMk cId="2218439786" sldId="281"/>
        </pc:sldMkLst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5" creationId="{05B437B7-8977-4FCB-A046-84E7F8E29408}"/>
          </ac:spMkLst>
        </pc:spChg>
      </pc:sldChg>
    </pc:docChg>
  </pc:docChgLst>
  <pc:docChgLst>
    <pc:chgData name="Sandesh R K" userId="S::sanrama@microsoft.com::c03bee57-e52a-4c71-9c73-90d9a88c44cc" providerId="AD" clId="Web-{164CBDCB-2B63-4664-BB84-5B49FF2AF70F}"/>
    <pc:docChg chg="modSld">
      <pc:chgData name="Sandesh R K" userId="S::sanrama@microsoft.com::c03bee57-e52a-4c71-9c73-90d9a88c44cc" providerId="AD" clId="Web-{164CBDCB-2B63-4664-BB84-5B49FF2AF70F}" dt="2022-06-23T06:48:37.320" v="1" actId="1076"/>
      <pc:docMkLst>
        <pc:docMk/>
      </pc:docMkLst>
      <pc:sldChg chg="modSp">
        <pc:chgData name="Sandesh R K" userId="S::sanrama@microsoft.com::c03bee57-e52a-4c71-9c73-90d9a88c44cc" providerId="AD" clId="Web-{164CBDCB-2B63-4664-BB84-5B49FF2AF70F}" dt="2022-06-23T06:48:37.320" v="1" actId="1076"/>
        <pc:sldMkLst>
          <pc:docMk/>
          <pc:sldMk cId="992594623" sldId="260"/>
        </pc:sldMkLst>
        <pc:graphicFrameChg chg="mod">
          <ac:chgData name="Sandesh R K" userId="S::sanrama@microsoft.com::c03bee57-e52a-4c71-9c73-90d9a88c44cc" providerId="AD" clId="Web-{164CBDCB-2B63-4664-BB84-5B49FF2AF70F}" dt="2022-06-23T06:48:37.320" v="1" actId="1076"/>
          <ac:graphicFrameMkLst>
            <pc:docMk/>
            <pc:sldMk cId="992594623" sldId="260"/>
            <ac:graphicFrameMk id="4" creationId="{91707559-837C-0989-C578-C7C4E06E2A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BDD14-1870-400D-BDEA-8BDD70A86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1FD27-D6E3-472D-BF90-EFDA977132D3}">
      <dgm:prSet/>
      <dgm:spPr/>
      <dgm:t>
        <a:bodyPr/>
        <a:lstStyle/>
        <a:p>
          <a:r>
            <a:rPr lang="en-US" b="0" dirty="0">
              <a:effectLst/>
            </a:rPr>
            <a:t>Microsoft enables digital transformation for the era of an intelligent cloud and an intelligent edge. </a:t>
          </a:r>
          <a:endParaRPr lang="en-US" dirty="0"/>
        </a:p>
      </dgm:t>
    </dgm:pt>
    <dgm:pt modelId="{A970C708-249A-44ED-8493-8E1821D5193F}" type="parTrans" cxnId="{CCF70DB3-E0C9-47B3-A8FC-B54C1DCD5322}">
      <dgm:prSet/>
      <dgm:spPr/>
      <dgm:t>
        <a:bodyPr/>
        <a:lstStyle/>
        <a:p>
          <a:endParaRPr lang="en-US"/>
        </a:p>
      </dgm:t>
    </dgm:pt>
    <dgm:pt modelId="{C6872C91-D685-4D30-B857-7C5693AF9188}" type="sibTrans" cxnId="{CCF70DB3-E0C9-47B3-A8FC-B54C1DCD5322}">
      <dgm:prSet/>
      <dgm:spPr/>
      <dgm:t>
        <a:bodyPr/>
        <a:lstStyle/>
        <a:p>
          <a:endParaRPr lang="en-US"/>
        </a:p>
      </dgm:t>
    </dgm:pt>
    <dgm:pt modelId="{AB0AE418-B995-4D46-9EF8-F8800EE4BC16}">
      <dgm:prSet/>
      <dgm:spPr/>
      <dgm:t>
        <a:bodyPr/>
        <a:lstStyle/>
        <a:p>
          <a:r>
            <a:rPr lang="en-US" b="0" dirty="0">
              <a:effectLst/>
            </a:rPr>
            <a:t>Its mission is to empower every person and every organization on the planet to achieve more. </a:t>
          </a:r>
          <a:endParaRPr lang="en-US" dirty="0"/>
        </a:p>
      </dgm:t>
    </dgm:pt>
    <dgm:pt modelId="{D7EACB7F-7B35-4615-BB72-B0940C13AE2D}" type="parTrans" cxnId="{AC85187C-871D-4087-BA24-12D41688450C}">
      <dgm:prSet/>
      <dgm:spPr/>
      <dgm:t>
        <a:bodyPr/>
        <a:lstStyle/>
        <a:p>
          <a:endParaRPr lang="en-US"/>
        </a:p>
      </dgm:t>
    </dgm:pt>
    <dgm:pt modelId="{39218E9C-48FF-4B8F-934C-4A1979D1A810}" type="sibTrans" cxnId="{AC85187C-871D-4087-BA24-12D41688450C}">
      <dgm:prSet/>
      <dgm:spPr/>
      <dgm:t>
        <a:bodyPr/>
        <a:lstStyle/>
        <a:p>
          <a:endParaRPr lang="en-US"/>
        </a:p>
      </dgm:t>
    </dgm:pt>
    <dgm:pt modelId="{E2725879-BC42-425A-81C3-7A8894E5780B}">
      <dgm:prSet/>
      <dgm:spPr/>
      <dgm:t>
        <a:bodyPr/>
        <a:lstStyle/>
        <a:p>
          <a:r>
            <a:rPr lang="en-US" b="0" dirty="0">
              <a:effectLst/>
            </a:rPr>
            <a:t>Microsoft set up its India operations in 1990. </a:t>
          </a:r>
          <a:endParaRPr lang="en-US" dirty="0"/>
        </a:p>
      </dgm:t>
    </dgm:pt>
    <dgm:pt modelId="{B502B5D7-413D-4A71-BF30-2FDDDBE45687}" type="parTrans" cxnId="{AE9D73E8-95A2-40DD-BE04-1DB0A5DB99BE}">
      <dgm:prSet/>
      <dgm:spPr/>
      <dgm:t>
        <a:bodyPr/>
        <a:lstStyle/>
        <a:p>
          <a:endParaRPr lang="en-US"/>
        </a:p>
      </dgm:t>
    </dgm:pt>
    <dgm:pt modelId="{8F4B12A2-30ED-462E-81A3-0BF8B02276EB}" type="sibTrans" cxnId="{AE9D73E8-95A2-40DD-BE04-1DB0A5DB99BE}">
      <dgm:prSet/>
      <dgm:spPr/>
      <dgm:t>
        <a:bodyPr/>
        <a:lstStyle/>
        <a:p>
          <a:endParaRPr lang="en-US"/>
        </a:p>
      </dgm:t>
    </dgm:pt>
    <dgm:pt modelId="{87C19C38-1612-4EF5-B219-BEEFD832F2DC}">
      <dgm:prSet/>
      <dgm:spPr/>
      <dgm:t>
        <a:bodyPr/>
        <a:lstStyle/>
        <a:p>
          <a:r>
            <a:rPr lang="en-US" b="0" dirty="0">
              <a:effectLst/>
            </a:rPr>
            <a:t>Microsoft in India offers its global cloud services from local data centers to accelerate digital transformation across Indian start-ups, businesses, and government agencies.</a:t>
          </a:r>
          <a:endParaRPr lang="en-US" dirty="0"/>
        </a:p>
      </dgm:t>
    </dgm:pt>
    <dgm:pt modelId="{B46BCEA7-35BD-47A8-AE4D-70CBE450D49D}" type="parTrans" cxnId="{C39D5037-F27F-4DD3-9615-60739E14FD61}">
      <dgm:prSet/>
      <dgm:spPr/>
      <dgm:t>
        <a:bodyPr/>
        <a:lstStyle/>
        <a:p>
          <a:endParaRPr lang="en-US"/>
        </a:p>
      </dgm:t>
    </dgm:pt>
    <dgm:pt modelId="{4968A7B7-D0DF-4C6F-AC25-2077B65BFBD5}" type="sibTrans" cxnId="{C39D5037-F27F-4DD3-9615-60739E14FD61}">
      <dgm:prSet/>
      <dgm:spPr/>
      <dgm:t>
        <a:bodyPr/>
        <a:lstStyle/>
        <a:p>
          <a:endParaRPr lang="en-US"/>
        </a:p>
      </dgm:t>
    </dgm:pt>
    <dgm:pt modelId="{210A8331-E7FC-4722-B258-7B71BD090152}" type="pres">
      <dgm:prSet presAssocID="{1E5BDD14-1870-400D-BDEA-8BDD70A8603D}" presName="linear" presStyleCnt="0">
        <dgm:presLayoutVars>
          <dgm:animLvl val="lvl"/>
          <dgm:resizeHandles val="exact"/>
        </dgm:presLayoutVars>
      </dgm:prSet>
      <dgm:spPr/>
    </dgm:pt>
    <dgm:pt modelId="{09FAB1E5-206B-4396-9BB2-F178DFBBA412}" type="pres">
      <dgm:prSet presAssocID="{6521FD27-D6E3-472D-BF90-EFDA977132D3}" presName="parentText" presStyleLbl="node1" presStyleIdx="0" presStyleCnt="4" custLinFactNeighborY="-54119">
        <dgm:presLayoutVars>
          <dgm:chMax val="0"/>
          <dgm:bulletEnabled val="1"/>
        </dgm:presLayoutVars>
      </dgm:prSet>
      <dgm:spPr/>
    </dgm:pt>
    <dgm:pt modelId="{942E78D8-3F0F-4335-97E9-42DA34A91183}" type="pres">
      <dgm:prSet presAssocID="{C6872C91-D685-4D30-B857-7C5693AF9188}" presName="spacer" presStyleCnt="0"/>
      <dgm:spPr/>
    </dgm:pt>
    <dgm:pt modelId="{2EB0C888-2848-456B-94A8-934A0CF04A0A}" type="pres">
      <dgm:prSet presAssocID="{AB0AE418-B995-4D46-9EF8-F8800EE4BC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FBE99C-35A6-4EF5-AA31-AFDC1D69D828}" type="pres">
      <dgm:prSet presAssocID="{39218E9C-48FF-4B8F-934C-4A1979D1A810}" presName="spacer" presStyleCnt="0"/>
      <dgm:spPr/>
    </dgm:pt>
    <dgm:pt modelId="{7B7A2030-613F-4A8D-9788-6FEF1EC3EF24}" type="pres">
      <dgm:prSet presAssocID="{E2725879-BC42-425A-81C3-7A8894E578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BCAC24-87D1-4252-885F-C69D43CC5D7B}" type="pres">
      <dgm:prSet presAssocID="{8F4B12A2-30ED-462E-81A3-0BF8B02276EB}" presName="spacer" presStyleCnt="0"/>
      <dgm:spPr/>
    </dgm:pt>
    <dgm:pt modelId="{C3EC519A-13D1-48C9-A7CC-A1A7E2DA7471}" type="pres">
      <dgm:prSet presAssocID="{87C19C38-1612-4EF5-B219-BEEFD832F2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8AF50C-E97A-4610-BBFB-6EB4670090C5}" type="presOf" srcId="{6521FD27-D6E3-472D-BF90-EFDA977132D3}" destId="{09FAB1E5-206B-4396-9BB2-F178DFBBA412}" srcOrd="0" destOrd="0" presId="urn:microsoft.com/office/officeart/2005/8/layout/vList2"/>
    <dgm:cxn modelId="{357F2C24-E1C6-4D61-AE5B-ABE541CA5DF2}" type="presOf" srcId="{AB0AE418-B995-4D46-9EF8-F8800EE4BC16}" destId="{2EB0C888-2848-456B-94A8-934A0CF04A0A}" srcOrd="0" destOrd="0" presId="urn:microsoft.com/office/officeart/2005/8/layout/vList2"/>
    <dgm:cxn modelId="{C39D5037-F27F-4DD3-9615-60739E14FD61}" srcId="{1E5BDD14-1870-400D-BDEA-8BDD70A8603D}" destId="{87C19C38-1612-4EF5-B219-BEEFD832F2DC}" srcOrd="3" destOrd="0" parTransId="{B46BCEA7-35BD-47A8-AE4D-70CBE450D49D}" sibTransId="{4968A7B7-D0DF-4C6F-AC25-2077B65BFBD5}"/>
    <dgm:cxn modelId="{2F1D134D-8787-4852-82BB-BB5C81C03B1B}" type="presOf" srcId="{87C19C38-1612-4EF5-B219-BEEFD832F2DC}" destId="{C3EC519A-13D1-48C9-A7CC-A1A7E2DA7471}" srcOrd="0" destOrd="0" presId="urn:microsoft.com/office/officeart/2005/8/layout/vList2"/>
    <dgm:cxn modelId="{AC85187C-871D-4087-BA24-12D41688450C}" srcId="{1E5BDD14-1870-400D-BDEA-8BDD70A8603D}" destId="{AB0AE418-B995-4D46-9EF8-F8800EE4BC16}" srcOrd="1" destOrd="0" parTransId="{D7EACB7F-7B35-4615-BB72-B0940C13AE2D}" sibTransId="{39218E9C-48FF-4B8F-934C-4A1979D1A810}"/>
    <dgm:cxn modelId="{CCF70DB3-E0C9-47B3-A8FC-B54C1DCD5322}" srcId="{1E5BDD14-1870-400D-BDEA-8BDD70A8603D}" destId="{6521FD27-D6E3-472D-BF90-EFDA977132D3}" srcOrd="0" destOrd="0" parTransId="{A970C708-249A-44ED-8493-8E1821D5193F}" sibTransId="{C6872C91-D685-4D30-B857-7C5693AF9188}"/>
    <dgm:cxn modelId="{AE9D73E8-95A2-40DD-BE04-1DB0A5DB99BE}" srcId="{1E5BDD14-1870-400D-BDEA-8BDD70A8603D}" destId="{E2725879-BC42-425A-81C3-7A8894E5780B}" srcOrd="2" destOrd="0" parTransId="{B502B5D7-413D-4A71-BF30-2FDDDBE45687}" sibTransId="{8F4B12A2-30ED-462E-81A3-0BF8B02276EB}"/>
    <dgm:cxn modelId="{9ECD1CFB-DE7D-45AD-9803-0860CC40E38E}" type="presOf" srcId="{E2725879-BC42-425A-81C3-7A8894E5780B}" destId="{7B7A2030-613F-4A8D-9788-6FEF1EC3EF24}" srcOrd="0" destOrd="0" presId="urn:microsoft.com/office/officeart/2005/8/layout/vList2"/>
    <dgm:cxn modelId="{F27AE7FE-022D-488D-AD4D-6369F31B3FF4}" type="presOf" srcId="{1E5BDD14-1870-400D-BDEA-8BDD70A8603D}" destId="{210A8331-E7FC-4722-B258-7B71BD090152}" srcOrd="0" destOrd="0" presId="urn:microsoft.com/office/officeart/2005/8/layout/vList2"/>
    <dgm:cxn modelId="{C38A38D3-A5FF-40A1-BB9D-921FE7DD537E}" type="presParOf" srcId="{210A8331-E7FC-4722-B258-7B71BD090152}" destId="{09FAB1E5-206B-4396-9BB2-F178DFBBA412}" srcOrd="0" destOrd="0" presId="urn:microsoft.com/office/officeart/2005/8/layout/vList2"/>
    <dgm:cxn modelId="{FBD031CC-BBD7-442F-9610-444747A15F76}" type="presParOf" srcId="{210A8331-E7FC-4722-B258-7B71BD090152}" destId="{942E78D8-3F0F-4335-97E9-42DA34A91183}" srcOrd="1" destOrd="0" presId="urn:microsoft.com/office/officeart/2005/8/layout/vList2"/>
    <dgm:cxn modelId="{0B757127-75C0-47CF-BEFE-CD662C3F5CFE}" type="presParOf" srcId="{210A8331-E7FC-4722-B258-7B71BD090152}" destId="{2EB0C888-2848-456B-94A8-934A0CF04A0A}" srcOrd="2" destOrd="0" presId="urn:microsoft.com/office/officeart/2005/8/layout/vList2"/>
    <dgm:cxn modelId="{24B01F9D-182D-429A-AEFE-F607D936EDCD}" type="presParOf" srcId="{210A8331-E7FC-4722-B258-7B71BD090152}" destId="{89FBE99C-35A6-4EF5-AA31-AFDC1D69D828}" srcOrd="3" destOrd="0" presId="urn:microsoft.com/office/officeart/2005/8/layout/vList2"/>
    <dgm:cxn modelId="{6AEE7316-208C-498C-AEFC-AF6F6AB2A3B9}" type="presParOf" srcId="{210A8331-E7FC-4722-B258-7B71BD090152}" destId="{7B7A2030-613F-4A8D-9788-6FEF1EC3EF24}" srcOrd="4" destOrd="0" presId="urn:microsoft.com/office/officeart/2005/8/layout/vList2"/>
    <dgm:cxn modelId="{985DC0A8-0FE0-4AE2-9AE9-99DE3A14C09B}" type="presParOf" srcId="{210A8331-E7FC-4722-B258-7B71BD090152}" destId="{C8BCAC24-87D1-4252-885F-C69D43CC5D7B}" srcOrd="5" destOrd="0" presId="urn:microsoft.com/office/officeart/2005/8/layout/vList2"/>
    <dgm:cxn modelId="{4B91A514-75C1-4D4F-A5D9-30B1DC122101}" type="presParOf" srcId="{210A8331-E7FC-4722-B258-7B71BD090152}" destId="{C3EC519A-13D1-48C9-A7CC-A1A7E2DA74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81D3AE-A708-4B2C-97BB-0CC201484F8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E5BB16-E3A2-4F02-B39C-525349BBCD64}">
      <dgm:prSet/>
      <dgm:spPr/>
      <dgm:t>
        <a:bodyPr/>
        <a:lstStyle/>
        <a:p>
          <a:r>
            <a:rPr lang="en-US"/>
            <a:t>Using an API call fetch the latest build details in the pipeline</a:t>
          </a:r>
        </a:p>
      </dgm:t>
    </dgm:pt>
    <dgm:pt modelId="{23213E28-D91B-4633-AFF5-C6FBAA0EED13}" type="parTrans" cxnId="{7BA4C95E-AFB8-44DC-988F-5378DB0D1D87}">
      <dgm:prSet/>
      <dgm:spPr/>
      <dgm:t>
        <a:bodyPr/>
        <a:lstStyle/>
        <a:p>
          <a:endParaRPr lang="en-US"/>
        </a:p>
      </dgm:t>
    </dgm:pt>
    <dgm:pt modelId="{B7804CD8-CFA6-4F65-A465-3CFFE6C92B1E}" type="sibTrans" cxnId="{7BA4C95E-AFB8-44DC-988F-5378DB0D1D87}">
      <dgm:prSet/>
      <dgm:spPr/>
      <dgm:t>
        <a:bodyPr/>
        <a:lstStyle/>
        <a:p>
          <a:endParaRPr lang="en-US"/>
        </a:p>
      </dgm:t>
    </dgm:pt>
    <dgm:pt modelId="{D8A1D4AF-380F-411A-876C-ACDC0104FA11}">
      <dgm:prSet/>
      <dgm:spPr/>
      <dgm:t>
        <a:bodyPr/>
        <a:lstStyle/>
        <a:p>
          <a:r>
            <a:rPr lang="en-US"/>
            <a:t>Extract Id of the latest build.</a:t>
          </a:r>
        </a:p>
      </dgm:t>
    </dgm:pt>
    <dgm:pt modelId="{301CD2F5-E7FF-48F6-BACE-E6AF172A6475}" type="parTrans" cxnId="{0A886808-C35E-4266-BCE8-C9C1DDC97C35}">
      <dgm:prSet/>
      <dgm:spPr/>
      <dgm:t>
        <a:bodyPr/>
        <a:lstStyle/>
        <a:p>
          <a:endParaRPr lang="en-US"/>
        </a:p>
      </dgm:t>
    </dgm:pt>
    <dgm:pt modelId="{96065345-7F0C-4002-9703-8E7B470FC68C}" type="sibTrans" cxnId="{0A886808-C35E-4266-BCE8-C9C1DDC97C35}">
      <dgm:prSet/>
      <dgm:spPr/>
      <dgm:t>
        <a:bodyPr/>
        <a:lstStyle/>
        <a:p>
          <a:endParaRPr lang="en-US"/>
        </a:p>
      </dgm:t>
    </dgm:pt>
    <dgm:pt modelId="{03F6F121-5336-44BE-AA60-DFB9D4298C39}">
      <dgm:prSet/>
      <dgm:spPr/>
      <dgm:t>
        <a:bodyPr/>
        <a:lstStyle/>
        <a:p>
          <a:r>
            <a:rPr lang="en-US"/>
            <a:t>Made another </a:t>
          </a:r>
          <a:r>
            <a:rPr lang="en-US" err="1"/>
            <a:t>api</a:t>
          </a:r>
          <a:r>
            <a:rPr lang="en-US"/>
            <a:t> call to fetch all the changes for the build id.</a:t>
          </a:r>
        </a:p>
      </dgm:t>
    </dgm:pt>
    <dgm:pt modelId="{AEA7694E-778D-4B6E-9B07-41D02B6F5B3A}" type="parTrans" cxnId="{21BF9D1C-04E2-405A-B66E-74A6612BCB04}">
      <dgm:prSet/>
      <dgm:spPr/>
      <dgm:t>
        <a:bodyPr/>
        <a:lstStyle/>
        <a:p>
          <a:endParaRPr lang="en-US"/>
        </a:p>
      </dgm:t>
    </dgm:pt>
    <dgm:pt modelId="{A768C637-55FC-4916-8940-255394A1DB52}" type="sibTrans" cxnId="{21BF9D1C-04E2-405A-B66E-74A6612BCB04}">
      <dgm:prSet/>
      <dgm:spPr/>
      <dgm:t>
        <a:bodyPr/>
        <a:lstStyle/>
        <a:p>
          <a:endParaRPr lang="en-US"/>
        </a:p>
      </dgm:t>
    </dgm:pt>
    <dgm:pt modelId="{83CF18FF-9DE6-430D-BCA2-C5F4DDE810FA}">
      <dgm:prSet/>
      <dgm:spPr/>
      <dgm:t>
        <a:bodyPr/>
        <a:lstStyle/>
        <a:p>
          <a:r>
            <a:rPr lang="en-US"/>
            <a:t>Converted the </a:t>
          </a:r>
          <a:r>
            <a:rPr lang="en-US" err="1"/>
            <a:t>json</a:t>
          </a:r>
          <a:r>
            <a:rPr lang="en-US"/>
            <a:t> data into html table</a:t>
          </a:r>
        </a:p>
      </dgm:t>
    </dgm:pt>
    <dgm:pt modelId="{09D2F09C-2738-4431-AD0E-2BF2ABAA5660}" type="parTrans" cxnId="{915375AA-C004-4907-A12B-725006690CFC}">
      <dgm:prSet/>
      <dgm:spPr/>
      <dgm:t>
        <a:bodyPr/>
        <a:lstStyle/>
        <a:p>
          <a:endParaRPr lang="en-US"/>
        </a:p>
      </dgm:t>
    </dgm:pt>
    <dgm:pt modelId="{417AF2EB-9166-47AC-95E8-4849A1227F6B}" type="sibTrans" cxnId="{915375AA-C004-4907-A12B-725006690CFC}">
      <dgm:prSet/>
      <dgm:spPr/>
      <dgm:t>
        <a:bodyPr/>
        <a:lstStyle/>
        <a:p>
          <a:endParaRPr lang="en-US"/>
        </a:p>
      </dgm:t>
    </dgm:pt>
    <dgm:pt modelId="{50C2B846-6F80-4701-A924-BD057B52AEE7}">
      <dgm:prSet/>
      <dgm:spPr/>
      <dgm:t>
        <a:bodyPr/>
        <a:lstStyle/>
        <a:p>
          <a:r>
            <a:rPr lang="en-US"/>
            <a:t>Repeated the steps for 6 official ConfigMgr pipelines </a:t>
          </a:r>
        </a:p>
      </dgm:t>
    </dgm:pt>
    <dgm:pt modelId="{5B93B44A-CFB8-4A1D-B4D0-737AFD42FDD9}" type="parTrans" cxnId="{A356FABB-3FA5-45F4-9E04-B39DE3CA5A73}">
      <dgm:prSet/>
      <dgm:spPr/>
      <dgm:t>
        <a:bodyPr/>
        <a:lstStyle/>
        <a:p>
          <a:endParaRPr lang="en-US"/>
        </a:p>
      </dgm:t>
    </dgm:pt>
    <dgm:pt modelId="{4A83A5ED-B407-4F0B-BFA7-BB23AF7D8CB8}" type="sibTrans" cxnId="{A356FABB-3FA5-45F4-9E04-B39DE3CA5A73}">
      <dgm:prSet/>
      <dgm:spPr/>
      <dgm:t>
        <a:bodyPr/>
        <a:lstStyle/>
        <a:p>
          <a:endParaRPr lang="en-US"/>
        </a:p>
      </dgm:t>
    </dgm:pt>
    <dgm:pt modelId="{1E50D846-6D42-4646-BF15-A575CE22DEA5}">
      <dgm:prSet/>
      <dgm:spPr/>
      <dgm:t>
        <a:bodyPr/>
        <a:lstStyle/>
        <a:p>
          <a:endParaRPr lang="en-US"/>
        </a:p>
      </dgm:t>
    </dgm:pt>
    <dgm:pt modelId="{98975CFD-51A5-4E8E-BF07-61C05427ECF2}" type="parTrans" cxnId="{A390E148-094C-45E2-A0A2-4F094E67D9E9}">
      <dgm:prSet/>
      <dgm:spPr/>
      <dgm:t>
        <a:bodyPr/>
        <a:lstStyle/>
        <a:p>
          <a:endParaRPr lang="en-US"/>
        </a:p>
      </dgm:t>
    </dgm:pt>
    <dgm:pt modelId="{B4EA6B23-5997-4482-A209-9DBB1C2A33CE}" type="sibTrans" cxnId="{A390E148-094C-45E2-A0A2-4F094E67D9E9}">
      <dgm:prSet/>
      <dgm:spPr/>
      <dgm:t>
        <a:bodyPr/>
        <a:lstStyle/>
        <a:p>
          <a:endParaRPr lang="en-US"/>
        </a:p>
      </dgm:t>
    </dgm:pt>
    <dgm:pt modelId="{DFBA7C12-B449-4328-9264-CEFC5D81560E}" type="pres">
      <dgm:prSet presAssocID="{E181D3AE-A708-4B2C-97BB-0CC201484F8C}" presName="outerComposite" presStyleCnt="0">
        <dgm:presLayoutVars>
          <dgm:chMax val="5"/>
          <dgm:dir/>
          <dgm:resizeHandles val="exact"/>
        </dgm:presLayoutVars>
      </dgm:prSet>
      <dgm:spPr/>
    </dgm:pt>
    <dgm:pt modelId="{8897309C-C767-4195-8A4F-ABC81271D414}" type="pres">
      <dgm:prSet presAssocID="{E181D3AE-A708-4B2C-97BB-0CC201484F8C}" presName="dummyMaxCanvas" presStyleCnt="0">
        <dgm:presLayoutVars/>
      </dgm:prSet>
      <dgm:spPr/>
    </dgm:pt>
    <dgm:pt modelId="{3CA657D9-0FA3-4770-94FB-6ED2EF79DC42}" type="pres">
      <dgm:prSet presAssocID="{E181D3AE-A708-4B2C-97BB-0CC201484F8C}" presName="FiveNodes_1" presStyleLbl="node1" presStyleIdx="0" presStyleCnt="5">
        <dgm:presLayoutVars>
          <dgm:bulletEnabled val="1"/>
        </dgm:presLayoutVars>
      </dgm:prSet>
      <dgm:spPr/>
    </dgm:pt>
    <dgm:pt modelId="{F76E092E-7F1B-49C7-8EBB-D39C5F22696C}" type="pres">
      <dgm:prSet presAssocID="{E181D3AE-A708-4B2C-97BB-0CC201484F8C}" presName="FiveNodes_2" presStyleLbl="node1" presStyleIdx="1" presStyleCnt="5">
        <dgm:presLayoutVars>
          <dgm:bulletEnabled val="1"/>
        </dgm:presLayoutVars>
      </dgm:prSet>
      <dgm:spPr/>
    </dgm:pt>
    <dgm:pt modelId="{0DEA11EA-054C-4C3E-83C3-630CB8368DE4}" type="pres">
      <dgm:prSet presAssocID="{E181D3AE-A708-4B2C-97BB-0CC201484F8C}" presName="FiveNodes_3" presStyleLbl="node1" presStyleIdx="2" presStyleCnt="5">
        <dgm:presLayoutVars>
          <dgm:bulletEnabled val="1"/>
        </dgm:presLayoutVars>
      </dgm:prSet>
      <dgm:spPr/>
    </dgm:pt>
    <dgm:pt modelId="{15CB5CE6-C745-4075-AFD8-0DC134142114}" type="pres">
      <dgm:prSet presAssocID="{E181D3AE-A708-4B2C-97BB-0CC201484F8C}" presName="FiveNodes_4" presStyleLbl="node1" presStyleIdx="3" presStyleCnt="5">
        <dgm:presLayoutVars>
          <dgm:bulletEnabled val="1"/>
        </dgm:presLayoutVars>
      </dgm:prSet>
      <dgm:spPr/>
    </dgm:pt>
    <dgm:pt modelId="{32A98A20-C4C8-4EBE-80D9-0FD2A6A8CF9D}" type="pres">
      <dgm:prSet presAssocID="{E181D3AE-A708-4B2C-97BB-0CC201484F8C}" presName="FiveNodes_5" presStyleLbl="node1" presStyleIdx="4" presStyleCnt="5">
        <dgm:presLayoutVars>
          <dgm:bulletEnabled val="1"/>
        </dgm:presLayoutVars>
      </dgm:prSet>
      <dgm:spPr/>
    </dgm:pt>
    <dgm:pt modelId="{86F352E0-D900-47D4-957A-D4C05E9C8B31}" type="pres">
      <dgm:prSet presAssocID="{E181D3AE-A708-4B2C-97BB-0CC201484F8C}" presName="FiveConn_1-2" presStyleLbl="fgAccFollowNode1" presStyleIdx="0" presStyleCnt="4">
        <dgm:presLayoutVars>
          <dgm:bulletEnabled val="1"/>
        </dgm:presLayoutVars>
      </dgm:prSet>
      <dgm:spPr/>
    </dgm:pt>
    <dgm:pt modelId="{493BFEE8-A0A4-4CF4-B878-C12E4AADDC07}" type="pres">
      <dgm:prSet presAssocID="{E181D3AE-A708-4B2C-97BB-0CC201484F8C}" presName="FiveConn_2-3" presStyleLbl="fgAccFollowNode1" presStyleIdx="1" presStyleCnt="4">
        <dgm:presLayoutVars>
          <dgm:bulletEnabled val="1"/>
        </dgm:presLayoutVars>
      </dgm:prSet>
      <dgm:spPr/>
    </dgm:pt>
    <dgm:pt modelId="{B019E324-17F1-4626-B18B-B90169820D19}" type="pres">
      <dgm:prSet presAssocID="{E181D3AE-A708-4B2C-97BB-0CC201484F8C}" presName="FiveConn_3-4" presStyleLbl="fgAccFollowNode1" presStyleIdx="2" presStyleCnt="4">
        <dgm:presLayoutVars>
          <dgm:bulletEnabled val="1"/>
        </dgm:presLayoutVars>
      </dgm:prSet>
      <dgm:spPr/>
    </dgm:pt>
    <dgm:pt modelId="{A4719D16-0443-4758-8984-4F7903E6F87F}" type="pres">
      <dgm:prSet presAssocID="{E181D3AE-A708-4B2C-97BB-0CC201484F8C}" presName="FiveConn_4-5" presStyleLbl="fgAccFollowNode1" presStyleIdx="3" presStyleCnt="4">
        <dgm:presLayoutVars>
          <dgm:bulletEnabled val="1"/>
        </dgm:presLayoutVars>
      </dgm:prSet>
      <dgm:spPr/>
    </dgm:pt>
    <dgm:pt modelId="{CB7B0E8F-C18C-4391-8F2E-1043F5DE3BD8}" type="pres">
      <dgm:prSet presAssocID="{E181D3AE-A708-4B2C-97BB-0CC201484F8C}" presName="FiveNodes_1_text" presStyleLbl="node1" presStyleIdx="4" presStyleCnt="5">
        <dgm:presLayoutVars>
          <dgm:bulletEnabled val="1"/>
        </dgm:presLayoutVars>
      </dgm:prSet>
      <dgm:spPr/>
    </dgm:pt>
    <dgm:pt modelId="{4DC691BF-23D2-4CAD-92A8-8B58BB95D920}" type="pres">
      <dgm:prSet presAssocID="{E181D3AE-A708-4B2C-97BB-0CC201484F8C}" presName="FiveNodes_2_text" presStyleLbl="node1" presStyleIdx="4" presStyleCnt="5">
        <dgm:presLayoutVars>
          <dgm:bulletEnabled val="1"/>
        </dgm:presLayoutVars>
      </dgm:prSet>
      <dgm:spPr/>
    </dgm:pt>
    <dgm:pt modelId="{9E5A5D9B-01A8-4A93-BA50-257DC126DB35}" type="pres">
      <dgm:prSet presAssocID="{E181D3AE-A708-4B2C-97BB-0CC201484F8C}" presName="FiveNodes_3_text" presStyleLbl="node1" presStyleIdx="4" presStyleCnt="5">
        <dgm:presLayoutVars>
          <dgm:bulletEnabled val="1"/>
        </dgm:presLayoutVars>
      </dgm:prSet>
      <dgm:spPr/>
    </dgm:pt>
    <dgm:pt modelId="{7D26C4E1-16DA-43C1-A84A-35602041FB8B}" type="pres">
      <dgm:prSet presAssocID="{E181D3AE-A708-4B2C-97BB-0CC201484F8C}" presName="FiveNodes_4_text" presStyleLbl="node1" presStyleIdx="4" presStyleCnt="5">
        <dgm:presLayoutVars>
          <dgm:bulletEnabled val="1"/>
        </dgm:presLayoutVars>
      </dgm:prSet>
      <dgm:spPr/>
    </dgm:pt>
    <dgm:pt modelId="{B4E69455-AAE4-4F50-BD5C-0B073DD08180}" type="pres">
      <dgm:prSet presAssocID="{E181D3AE-A708-4B2C-97BB-0CC201484F8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886808-C35E-4266-BCE8-C9C1DDC97C35}" srcId="{E181D3AE-A708-4B2C-97BB-0CC201484F8C}" destId="{D8A1D4AF-380F-411A-876C-ACDC0104FA11}" srcOrd="1" destOrd="0" parTransId="{301CD2F5-E7FF-48F6-BACE-E6AF172A6475}" sibTransId="{96065345-7F0C-4002-9703-8E7B470FC68C}"/>
    <dgm:cxn modelId="{3F0A8511-D8F6-43CB-997C-404AFE6D9FD5}" type="presOf" srcId="{83CF18FF-9DE6-430D-BCA2-C5F4DDE810FA}" destId="{7D26C4E1-16DA-43C1-A84A-35602041FB8B}" srcOrd="1" destOrd="0" presId="urn:microsoft.com/office/officeart/2005/8/layout/vProcess5"/>
    <dgm:cxn modelId="{21BF9D1C-04E2-405A-B66E-74A6612BCB04}" srcId="{E181D3AE-A708-4B2C-97BB-0CC201484F8C}" destId="{03F6F121-5336-44BE-AA60-DFB9D4298C39}" srcOrd="2" destOrd="0" parTransId="{AEA7694E-778D-4B6E-9B07-41D02B6F5B3A}" sibTransId="{A768C637-55FC-4916-8940-255394A1DB52}"/>
    <dgm:cxn modelId="{C6328F33-198B-40C5-A746-0CC93EC71012}" type="presOf" srcId="{70E5BB16-E3A2-4F02-B39C-525349BBCD64}" destId="{CB7B0E8F-C18C-4391-8F2E-1043F5DE3BD8}" srcOrd="1" destOrd="0" presId="urn:microsoft.com/office/officeart/2005/8/layout/vProcess5"/>
    <dgm:cxn modelId="{F2947535-830F-42CF-9980-8175565596C0}" type="presOf" srcId="{D8A1D4AF-380F-411A-876C-ACDC0104FA11}" destId="{4DC691BF-23D2-4CAD-92A8-8B58BB95D920}" srcOrd="1" destOrd="0" presId="urn:microsoft.com/office/officeart/2005/8/layout/vProcess5"/>
    <dgm:cxn modelId="{6933F93A-1517-4037-9910-CE93155F6F0A}" type="presOf" srcId="{03F6F121-5336-44BE-AA60-DFB9D4298C39}" destId="{0DEA11EA-054C-4C3E-83C3-630CB8368DE4}" srcOrd="0" destOrd="0" presId="urn:microsoft.com/office/officeart/2005/8/layout/vProcess5"/>
    <dgm:cxn modelId="{7BA4C95E-AFB8-44DC-988F-5378DB0D1D87}" srcId="{E181D3AE-A708-4B2C-97BB-0CC201484F8C}" destId="{70E5BB16-E3A2-4F02-B39C-525349BBCD64}" srcOrd="0" destOrd="0" parTransId="{23213E28-D91B-4633-AFF5-C6FBAA0EED13}" sibTransId="{B7804CD8-CFA6-4F65-A465-3CFFE6C92B1E}"/>
    <dgm:cxn modelId="{A390E148-094C-45E2-A0A2-4F094E67D9E9}" srcId="{E181D3AE-A708-4B2C-97BB-0CC201484F8C}" destId="{1E50D846-6D42-4646-BF15-A575CE22DEA5}" srcOrd="5" destOrd="0" parTransId="{98975CFD-51A5-4E8E-BF07-61C05427ECF2}" sibTransId="{B4EA6B23-5997-4482-A209-9DBB1C2A33CE}"/>
    <dgm:cxn modelId="{02964050-AE59-4AEE-9166-6764C31C842F}" type="presOf" srcId="{D8A1D4AF-380F-411A-876C-ACDC0104FA11}" destId="{F76E092E-7F1B-49C7-8EBB-D39C5F22696C}" srcOrd="0" destOrd="0" presId="urn:microsoft.com/office/officeart/2005/8/layout/vProcess5"/>
    <dgm:cxn modelId="{F2DD5A85-D928-485B-9865-6130172B549C}" type="presOf" srcId="{96065345-7F0C-4002-9703-8E7B470FC68C}" destId="{493BFEE8-A0A4-4CF4-B878-C12E4AADDC07}" srcOrd="0" destOrd="0" presId="urn:microsoft.com/office/officeart/2005/8/layout/vProcess5"/>
    <dgm:cxn modelId="{27A14E90-BE14-4183-B512-CC955A12EE14}" type="presOf" srcId="{B7804CD8-CFA6-4F65-A465-3CFFE6C92B1E}" destId="{86F352E0-D900-47D4-957A-D4C05E9C8B31}" srcOrd="0" destOrd="0" presId="urn:microsoft.com/office/officeart/2005/8/layout/vProcess5"/>
    <dgm:cxn modelId="{73E5CA96-1900-407A-95A6-97EAFFDEF485}" type="presOf" srcId="{70E5BB16-E3A2-4F02-B39C-525349BBCD64}" destId="{3CA657D9-0FA3-4770-94FB-6ED2EF79DC42}" srcOrd="0" destOrd="0" presId="urn:microsoft.com/office/officeart/2005/8/layout/vProcess5"/>
    <dgm:cxn modelId="{915375AA-C004-4907-A12B-725006690CFC}" srcId="{E181D3AE-A708-4B2C-97BB-0CC201484F8C}" destId="{83CF18FF-9DE6-430D-BCA2-C5F4DDE810FA}" srcOrd="3" destOrd="0" parTransId="{09D2F09C-2738-4431-AD0E-2BF2ABAA5660}" sibTransId="{417AF2EB-9166-47AC-95E8-4849A1227F6B}"/>
    <dgm:cxn modelId="{A356FABB-3FA5-45F4-9E04-B39DE3CA5A73}" srcId="{E181D3AE-A708-4B2C-97BB-0CC201484F8C}" destId="{50C2B846-6F80-4701-A924-BD057B52AEE7}" srcOrd="4" destOrd="0" parTransId="{5B93B44A-CFB8-4A1D-B4D0-737AFD42FDD9}" sibTransId="{4A83A5ED-B407-4F0B-BFA7-BB23AF7D8CB8}"/>
    <dgm:cxn modelId="{77CAB1BD-B6E9-4FE9-BAA4-8DD2F7294473}" type="presOf" srcId="{03F6F121-5336-44BE-AA60-DFB9D4298C39}" destId="{9E5A5D9B-01A8-4A93-BA50-257DC126DB35}" srcOrd="1" destOrd="0" presId="urn:microsoft.com/office/officeart/2005/8/layout/vProcess5"/>
    <dgm:cxn modelId="{00E5BEC4-DDF6-4550-904F-93DC99624CA8}" type="presOf" srcId="{83CF18FF-9DE6-430D-BCA2-C5F4DDE810FA}" destId="{15CB5CE6-C745-4075-AFD8-0DC134142114}" srcOrd="0" destOrd="0" presId="urn:microsoft.com/office/officeart/2005/8/layout/vProcess5"/>
    <dgm:cxn modelId="{517078D6-CB6C-45EE-9333-FACAFA0E4EBB}" type="presOf" srcId="{A768C637-55FC-4916-8940-255394A1DB52}" destId="{B019E324-17F1-4626-B18B-B90169820D19}" srcOrd="0" destOrd="0" presId="urn:microsoft.com/office/officeart/2005/8/layout/vProcess5"/>
    <dgm:cxn modelId="{BD8DCAD9-7308-45FD-91B2-DE71C6D1E87F}" type="presOf" srcId="{E181D3AE-A708-4B2C-97BB-0CC201484F8C}" destId="{DFBA7C12-B449-4328-9264-CEFC5D81560E}" srcOrd="0" destOrd="0" presId="urn:microsoft.com/office/officeart/2005/8/layout/vProcess5"/>
    <dgm:cxn modelId="{57A9F6E5-3017-4009-95DE-386DE868E517}" type="presOf" srcId="{50C2B846-6F80-4701-A924-BD057B52AEE7}" destId="{32A98A20-C4C8-4EBE-80D9-0FD2A6A8CF9D}" srcOrd="0" destOrd="0" presId="urn:microsoft.com/office/officeart/2005/8/layout/vProcess5"/>
    <dgm:cxn modelId="{D09FF7EF-47FE-4DD4-822E-C8D6C21A9118}" type="presOf" srcId="{417AF2EB-9166-47AC-95E8-4849A1227F6B}" destId="{A4719D16-0443-4758-8984-4F7903E6F87F}" srcOrd="0" destOrd="0" presId="urn:microsoft.com/office/officeart/2005/8/layout/vProcess5"/>
    <dgm:cxn modelId="{03AC7BF6-9041-4335-90F4-89329D15EF4E}" type="presOf" srcId="{50C2B846-6F80-4701-A924-BD057B52AEE7}" destId="{B4E69455-AAE4-4F50-BD5C-0B073DD08180}" srcOrd="1" destOrd="0" presId="urn:microsoft.com/office/officeart/2005/8/layout/vProcess5"/>
    <dgm:cxn modelId="{0E8A0574-B1B8-40EA-9AF4-7A426C707AD2}" type="presParOf" srcId="{DFBA7C12-B449-4328-9264-CEFC5D81560E}" destId="{8897309C-C767-4195-8A4F-ABC81271D414}" srcOrd="0" destOrd="0" presId="urn:microsoft.com/office/officeart/2005/8/layout/vProcess5"/>
    <dgm:cxn modelId="{C3274CDA-1DA8-4B2D-BE0A-4276C2F80C95}" type="presParOf" srcId="{DFBA7C12-B449-4328-9264-CEFC5D81560E}" destId="{3CA657D9-0FA3-4770-94FB-6ED2EF79DC42}" srcOrd="1" destOrd="0" presId="urn:microsoft.com/office/officeart/2005/8/layout/vProcess5"/>
    <dgm:cxn modelId="{11D95CC1-644A-4C79-8BAA-E82417256CB1}" type="presParOf" srcId="{DFBA7C12-B449-4328-9264-CEFC5D81560E}" destId="{F76E092E-7F1B-49C7-8EBB-D39C5F22696C}" srcOrd="2" destOrd="0" presId="urn:microsoft.com/office/officeart/2005/8/layout/vProcess5"/>
    <dgm:cxn modelId="{7B420436-7A07-4956-8F7D-DC54C39D0A5E}" type="presParOf" srcId="{DFBA7C12-B449-4328-9264-CEFC5D81560E}" destId="{0DEA11EA-054C-4C3E-83C3-630CB8368DE4}" srcOrd="3" destOrd="0" presId="urn:microsoft.com/office/officeart/2005/8/layout/vProcess5"/>
    <dgm:cxn modelId="{CCA002EA-3625-411D-A983-67982F12FB26}" type="presParOf" srcId="{DFBA7C12-B449-4328-9264-CEFC5D81560E}" destId="{15CB5CE6-C745-4075-AFD8-0DC134142114}" srcOrd="4" destOrd="0" presId="urn:microsoft.com/office/officeart/2005/8/layout/vProcess5"/>
    <dgm:cxn modelId="{968D01C6-FEAA-4F3D-9888-E9A85F4106E4}" type="presParOf" srcId="{DFBA7C12-B449-4328-9264-CEFC5D81560E}" destId="{32A98A20-C4C8-4EBE-80D9-0FD2A6A8CF9D}" srcOrd="5" destOrd="0" presId="urn:microsoft.com/office/officeart/2005/8/layout/vProcess5"/>
    <dgm:cxn modelId="{13EB2B0E-8EFE-4DFE-9572-0932449F8CA4}" type="presParOf" srcId="{DFBA7C12-B449-4328-9264-CEFC5D81560E}" destId="{86F352E0-D900-47D4-957A-D4C05E9C8B31}" srcOrd="6" destOrd="0" presId="urn:microsoft.com/office/officeart/2005/8/layout/vProcess5"/>
    <dgm:cxn modelId="{404D9FEF-E5BE-4258-ABB2-9866CF52E4DE}" type="presParOf" srcId="{DFBA7C12-B449-4328-9264-CEFC5D81560E}" destId="{493BFEE8-A0A4-4CF4-B878-C12E4AADDC07}" srcOrd="7" destOrd="0" presId="urn:microsoft.com/office/officeart/2005/8/layout/vProcess5"/>
    <dgm:cxn modelId="{016D3397-A866-4CAD-B5C8-FF47EF730896}" type="presParOf" srcId="{DFBA7C12-B449-4328-9264-CEFC5D81560E}" destId="{B019E324-17F1-4626-B18B-B90169820D19}" srcOrd="8" destOrd="0" presId="urn:microsoft.com/office/officeart/2005/8/layout/vProcess5"/>
    <dgm:cxn modelId="{B7837F4C-670E-4FD1-B11F-C80FFEA231E7}" type="presParOf" srcId="{DFBA7C12-B449-4328-9264-CEFC5D81560E}" destId="{A4719D16-0443-4758-8984-4F7903E6F87F}" srcOrd="9" destOrd="0" presId="urn:microsoft.com/office/officeart/2005/8/layout/vProcess5"/>
    <dgm:cxn modelId="{04C3C84C-8353-4A03-B86A-B8D209D1DF06}" type="presParOf" srcId="{DFBA7C12-B449-4328-9264-CEFC5D81560E}" destId="{CB7B0E8F-C18C-4391-8F2E-1043F5DE3BD8}" srcOrd="10" destOrd="0" presId="urn:microsoft.com/office/officeart/2005/8/layout/vProcess5"/>
    <dgm:cxn modelId="{8FC6575C-27FD-47D6-8DF6-91F0A700FEEE}" type="presParOf" srcId="{DFBA7C12-B449-4328-9264-CEFC5D81560E}" destId="{4DC691BF-23D2-4CAD-92A8-8B58BB95D920}" srcOrd="11" destOrd="0" presId="urn:microsoft.com/office/officeart/2005/8/layout/vProcess5"/>
    <dgm:cxn modelId="{84CC0D1E-B418-4803-B0ED-05EB0002C9CD}" type="presParOf" srcId="{DFBA7C12-B449-4328-9264-CEFC5D81560E}" destId="{9E5A5D9B-01A8-4A93-BA50-257DC126DB35}" srcOrd="12" destOrd="0" presId="urn:microsoft.com/office/officeart/2005/8/layout/vProcess5"/>
    <dgm:cxn modelId="{9805F74E-5DCD-4F0C-9093-C6FE3C44691F}" type="presParOf" srcId="{DFBA7C12-B449-4328-9264-CEFC5D81560E}" destId="{7D26C4E1-16DA-43C1-A84A-35602041FB8B}" srcOrd="13" destOrd="0" presId="urn:microsoft.com/office/officeart/2005/8/layout/vProcess5"/>
    <dgm:cxn modelId="{FCB7AD4E-B56D-4D8B-9501-FF589C178257}" type="presParOf" srcId="{DFBA7C12-B449-4328-9264-CEFC5D81560E}" destId="{B4E69455-AAE4-4F50-BD5C-0B073DD0818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EA918B-4B62-4AB1-9B4F-C2671EB1A66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C55C02-BEB8-4F54-8FE0-FB7C4878174B}">
      <dgm:prSet/>
      <dgm:spPr/>
      <dgm:t>
        <a:bodyPr/>
        <a:lstStyle/>
        <a:p>
          <a:r>
            <a:rPr lang="en-US"/>
            <a:t>Powershell Scripting</a:t>
          </a:r>
        </a:p>
      </dgm:t>
    </dgm:pt>
    <dgm:pt modelId="{736C4142-F712-4ACA-8E00-013E1C36F85B}" type="parTrans" cxnId="{EF397867-0FED-40CD-9F18-145635B55E96}">
      <dgm:prSet/>
      <dgm:spPr/>
      <dgm:t>
        <a:bodyPr/>
        <a:lstStyle/>
        <a:p>
          <a:endParaRPr lang="en-US"/>
        </a:p>
      </dgm:t>
    </dgm:pt>
    <dgm:pt modelId="{97AF9828-0EBA-44EB-B937-EB4586C5630F}" type="sibTrans" cxnId="{EF397867-0FED-40CD-9F18-145635B55E96}">
      <dgm:prSet/>
      <dgm:spPr/>
      <dgm:t>
        <a:bodyPr/>
        <a:lstStyle/>
        <a:p>
          <a:endParaRPr lang="en-US"/>
        </a:p>
      </dgm:t>
    </dgm:pt>
    <dgm:pt modelId="{5AD1C69C-7C26-4874-A799-8EAC756178E3}">
      <dgm:prSet/>
      <dgm:spPr/>
      <dgm:t>
        <a:bodyPr/>
        <a:lstStyle/>
        <a:p>
          <a:r>
            <a:rPr lang="en-US"/>
            <a:t>Queue Trigger Azure Functions</a:t>
          </a:r>
        </a:p>
      </dgm:t>
    </dgm:pt>
    <dgm:pt modelId="{46534DE6-3E35-4A67-9509-95EB536F036C}" type="parTrans" cxnId="{BAC18B1E-A0D0-4C6F-B77D-72328F8F96C7}">
      <dgm:prSet/>
      <dgm:spPr/>
      <dgm:t>
        <a:bodyPr/>
        <a:lstStyle/>
        <a:p>
          <a:endParaRPr lang="en-US"/>
        </a:p>
      </dgm:t>
    </dgm:pt>
    <dgm:pt modelId="{6BA536FB-FF29-48EC-BD2C-87FB28FFCCBA}" type="sibTrans" cxnId="{BAC18B1E-A0D0-4C6F-B77D-72328F8F96C7}">
      <dgm:prSet/>
      <dgm:spPr/>
      <dgm:t>
        <a:bodyPr/>
        <a:lstStyle/>
        <a:p>
          <a:endParaRPr lang="en-US"/>
        </a:p>
      </dgm:t>
    </dgm:pt>
    <dgm:pt modelId="{584F9A98-6D8F-47D7-BCA8-F82135006731}">
      <dgm:prSet/>
      <dgm:spPr/>
      <dgm:t>
        <a:bodyPr/>
        <a:lstStyle/>
        <a:p>
          <a:r>
            <a:rPr lang="en-US"/>
            <a:t>Service Hooks</a:t>
          </a:r>
        </a:p>
      </dgm:t>
    </dgm:pt>
    <dgm:pt modelId="{32FF0EAB-3B77-4DD3-9429-05B554B80078}" type="parTrans" cxnId="{4CC7AEC5-2553-4ADD-9B7F-40229CE72AC5}">
      <dgm:prSet/>
      <dgm:spPr/>
      <dgm:t>
        <a:bodyPr/>
        <a:lstStyle/>
        <a:p>
          <a:endParaRPr lang="en-US"/>
        </a:p>
      </dgm:t>
    </dgm:pt>
    <dgm:pt modelId="{DC83FC5B-A08C-4058-A089-D161135FD7A1}" type="sibTrans" cxnId="{4CC7AEC5-2553-4ADD-9B7F-40229CE72AC5}">
      <dgm:prSet/>
      <dgm:spPr/>
      <dgm:t>
        <a:bodyPr/>
        <a:lstStyle/>
        <a:p>
          <a:endParaRPr lang="en-US"/>
        </a:p>
      </dgm:t>
    </dgm:pt>
    <dgm:pt modelId="{40BEE944-704D-420D-88B2-3CBC71644AFF}">
      <dgm:prSet/>
      <dgm:spPr/>
      <dgm:t>
        <a:bodyPr/>
        <a:lstStyle/>
        <a:p>
          <a:r>
            <a:rPr lang="en-US"/>
            <a:t>Azure Service Bus Queue</a:t>
          </a:r>
        </a:p>
      </dgm:t>
    </dgm:pt>
    <dgm:pt modelId="{C58291B0-C4FC-4758-B114-292D14BEDC87}" type="parTrans" cxnId="{42BBB546-1F86-417D-AA18-E5EAAFF33B02}">
      <dgm:prSet/>
      <dgm:spPr/>
      <dgm:t>
        <a:bodyPr/>
        <a:lstStyle/>
        <a:p>
          <a:endParaRPr lang="en-US"/>
        </a:p>
      </dgm:t>
    </dgm:pt>
    <dgm:pt modelId="{80AFF76B-5147-4768-8AB2-A9F25A8B33F1}" type="sibTrans" cxnId="{42BBB546-1F86-417D-AA18-E5EAAFF33B02}">
      <dgm:prSet/>
      <dgm:spPr/>
      <dgm:t>
        <a:bodyPr/>
        <a:lstStyle/>
        <a:p>
          <a:endParaRPr lang="en-US"/>
        </a:p>
      </dgm:t>
    </dgm:pt>
    <dgm:pt modelId="{6AE357DA-7D4E-414C-A45E-15E46A257160}">
      <dgm:prSet/>
      <dgm:spPr/>
      <dgm:t>
        <a:bodyPr/>
        <a:lstStyle/>
        <a:p>
          <a:r>
            <a:rPr lang="en-US"/>
            <a:t>C#, .NET</a:t>
          </a:r>
        </a:p>
      </dgm:t>
    </dgm:pt>
    <dgm:pt modelId="{3387A51F-149C-444F-A03E-46F28D1E3B56}" type="parTrans" cxnId="{947E8E71-5A95-47C5-8C6B-60377064FCE2}">
      <dgm:prSet/>
      <dgm:spPr/>
      <dgm:t>
        <a:bodyPr/>
        <a:lstStyle/>
        <a:p>
          <a:endParaRPr lang="en-US"/>
        </a:p>
      </dgm:t>
    </dgm:pt>
    <dgm:pt modelId="{8E9EBFF0-E1BF-49DF-9EC6-BB29A01E8136}" type="sibTrans" cxnId="{947E8E71-5A95-47C5-8C6B-60377064FCE2}">
      <dgm:prSet/>
      <dgm:spPr/>
      <dgm:t>
        <a:bodyPr/>
        <a:lstStyle/>
        <a:p>
          <a:endParaRPr lang="en-US"/>
        </a:p>
      </dgm:t>
    </dgm:pt>
    <dgm:pt modelId="{CD9609F6-E938-40D0-AD66-7AF77A882A77}">
      <dgm:prSet/>
      <dgm:spPr/>
      <dgm:t>
        <a:bodyPr/>
        <a:lstStyle/>
        <a:p>
          <a:r>
            <a:rPr lang="en-US"/>
            <a:t>XML and JSON Data Parsing</a:t>
          </a:r>
        </a:p>
      </dgm:t>
    </dgm:pt>
    <dgm:pt modelId="{017A794A-52AF-487D-B2E2-5BD9A9E91731}" type="parTrans" cxnId="{E8DEFBCE-3F5E-4B31-9C48-13C4AEB3CF38}">
      <dgm:prSet/>
      <dgm:spPr/>
      <dgm:t>
        <a:bodyPr/>
        <a:lstStyle/>
        <a:p>
          <a:endParaRPr lang="en-US"/>
        </a:p>
      </dgm:t>
    </dgm:pt>
    <dgm:pt modelId="{01C487CB-E536-4219-B348-FB9B9AE6A56A}" type="sibTrans" cxnId="{E8DEFBCE-3F5E-4B31-9C48-13C4AEB3CF38}">
      <dgm:prSet/>
      <dgm:spPr/>
      <dgm:t>
        <a:bodyPr/>
        <a:lstStyle/>
        <a:p>
          <a:endParaRPr lang="en-US"/>
        </a:p>
      </dgm:t>
    </dgm:pt>
    <dgm:pt modelId="{C7D759CA-8343-4803-9F09-4F033F8A459D}">
      <dgm:prSet/>
      <dgm:spPr/>
      <dgm:t>
        <a:bodyPr/>
        <a:lstStyle/>
        <a:p>
          <a:r>
            <a:rPr lang="en-US" err="1"/>
            <a:t>Githooks</a:t>
          </a:r>
          <a:endParaRPr lang="en-US"/>
        </a:p>
      </dgm:t>
    </dgm:pt>
    <dgm:pt modelId="{C5ABCB03-CD4F-44EB-BEDF-25171E9C1A1F}" type="parTrans" cxnId="{09245BCE-ACBA-43E2-92B3-014935B6524B}">
      <dgm:prSet/>
      <dgm:spPr/>
      <dgm:t>
        <a:bodyPr/>
        <a:lstStyle/>
        <a:p>
          <a:endParaRPr lang="en-US"/>
        </a:p>
      </dgm:t>
    </dgm:pt>
    <dgm:pt modelId="{07A2391C-1EC7-47DF-9585-3971EBE7A3F1}" type="sibTrans" cxnId="{09245BCE-ACBA-43E2-92B3-014935B6524B}">
      <dgm:prSet/>
      <dgm:spPr/>
      <dgm:t>
        <a:bodyPr/>
        <a:lstStyle/>
        <a:p>
          <a:endParaRPr lang="en-US"/>
        </a:p>
      </dgm:t>
    </dgm:pt>
    <dgm:pt modelId="{84B2DA29-80D0-41F1-98DC-A32D59125809}">
      <dgm:prSet/>
      <dgm:spPr/>
      <dgm:t>
        <a:bodyPr/>
        <a:lstStyle/>
        <a:p>
          <a:r>
            <a:rPr lang="en-US"/>
            <a:t>Posting Comment on PR</a:t>
          </a:r>
        </a:p>
      </dgm:t>
    </dgm:pt>
    <dgm:pt modelId="{8564475A-7487-495E-AE8D-537DCE68AD41}" type="parTrans" cxnId="{156AD2DB-FF73-485B-9D86-3D2419381042}">
      <dgm:prSet/>
      <dgm:spPr/>
      <dgm:t>
        <a:bodyPr/>
        <a:lstStyle/>
        <a:p>
          <a:endParaRPr lang="en-US"/>
        </a:p>
      </dgm:t>
    </dgm:pt>
    <dgm:pt modelId="{B1F78E4A-4FA1-4F7C-BDBD-3795B81E05BE}" type="sibTrans" cxnId="{156AD2DB-FF73-485B-9D86-3D2419381042}">
      <dgm:prSet/>
      <dgm:spPr/>
      <dgm:t>
        <a:bodyPr/>
        <a:lstStyle/>
        <a:p>
          <a:endParaRPr lang="en-US"/>
        </a:p>
      </dgm:t>
    </dgm:pt>
    <dgm:pt modelId="{4DB04524-3740-4DBF-A33E-74F99B36994E}">
      <dgm:prSet/>
      <dgm:spPr/>
      <dgm:t>
        <a:bodyPr/>
        <a:lstStyle/>
        <a:p>
          <a:r>
            <a:rPr lang="en-US"/>
            <a:t>HTTP Trigger Azure </a:t>
          </a:r>
          <a:r>
            <a:rPr lang="en-US" err="1"/>
            <a:t>Fucntion</a:t>
          </a:r>
          <a:endParaRPr lang="en-US"/>
        </a:p>
      </dgm:t>
    </dgm:pt>
    <dgm:pt modelId="{55D1F1B0-5E84-4792-9217-0C0EC2BCFC70}" type="parTrans" cxnId="{95A1DDE7-02E8-4813-90FC-8DB55535FAEB}">
      <dgm:prSet/>
      <dgm:spPr/>
      <dgm:t>
        <a:bodyPr/>
        <a:lstStyle/>
        <a:p>
          <a:endParaRPr lang="en-US"/>
        </a:p>
      </dgm:t>
    </dgm:pt>
    <dgm:pt modelId="{BE66C9BA-1105-43F0-A345-4BE06525DAA7}" type="sibTrans" cxnId="{95A1DDE7-02E8-4813-90FC-8DB55535FAEB}">
      <dgm:prSet/>
      <dgm:spPr/>
      <dgm:t>
        <a:bodyPr/>
        <a:lstStyle/>
        <a:p>
          <a:endParaRPr lang="en-US"/>
        </a:p>
      </dgm:t>
    </dgm:pt>
    <dgm:pt modelId="{0F8CEE4D-0387-4336-B34B-08B5E055746D}" type="pres">
      <dgm:prSet presAssocID="{6BEA918B-4B62-4AB1-9B4F-C2671EB1A66F}" presName="Name0" presStyleCnt="0">
        <dgm:presLayoutVars>
          <dgm:dir/>
          <dgm:animLvl val="lvl"/>
          <dgm:resizeHandles val="exact"/>
        </dgm:presLayoutVars>
      </dgm:prSet>
      <dgm:spPr/>
    </dgm:pt>
    <dgm:pt modelId="{BF8C523E-0ABE-44A7-8DDF-41BB13CA40C6}" type="pres">
      <dgm:prSet presAssocID="{EDC55C02-BEB8-4F54-8FE0-FB7C4878174B}" presName="linNode" presStyleCnt="0"/>
      <dgm:spPr/>
    </dgm:pt>
    <dgm:pt modelId="{FBE6FBCD-AD2D-4665-A6B8-9174EFC2087E}" type="pres">
      <dgm:prSet presAssocID="{EDC55C02-BEB8-4F54-8FE0-FB7C4878174B}" presName="parentText" presStyleLbl="node1" presStyleIdx="0" presStyleCnt="9" custScaleX="180696" custLinFactNeighborY="63">
        <dgm:presLayoutVars>
          <dgm:chMax val="1"/>
          <dgm:bulletEnabled val="1"/>
        </dgm:presLayoutVars>
      </dgm:prSet>
      <dgm:spPr/>
    </dgm:pt>
    <dgm:pt modelId="{7BB830BD-AF24-4FC3-9D71-FA2E41613FD1}" type="pres">
      <dgm:prSet presAssocID="{97AF9828-0EBA-44EB-B937-EB4586C5630F}" presName="sp" presStyleCnt="0"/>
      <dgm:spPr/>
    </dgm:pt>
    <dgm:pt modelId="{AEA65AE1-C83C-4299-9BAC-A46729022CB2}" type="pres">
      <dgm:prSet presAssocID="{5AD1C69C-7C26-4874-A799-8EAC756178E3}" presName="linNode" presStyleCnt="0"/>
      <dgm:spPr/>
    </dgm:pt>
    <dgm:pt modelId="{8072F92B-FD81-413D-8491-3F3EA68F4D0C}" type="pres">
      <dgm:prSet presAssocID="{5AD1C69C-7C26-4874-A799-8EAC756178E3}" presName="parentText" presStyleLbl="node1" presStyleIdx="1" presStyleCnt="9" custScaleX="180696" custLinFactNeighborY="63">
        <dgm:presLayoutVars>
          <dgm:chMax val="1"/>
          <dgm:bulletEnabled val="1"/>
        </dgm:presLayoutVars>
      </dgm:prSet>
      <dgm:spPr/>
    </dgm:pt>
    <dgm:pt modelId="{7EBC16A7-F81D-4CCD-A834-FE8E22A23FDD}" type="pres">
      <dgm:prSet presAssocID="{6BA536FB-FF29-48EC-BD2C-87FB28FFCCBA}" presName="sp" presStyleCnt="0"/>
      <dgm:spPr/>
    </dgm:pt>
    <dgm:pt modelId="{B7435DC4-A69B-4F1E-AC32-F998C5F7B8A5}" type="pres">
      <dgm:prSet presAssocID="{584F9A98-6D8F-47D7-BCA8-F82135006731}" presName="linNode" presStyleCnt="0"/>
      <dgm:spPr/>
    </dgm:pt>
    <dgm:pt modelId="{68C4103A-80E0-45CF-A754-3463691B170D}" type="pres">
      <dgm:prSet presAssocID="{584F9A98-6D8F-47D7-BCA8-F82135006731}" presName="parentText" presStyleLbl="node1" presStyleIdx="2" presStyleCnt="9" custScaleX="180696" custLinFactNeighborY="63">
        <dgm:presLayoutVars>
          <dgm:chMax val="1"/>
          <dgm:bulletEnabled val="1"/>
        </dgm:presLayoutVars>
      </dgm:prSet>
      <dgm:spPr/>
    </dgm:pt>
    <dgm:pt modelId="{2826EE21-0217-4547-8C30-3A157F15CFE9}" type="pres">
      <dgm:prSet presAssocID="{DC83FC5B-A08C-4058-A089-D161135FD7A1}" presName="sp" presStyleCnt="0"/>
      <dgm:spPr/>
    </dgm:pt>
    <dgm:pt modelId="{8EB978DC-4DDA-44AE-A758-0CAF9916F7B5}" type="pres">
      <dgm:prSet presAssocID="{40BEE944-704D-420D-88B2-3CBC71644AFF}" presName="linNode" presStyleCnt="0"/>
      <dgm:spPr/>
    </dgm:pt>
    <dgm:pt modelId="{16CD3E9B-90DA-4575-9743-8FD0A6838D0C}" type="pres">
      <dgm:prSet presAssocID="{40BEE944-704D-420D-88B2-3CBC71644AFF}" presName="parentText" presStyleLbl="node1" presStyleIdx="3" presStyleCnt="9" custScaleX="180696" custLinFactNeighborY="63">
        <dgm:presLayoutVars>
          <dgm:chMax val="1"/>
          <dgm:bulletEnabled val="1"/>
        </dgm:presLayoutVars>
      </dgm:prSet>
      <dgm:spPr/>
    </dgm:pt>
    <dgm:pt modelId="{73A3CE71-FB25-4016-A6D2-2B05C78FC6BC}" type="pres">
      <dgm:prSet presAssocID="{80AFF76B-5147-4768-8AB2-A9F25A8B33F1}" presName="sp" presStyleCnt="0"/>
      <dgm:spPr/>
    </dgm:pt>
    <dgm:pt modelId="{73D764C6-1125-4CC1-8E49-838D4B69730E}" type="pres">
      <dgm:prSet presAssocID="{6AE357DA-7D4E-414C-A45E-15E46A257160}" presName="linNode" presStyleCnt="0"/>
      <dgm:spPr/>
    </dgm:pt>
    <dgm:pt modelId="{98021E96-EF9F-4ED8-B4A9-8472594D0021}" type="pres">
      <dgm:prSet presAssocID="{6AE357DA-7D4E-414C-A45E-15E46A257160}" presName="parentText" presStyleLbl="node1" presStyleIdx="4" presStyleCnt="9" custScaleX="180696" custLinFactNeighborY="63">
        <dgm:presLayoutVars>
          <dgm:chMax val="1"/>
          <dgm:bulletEnabled val="1"/>
        </dgm:presLayoutVars>
      </dgm:prSet>
      <dgm:spPr/>
    </dgm:pt>
    <dgm:pt modelId="{E04261BF-36C0-491D-9F81-DA700B5A8FE8}" type="pres">
      <dgm:prSet presAssocID="{8E9EBFF0-E1BF-49DF-9EC6-BB29A01E8136}" presName="sp" presStyleCnt="0"/>
      <dgm:spPr/>
    </dgm:pt>
    <dgm:pt modelId="{121F3623-E6F6-4D62-91FD-336AC7120CCC}" type="pres">
      <dgm:prSet presAssocID="{CD9609F6-E938-40D0-AD66-7AF77A882A77}" presName="linNode" presStyleCnt="0"/>
      <dgm:spPr/>
    </dgm:pt>
    <dgm:pt modelId="{6B3B14BC-3600-4258-9626-E7C3AF837E87}" type="pres">
      <dgm:prSet presAssocID="{CD9609F6-E938-40D0-AD66-7AF77A882A77}" presName="parentText" presStyleLbl="node1" presStyleIdx="5" presStyleCnt="9" custScaleX="180696" custLinFactNeighborY="63">
        <dgm:presLayoutVars>
          <dgm:chMax val="1"/>
          <dgm:bulletEnabled val="1"/>
        </dgm:presLayoutVars>
      </dgm:prSet>
      <dgm:spPr/>
    </dgm:pt>
    <dgm:pt modelId="{543564B1-101C-498D-B3E5-E12E1E6B7EBA}" type="pres">
      <dgm:prSet presAssocID="{01C487CB-E536-4219-B348-FB9B9AE6A56A}" presName="sp" presStyleCnt="0"/>
      <dgm:spPr/>
    </dgm:pt>
    <dgm:pt modelId="{1763DDFC-9837-4DC7-8DAF-DDAD1965929D}" type="pres">
      <dgm:prSet presAssocID="{84B2DA29-80D0-41F1-98DC-A32D59125809}" presName="linNode" presStyleCnt="0"/>
      <dgm:spPr/>
    </dgm:pt>
    <dgm:pt modelId="{36D825AA-6D48-4C1E-A9FC-B7AB9B956106}" type="pres">
      <dgm:prSet presAssocID="{84B2DA29-80D0-41F1-98DC-A32D59125809}" presName="parentText" presStyleLbl="node1" presStyleIdx="6" presStyleCnt="9" custScaleX="180696">
        <dgm:presLayoutVars>
          <dgm:chMax val="1"/>
          <dgm:bulletEnabled val="1"/>
        </dgm:presLayoutVars>
      </dgm:prSet>
      <dgm:spPr/>
    </dgm:pt>
    <dgm:pt modelId="{BE3F645D-F169-4BB4-8722-838B8B256F79}" type="pres">
      <dgm:prSet presAssocID="{B1F78E4A-4FA1-4F7C-BDBD-3795B81E05BE}" presName="sp" presStyleCnt="0"/>
      <dgm:spPr/>
    </dgm:pt>
    <dgm:pt modelId="{F7E2EFDB-F127-4E44-8CDA-97C9F23225DB}" type="pres">
      <dgm:prSet presAssocID="{C7D759CA-8343-4803-9F09-4F033F8A459D}" presName="linNode" presStyleCnt="0"/>
      <dgm:spPr/>
    </dgm:pt>
    <dgm:pt modelId="{09F10FD3-91C9-4D55-AD25-14B0E42F12A8}" type="pres">
      <dgm:prSet presAssocID="{C7D759CA-8343-4803-9F09-4F033F8A459D}" presName="parentText" presStyleLbl="node1" presStyleIdx="7" presStyleCnt="9" custScaleX="180696" custLinFactNeighborY="63">
        <dgm:presLayoutVars>
          <dgm:chMax val="1"/>
          <dgm:bulletEnabled val="1"/>
        </dgm:presLayoutVars>
      </dgm:prSet>
      <dgm:spPr/>
    </dgm:pt>
    <dgm:pt modelId="{B2D1C70A-FBE1-4922-93A0-0A4286F3D0B4}" type="pres">
      <dgm:prSet presAssocID="{07A2391C-1EC7-47DF-9585-3971EBE7A3F1}" presName="sp" presStyleCnt="0"/>
      <dgm:spPr/>
    </dgm:pt>
    <dgm:pt modelId="{8839BC9B-B949-4BFA-97E6-0FD83FE8F863}" type="pres">
      <dgm:prSet presAssocID="{4DB04524-3740-4DBF-A33E-74F99B36994E}" presName="linNode" presStyleCnt="0"/>
      <dgm:spPr/>
    </dgm:pt>
    <dgm:pt modelId="{1E82AE87-E127-48FF-8CBC-23B49B0C32B4}" type="pres">
      <dgm:prSet presAssocID="{4DB04524-3740-4DBF-A33E-74F99B36994E}" presName="parentText" presStyleLbl="node1" presStyleIdx="8" presStyleCnt="9" custScaleX="180696">
        <dgm:presLayoutVars>
          <dgm:chMax val="1"/>
          <dgm:bulletEnabled val="1"/>
        </dgm:presLayoutVars>
      </dgm:prSet>
      <dgm:spPr/>
    </dgm:pt>
  </dgm:ptLst>
  <dgm:cxnLst>
    <dgm:cxn modelId="{6A17B914-FAEF-4DAE-835A-709758EC5238}" type="presOf" srcId="{EDC55C02-BEB8-4F54-8FE0-FB7C4878174B}" destId="{FBE6FBCD-AD2D-4665-A6B8-9174EFC2087E}" srcOrd="0" destOrd="0" presId="urn:microsoft.com/office/officeart/2005/8/layout/vList5"/>
    <dgm:cxn modelId="{3CE7F915-0B23-4CEE-9611-635C86EDCA77}" type="presOf" srcId="{40BEE944-704D-420D-88B2-3CBC71644AFF}" destId="{16CD3E9B-90DA-4575-9743-8FD0A6838D0C}" srcOrd="0" destOrd="0" presId="urn:microsoft.com/office/officeart/2005/8/layout/vList5"/>
    <dgm:cxn modelId="{BAC18B1E-A0D0-4C6F-B77D-72328F8F96C7}" srcId="{6BEA918B-4B62-4AB1-9B4F-C2671EB1A66F}" destId="{5AD1C69C-7C26-4874-A799-8EAC756178E3}" srcOrd="1" destOrd="0" parTransId="{46534DE6-3E35-4A67-9509-95EB536F036C}" sibTransId="{6BA536FB-FF29-48EC-BD2C-87FB28FFCCBA}"/>
    <dgm:cxn modelId="{6689D83F-46D6-4F66-8810-F1B886A61BBA}" type="presOf" srcId="{84B2DA29-80D0-41F1-98DC-A32D59125809}" destId="{36D825AA-6D48-4C1E-A9FC-B7AB9B956106}" srcOrd="0" destOrd="0" presId="urn:microsoft.com/office/officeart/2005/8/layout/vList5"/>
    <dgm:cxn modelId="{5C6BD361-68AB-466F-BB83-0D7969A5001E}" type="presOf" srcId="{CD9609F6-E938-40D0-AD66-7AF77A882A77}" destId="{6B3B14BC-3600-4258-9626-E7C3AF837E87}" srcOrd="0" destOrd="0" presId="urn:microsoft.com/office/officeart/2005/8/layout/vList5"/>
    <dgm:cxn modelId="{42BBB546-1F86-417D-AA18-E5EAAFF33B02}" srcId="{6BEA918B-4B62-4AB1-9B4F-C2671EB1A66F}" destId="{40BEE944-704D-420D-88B2-3CBC71644AFF}" srcOrd="3" destOrd="0" parTransId="{C58291B0-C4FC-4758-B114-292D14BEDC87}" sibTransId="{80AFF76B-5147-4768-8AB2-A9F25A8B33F1}"/>
    <dgm:cxn modelId="{EF397867-0FED-40CD-9F18-145635B55E96}" srcId="{6BEA918B-4B62-4AB1-9B4F-C2671EB1A66F}" destId="{EDC55C02-BEB8-4F54-8FE0-FB7C4878174B}" srcOrd="0" destOrd="0" parTransId="{736C4142-F712-4ACA-8E00-013E1C36F85B}" sibTransId="{97AF9828-0EBA-44EB-B937-EB4586C5630F}"/>
    <dgm:cxn modelId="{5C86624D-F9BA-46AF-B9D4-16D0E1919BD8}" type="presOf" srcId="{6AE357DA-7D4E-414C-A45E-15E46A257160}" destId="{98021E96-EF9F-4ED8-B4A9-8472594D0021}" srcOrd="0" destOrd="0" presId="urn:microsoft.com/office/officeart/2005/8/layout/vList5"/>
    <dgm:cxn modelId="{947E8E71-5A95-47C5-8C6B-60377064FCE2}" srcId="{6BEA918B-4B62-4AB1-9B4F-C2671EB1A66F}" destId="{6AE357DA-7D4E-414C-A45E-15E46A257160}" srcOrd="4" destOrd="0" parTransId="{3387A51F-149C-444F-A03E-46F28D1E3B56}" sibTransId="{8E9EBFF0-E1BF-49DF-9EC6-BB29A01E8136}"/>
    <dgm:cxn modelId="{3CF20375-94BE-499D-8EBB-7E819767B83B}" type="presOf" srcId="{6BEA918B-4B62-4AB1-9B4F-C2671EB1A66F}" destId="{0F8CEE4D-0387-4336-B34B-08B5E055746D}" srcOrd="0" destOrd="0" presId="urn:microsoft.com/office/officeart/2005/8/layout/vList5"/>
    <dgm:cxn modelId="{2D91A475-305C-4E97-9F9D-66420A3F115A}" type="presOf" srcId="{584F9A98-6D8F-47D7-BCA8-F82135006731}" destId="{68C4103A-80E0-45CF-A754-3463691B170D}" srcOrd="0" destOrd="0" presId="urn:microsoft.com/office/officeart/2005/8/layout/vList5"/>
    <dgm:cxn modelId="{11FB6AAC-ABC8-426A-A73C-18467045C78D}" type="presOf" srcId="{5AD1C69C-7C26-4874-A799-8EAC756178E3}" destId="{8072F92B-FD81-413D-8491-3F3EA68F4D0C}" srcOrd="0" destOrd="0" presId="urn:microsoft.com/office/officeart/2005/8/layout/vList5"/>
    <dgm:cxn modelId="{6631D2B6-51EE-496C-AAF7-B8F56138F7D5}" type="presOf" srcId="{4DB04524-3740-4DBF-A33E-74F99B36994E}" destId="{1E82AE87-E127-48FF-8CBC-23B49B0C32B4}" srcOrd="0" destOrd="0" presId="urn:microsoft.com/office/officeart/2005/8/layout/vList5"/>
    <dgm:cxn modelId="{4CC7AEC5-2553-4ADD-9B7F-40229CE72AC5}" srcId="{6BEA918B-4B62-4AB1-9B4F-C2671EB1A66F}" destId="{584F9A98-6D8F-47D7-BCA8-F82135006731}" srcOrd="2" destOrd="0" parTransId="{32FF0EAB-3B77-4DD3-9429-05B554B80078}" sibTransId="{DC83FC5B-A08C-4058-A089-D161135FD7A1}"/>
    <dgm:cxn modelId="{09245BCE-ACBA-43E2-92B3-014935B6524B}" srcId="{6BEA918B-4B62-4AB1-9B4F-C2671EB1A66F}" destId="{C7D759CA-8343-4803-9F09-4F033F8A459D}" srcOrd="7" destOrd="0" parTransId="{C5ABCB03-CD4F-44EB-BEDF-25171E9C1A1F}" sibTransId="{07A2391C-1EC7-47DF-9585-3971EBE7A3F1}"/>
    <dgm:cxn modelId="{E8DEFBCE-3F5E-4B31-9C48-13C4AEB3CF38}" srcId="{6BEA918B-4B62-4AB1-9B4F-C2671EB1A66F}" destId="{CD9609F6-E938-40D0-AD66-7AF77A882A77}" srcOrd="5" destOrd="0" parTransId="{017A794A-52AF-487D-B2E2-5BD9A9E91731}" sibTransId="{01C487CB-E536-4219-B348-FB9B9AE6A56A}"/>
    <dgm:cxn modelId="{156AD2DB-FF73-485B-9D86-3D2419381042}" srcId="{6BEA918B-4B62-4AB1-9B4F-C2671EB1A66F}" destId="{84B2DA29-80D0-41F1-98DC-A32D59125809}" srcOrd="6" destOrd="0" parTransId="{8564475A-7487-495E-AE8D-537DCE68AD41}" sibTransId="{B1F78E4A-4FA1-4F7C-BDBD-3795B81E05BE}"/>
    <dgm:cxn modelId="{95A1DDE7-02E8-4813-90FC-8DB55535FAEB}" srcId="{6BEA918B-4B62-4AB1-9B4F-C2671EB1A66F}" destId="{4DB04524-3740-4DBF-A33E-74F99B36994E}" srcOrd="8" destOrd="0" parTransId="{55D1F1B0-5E84-4792-9217-0C0EC2BCFC70}" sibTransId="{BE66C9BA-1105-43F0-A345-4BE06525DAA7}"/>
    <dgm:cxn modelId="{68DE95FF-BC87-482B-9C3D-90E265A224CF}" type="presOf" srcId="{C7D759CA-8343-4803-9F09-4F033F8A459D}" destId="{09F10FD3-91C9-4D55-AD25-14B0E42F12A8}" srcOrd="0" destOrd="0" presId="urn:microsoft.com/office/officeart/2005/8/layout/vList5"/>
    <dgm:cxn modelId="{EAF5841F-5913-41AE-937A-0DFCF6161BB1}" type="presParOf" srcId="{0F8CEE4D-0387-4336-B34B-08B5E055746D}" destId="{BF8C523E-0ABE-44A7-8DDF-41BB13CA40C6}" srcOrd="0" destOrd="0" presId="urn:microsoft.com/office/officeart/2005/8/layout/vList5"/>
    <dgm:cxn modelId="{ECE784D5-B1C4-41A6-A8B0-E7F3351E4F06}" type="presParOf" srcId="{BF8C523E-0ABE-44A7-8DDF-41BB13CA40C6}" destId="{FBE6FBCD-AD2D-4665-A6B8-9174EFC2087E}" srcOrd="0" destOrd="0" presId="urn:microsoft.com/office/officeart/2005/8/layout/vList5"/>
    <dgm:cxn modelId="{2D012C02-C890-4515-914F-B399BABAC33F}" type="presParOf" srcId="{0F8CEE4D-0387-4336-B34B-08B5E055746D}" destId="{7BB830BD-AF24-4FC3-9D71-FA2E41613FD1}" srcOrd="1" destOrd="0" presId="urn:microsoft.com/office/officeart/2005/8/layout/vList5"/>
    <dgm:cxn modelId="{ACA442FC-0917-402D-875F-9375F7E2C47C}" type="presParOf" srcId="{0F8CEE4D-0387-4336-B34B-08B5E055746D}" destId="{AEA65AE1-C83C-4299-9BAC-A46729022CB2}" srcOrd="2" destOrd="0" presId="urn:microsoft.com/office/officeart/2005/8/layout/vList5"/>
    <dgm:cxn modelId="{586A47B0-716E-40C1-BF00-4D3E4E6BD84E}" type="presParOf" srcId="{AEA65AE1-C83C-4299-9BAC-A46729022CB2}" destId="{8072F92B-FD81-413D-8491-3F3EA68F4D0C}" srcOrd="0" destOrd="0" presId="urn:microsoft.com/office/officeart/2005/8/layout/vList5"/>
    <dgm:cxn modelId="{D474F762-CBD8-4A05-ADF0-6FDEC2775AF9}" type="presParOf" srcId="{0F8CEE4D-0387-4336-B34B-08B5E055746D}" destId="{7EBC16A7-F81D-4CCD-A834-FE8E22A23FDD}" srcOrd="3" destOrd="0" presId="urn:microsoft.com/office/officeart/2005/8/layout/vList5"/>
    <dgm:cxn modelId="{7D667D7F-DBD0-4EAB-9344-1B7D045CFC56}" type="presParOf" srcId="{0F8CEE4D-0387-4336-B34B-08B5E055746D}" destId="{B7435DC4-A69B-4F1E-AC32-F998C5F7B8A5}" srcOrd="4" destOrd="0" presId="urn:microsoft.com/office/officeart/2005/8/layout/vList5"/>
    <dgm:cxn modelId="{23713098-3F3F-448C-AD49-77F18ED91BF8}" type="presParOf" srcId="{B7435DC4-A69B-4F1E-AC32-F998C5F7B8A5}" destId="{68C4103A-80E0-45CF-A754-3463691B170D}" srcOrd="0" destOrd="0" presId="urn:microsoft.com/office/officeart/2005/8/layout/vList5"/>
    <dgm:cxn modelId="{7FCC6AF9-63A2-4782-A522-E6520A97228F}" type="presParOf" srcId="{0F8CEE4D-0387-4336-B34B-08B5E055746D}" destId="{2826EE21-0217-4547-8C30-3A157F15CFE9}" srcOrd="5" destOrd="0" presId="urn:microsoft.com/office/officeart/2005/8/layout/vList5"/>
    <dgm:cxn modelId="{C125B236-2127-4FD4-A3B8-440B806A197B}" type="presParOf" srcId="{0F8CEE4D-0387-4336-B34B-08B5E055746D}" destId="{8EB978DC-4DDA-44AE-A758-0CAF9916F7B5}" srcOrd="6" destOrd="0" presId="urn:microsoft.com/office/officeart/2005/8/layout/vList5"/>
    <dgm:cxn modelId="{09CD5C20-C526-4685-8F4A-AAAD08E258E6}" type="presParOf" srcId="{8EB978DC-4DDA-44AE-A758-0CAF9916F7B5}" destId="{16CD3E9B-90DA-4575-9743-8FD0A6838D0C}" srcOrd="0" destOrd="0" presId="urn:microsoft.com/office/officeart/2005/8/layout/vList5"/>
    <dgm:cxn modelId="{ACF11026-35C5-442D-A576-DF7FFD4DF30A}" type="presParOf" srcId="{0F8CEE4D-0387-4336-B34B-08B5E055746D}" destId="{73A3CE71-FB25-4016-A6D2-2B05C78FC6BC}" srcOrd="7" destOrd="0" presId="urn:microsoft.com/office/officeart/2005/8/layout/vList5"/>
    <dgm:cxn modelId="{42AAACFA-4F6A-4BC9-8C6B-93FD0631C903}" type="presParOf" srcId="{0F8CEE4D-0387-4336-B34B-08B5E055746D}" destId="{73D764C6-1125-4CC1-8E49-838D4B69730E}" srcOrd="8" destOrd="0" presId="urn:microsoft.com/office/officeart/2005/8/layout/vList5"/>
    <dgm:cxn modelId="{C317A42D-488A-4E11-AD0C-9BC090EA3614}" type="presParOf" srcId="{73D764C6-1125-4CC1-8E49-838D4B69730E}" destId="{98021E96-EF9F-4ED8-B4A9-8472594D0021}" srcOrd="0" destOrd="0" presId="urn:microsoft.com/office/officeart/2005/8/layout/vList5"/>
    <dgm:cxn modelId="{8956E70E-B3C2-4E7C-94F5-9D642506A3C7}" type="presParOf" srcId="{0F8CEE4D-0387-4336-B34B-08B5E055746D}" destId="{E04261BF-36C0-491D-9F81-DA700B5A8FE8}" srcOrd="9" destOrd="0" presId="urn:microsoft.com/office/officeart/2005/8/layout/vList5"/>
    <dgm:cxn modelId="{840CD35A-3726-4D84-AC38-A6BA49B54A31}" type="presParOf" srcId="{0F8CEE4D-0387-4336-B34B-08B5E055746D}" destId="{121F3623-E6F6-4D62-91FD-336AC7120CCC}" srcOrd="10" destOrd="0" presId="urn:microsoft.com/office/officeart/2005/8/layout/vList5"/>
    <dgm:cxn modelId="{CE29378A-61D5-4E69-B2C5-865468A2E213}" type="presParOf" srcId="{121F3623-E6F6-4D62-91FD-336AC7120CCC}" destId="{6B3B14BC-3600-4258-9626-E7C3AF837E87}" srcOrd="0" destOrd="0" presId="urn:microsoft.com/office/officeart/2005/8/layout/vList5"/>
    <dgm:cxn modelId="{A328CC78-ABC2-4230-A903-D4C0407EC354}" type="presParOf" srcId="{0F8CEE4D-0387-4336-B34B-08B5E055746D}" destId="{543564B1-101C-498D-B3E5-E12E1E6B7EBA}" srcOrd="11" destOrd="0" presId="urn:microsoft.com/office/officeart/2005/8/layout/vList5"/>
    <dgm:cxn modelId="{63C6453B-3057-41B5-A132-3CB476DA8E7D}" type="presParOf" srcId="{0F8CEE4D-0387-4336-B34B-08B5E055746D}" destId="{1763DDFC-9837-4DC7-8DAF-DDAD1965929D}" srcOrd="12" destOrd="0" presId="urn:microsoft.com/office/officeart/2005/8/layout/vList5"/>
    <dgm:cxn modelId="{CD29E543-0952-46B2-ABA4-CE74801D972A}" type="presParOf" srcId="{1763DDFC-9837-4DC7-8DAF-DDAD1965929D}" destId="{36D825AA-6D48-4C1E-A9FC-B7AB9B956106}" srcOrd="0" destOrd="0" presId="urn:microsoft.com/office/officeart/2005/8/layout/vList5"/>
    <dgm:cxn modelId="{58417A8A-9FB4-4A7D-A682-3BD677D64D76}" type="presParOf" srcId="{0F8CEE4D-0387-4336-B34B-08B5E055746D}" destId="{BE3F645D-F169-4BB4-8722-838B8B256F79}" srcOrd="13" destOrd="0" presId="urn:microsoft.com/office/officeart/2005/8/layout/vList5"/>
    <dgm:cxn modelId="{A9459226-DEC9-4756-9FBB-04D312D259C0}" type="presParOf" srcId="{0F8CEE4D-0387-4336-B34B-08B5E055746D}" destId="{F7E2EFDB-F127-4E44-8CDA-97C9F23225DB}" srcOrd="14" destOrd="0" presId="urn:microsoft.com/office/officeart/2005/8/layout/vList5"/>
    <dgm:cxn modelId="{29FAE1A5-A571-4D5B-A07C-9ADE86768408}" type="presParOf" srcId="{F7E2EFDB-F127-4E44-8CDA-97C9F23225DB}" destId="{09F10FD3-91C9-4D55-AD25-14B0E42F12A8}" srcOrd="0" destOrd="0" presId="urn:microsoft.com/office/officeart/2005/8/layout/vList5"/>
    <dgm:cxn modelId="{BF7D5D5E-E4A4-45F5-AFD9-980A3B304168}" type="presParOf" srcId="{0F8CEE4D-0387-4336-B34B-08B5E055746D}" destId="{B2D1C70A-FBE1-4922-93A0-0A4286F3D0B4}" srcOrd="15" destOrd="0" presId="urn:microsoft.com/office/officeart/2005/8/layout/vList5"/>
    <dgm:cxn modelId="{7D7C997E-BB59-475B-8E6D-2DF9DBF2F68B}" type="presParOf" srcId="{0F8CEE4D-0387-4336-B34B-08B5E055746D}" destId="{8839BC9B-B949-4BFA-97E6-0FD83FE8F863}" srcOrd="16" destOrd="0" presId="urn:microsoft.com/office/officeart/2005/8/layout/vList5"/>
    <dgm:cxn modelId="{539C4D70-FB51-4EE7-ACD7-722120130EBE}" type="presParOf" srcId="{8839BC9B-B949-4BFA-97E6-0FD83FE8F863}" destId="{1E82AE87-E127-48FF-8CBC-23B49B0C32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DF45A-84D8-40D3-8258-3299CDE4AD0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9B7E8-FD9F-4DDB-8941-743ADA4AA9DC}">
      <dgm:prSet/>
      <dgm:spPr/>
      <dgm:t>
        <a:bodyPr/>
        <a:lstStyle/>
        <a:p>
          <a:r>
            <a:rPr lang="en-US"/>
            <a:t>Identify stale branches and clean them up</a:t>
          </a:r>
        </a:p>
      </dgm:t>
    </dgm:pt>
    <dgm:pt modelId="{13F638BF-3D3D-4454-8E7F-240E77ED0437}" type="parTrans" cxnId="{09576640-5838-42B0-B9E3-258F6E1AA90D}">
      <dgm:prSet/>
      <dgm:spPr/>
      <dgm:t>
        <a:bodyPr/>
        <a:lstStyle/>
        <a:p>
          <a:endParaRPr lang="en-US"/>
        </a:p>
      </dgm:t>
    </dgm:pt>
    <dgm:pt modelId="{3F2FEC71-2B79-4BEE-9627-A0AB8CAD084F}" type="sibTrans" cxnId="{09576640-5838-42B0-B9E3-258F6E1AA9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D72E47-663F-4233-9159-4F5E1B67C405}">
      <dgm:prSet/>
      <dgm:spPr/>
      <dgm:t>
        <a:bodyPr/>
        <a:lstStyle/>
        <a:p>
          <a:r>
            <a:rPr lang="en-US"/>
            <a:t>Notify the PR author the build number where changes will be available.</a:t>
          </a:r>
        </a:p>
      </dgm:t>
    </dgm:pt>
    <dgm:pt modelId="{68BEAD7E-847A-425D-A079-6AE259A8E204}" type="parTrans" cxnId="{58707F2E-BC80-4BA5-AFD0-802AEF4F381B}">
      <dgm:prSet/>
      <dgm:spPr/>
      <dgm:t>
        <a:bodyPr/>
        <a:lstStyle/>
        <a:p>
          <a:endParaRPr lang="en-US"/>
        </a:p>
      </dgm:t>
    </dgm:pt>
    <dgm:pt modelId="{02F4A231-43AE-4146-96E0-75047C6C288F}" type="sibTrans" cxnId="{58707F2E-BC80-4BA5-AFD0-802AEF4F381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C8B448-5969-4339-BAC2-43669976AAE5}">
      <dgm:prSet/>
      <dgm:spPr/>
      <dgm:t>
        <a:bodyPr/>
        <a:lstStyle/>
        <a:p>
          <a:r>
            <a:rPr lang="en-US"/>
            <a:t>Warn the developer when he tries to make changes involving use of HTTP urls</a:t>
          </a:r>
        </a:p>
      </dgm:t>
    </dgm:pt>
    <dgm:pt modelId="{42C617F4-482A-4921-A81F-E736CBAC2FF1}" type="parTrans" cxnId="{750CD3A4-FB76-41EF-81CA-BD07A755402A}">
      <dgm:prSet/>
      <dgm:spPr/>
      <dgm:t>
        <a:bodyPr/>
        <a:lstStyle/>
        <a:p>
          <a:endParaRPr lang="en-US"/>
        </a:p>
      </dgm:t>
    </dgm:pt>
    <dgm:pt modelId="{F7277CBD-D58F-4F6D-9D64-48F711B45DAC}" type="sibTrans" cxnId="{750CD3A4-FB76-41EF-81CA-BD07A75540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1F6142B-08D9-417F-B95B-ACF8D3CA652D}">
      <dgm:prSet/>
      <dgm:spPr/>
      <dgm:t>
        <a:bodyPr/>
        <a:lstStyle/>
        <a:p>
          <a:r>
            <a:rPr lang="en-US"/>
            <a:t>On every build complete, notify the team on what changes went in</a:t>
          </a:r>
        </a:p>
      </dgm:t>
    </dgm:pt>
    <dgm:pt modelId="{FDFBD0F2-71AA-4F6A-A4A4-52A50175AD77}" type="parTrans" cxnId="{A453B37D-0C40-4E0A-9D57-F06EADB67BD6}">
      <dgm:prSet/>
      <dgm:spPr/>
      <dgm:t>
        <a:bodyPr/>
        <a:lstStyle/>
        <a:p>
          <a:endParaRPr lang="en-US"/>
        </a:p>
      </dgm:t>
    </dgm:pt>
    <dgm:pt modelId="{17AC8A49-BE20-43C1-AE95-CAA651E59ECC}" type="sibTrans" cxnId="{A453B37D-0C40-4E0A-9D57-F06EADB67BD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878D3C5-D0AA-42FD-ACA2-CE4FC63279E3}" type="pres">
      <dgm:prSet presAssocID="{B9DDF45A-84D8-40D3-8258-3299CDE4AD04}" presName="Name0" presStyleCnt="0">
        <dgm:presLayoutVars>
          <dgm:animLvl val="lvl"/>
          <dgm:resizeHandles val="exact"/>
        </dgm:presLayoutVars>
      </dgm:prSet>
      <dgm:spPr/>
    </dgm:pt>
    <dgm:pt modelId="{E495A5D5-2521-4499-9A35-36A14556055D}" type="pres">
      <dgm:prSet presAssocID="{6DA9B7E8-FD9F-4DDB-8941-743ADA4AA9DC}" presName="compositeNode" presStyleCnt="0">
        <dgm:presLayoutVars>
          <dgm:bulletEnabled val="1"/>
        </dgm:presLayoutVars>
      </dgm:prSet>
      <dgm:spPr/>
    </dgm:pt>
    <dgm:pt modelId="{FFE08B2E-EEA5-4B47-AA68-5A9E69EF532D}" type="pres">
      <dgm:prSet presAssocID="{6DA9B7E8-FD9F-4DDB-8941-743ADA4AA9DC}" presName="bgRect" presStyleLbl="bgAccFollowNode1" presStyleIdx="0" presStyleCnt="4"/>
      <dgm:spPr/>
    </dgm:pt>
    <dgm:pt modelId="{9B626149-FFCA-4C2B-A83E-72AA71BFBAA6}" type="pres">
      <dgm:prSet presAssocID="{3F2FEC71-2B79-4BEE-9627-A0AB8CAD084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8BC524C-0D55-4CA1-8395-B16015CC4E48}" type="pres">
      <dgm:prSet presAssocID="{6DA9B7E8-FD9F-4DDB-8941-743ADA4AA9DC}" presName="bottomLine" presStyleLbl="alignNode1" presStyleIdx="1" presStyleCnt="8">
        <dgm:presLayoutVars/>
      </dgm:prSet>
      <dgm:spPr/>
    </dgm:pt>
    <dgm:pt modelId="{C92D7079-A802-42FC-9891-9BB84075CE54}" type="pres">
      <dgm:prSet presAssocID="{6DA9B7E8-FD9F-4DDB-8941-743ADA4AA9DC}" presName="nodeText" presStyleLbl="bgAccFollowNode1" presStyleIdx="0" presStyleCnt="4">
        <dgm:presLayoutVars>
          <dgm:bulletEnabled val="1"/>
        </dgm:presLayoutVars>
      </dgm:prSet>
      <dgm:spPr/>
    </dgm:pt>
    <dgm:pt modelId="{269526A1-159D-45E7-90EF-D5CE96F120A9}" type="pres">
      <dgm:prSet presAssocID="{3F2FEC71-2B79-4BEE-9627-A0AB8CAD084F}" presName="sibTrans" presStyleCnt="0"/>
      <dgm:spPr/>
    </dgm:pt>
    <dgm:pt modelId="{8486D336-CF92-46AC-A64D-E41675CB7028}" type="pres">
      <dgm:prSet presAssocID="{09D72E47-663F-4233-9159-4F5E1B67C405}" presName="compositeNode" presStyleCnt="0">
        <dgm:presLayoutVars>
          <dgm:bulletEnabled val="1"/>
        </dgm:presLayoutVars>
      </dgm:prSet>
      <dgm:spPr/>
    </dgm:pt>
    <dgm:pt modelId="{4E2B1C11-F8C3-4284-9CC9-E4765581644F}" type="pres">
      <dgm:prSet presAssocID="{09D72E47-663F-4233-9159-4F5E1B67C405}" presName="bgRect" presStyleLbl="bgAccFollowNode1" presStyleIdx="1" presStyleCnt="4"/>
      <dgm:spPr/>
    </dgm:pt>
    <dgm:pt modelId="{FAD82966-3850-48BD-92A9-DE4B59C46C13}" type="pres">
      <dgm:prSet presAssocID="{02F4A231-43AE-4146-96E0-75047C6C288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192E74B-7093-4325-AA7D-1745BC9F9CD9}" type="pres">
      <dgm:prSet presAssocID="{09D72E47-663F-4233-9159-4F5E1B67C405}" presName="bottomLine" presStyleLbl="alignNode1" presStyleIdx="3" presStyleCnt="8">
        <dgm:presLayoutVars/>
      </dgm:prSet>
      <dgm:spPr/>
    </dgm:pt>
    <dgm:pt modelId="{CBBF465C-DF0D-4EAF-BA09-BD25621CD8C4}" type="pres">
      <dgm:prSet presAssocID="{09D72E47-663F-4233-9159-4F5E1B67C405}" presName="nodeText" presStyleLbl="bgAccFollowNode1" presStyleIdx="1" presStyleCnt="4">
        <dgm:presLayoutVars>
          <dgm:bulletEnabled val="1"/>
        </dgm:presLayoutVars>
      </dgm:prSet>
      <dgm:spPr/>
    </dgm:pt>
    <dgm:pt modelId="{84216A41-18BF-4960-9471-2C01B3A81C1B}" type="pres">
      <dgm:prSet presAssocID="{02F4A231-43AE-4146-96E0-75047C6C288F}" presName="sibTrans" presStyleCnt="0"/>
      <dgm:spPr/>
    </dgm:pt>
    <dgm:pt modelId="{6FEA0F93-31BB-4409-8906-300486160F70}" type="pres">
      <dgm:prSet presAssocID="{0EC8B448-5969-4339-BAC2-43669976AAE5}" presName="compositeNode" presStyleCnt="0">
        <dgm:presLayoutVars>
          <dgm:bulletEnabled val="1"/>
        </dgm:presLayoutVars>
      </dgm:prSet>
      <dgm:spPr/>
    </dgm:pt>
    <dgm:pt modelId="{6903BC28-6E9B-4234-B230-A39486D99514}" type="pres">
      <dgm:prSet presAssocID="{0EC8B448-5969-4339-BAC2-43669976AAE5}" presName="bgRect" presStyleLbl="bgAccFollowNode1" presStyleIdx="2" presStyleCnt="4"/>
      <dgm:spPr/>
    </dgm:pt>
    <dgm:pt modelId="{2B76A48B-95CF-46D0-BD69-12019FD376E7}" type="pres">
      <dgm:prSet presAssocID="{F7277CBD-D58F-4F6D-9D64-48F711B45DA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D265B97-CD1D-42FC-AB36-582C886F7B91}" type="pres">
      <dgm:prSet presAssocID="{0EC8B448-5969-4339-BAC2-43669976AAE5}" presName="bottomLine" presStyleLbl="alignNode1" presStyleIdx="5" presStyleCnt="8">
        <dgm:presLayoutVars/>
      </dgm:prSet>
      <dgm:spPr/>
    </dgm:pt>
    <dgm:pt modelId="{D2577A44-095B-4038-904E-64EB0418777F}" type="pres">
      <dgm:prSet presAssocID="{0EC8B448-5969-4339-BAC2-43669976AAE5}" presName="nodeText" presStyleLbl="bgAccFollowNode1" presStyleIdx="2" presStyleCnt="4">
        <dgm:presLayoutVars>
          <dgm:bulletEnabled val="1"/>
        </dgm:presLayoutVars>
      </dgm:prSet>
      <dgm:spPr/>
    </dgm:pt>
    <dgm:pt modelId="{2C52ACF5-95A7-4608-91D7-2253D6B67C64}" type="pres">
      <dgm:prSet presAssocID="{F7277CBD-D58F-4F6D-9D64-48F711B45DAC}" presName="sibTrans" presStyleCnt="0"/>
      <dgm:spPr/>
    </dgm:pt>
    <dgm:pt modelId="{8FBE9A88-E87D-4022-8D54-BD465FB62E8A}" type="pres">
      <dgm:prSet presAssocID="{E1F6142B-08D9-417F-B95B-ACF8D3CA652D}" presName="compositeNode" presStyleCnt="0">
        <dgm:presLayoutVars>
          <dgm:bulletEnabled val="1"/>
        </dgm:presLayoutVars>
      </dgm:prSet>
      <dgm:spPr/>
    </dgm:pt>
    <dgm:pt modelId="{0FFB56E7-1293-4326-B238-5F875E6D1AE9}" type="pres">
      <dgm:prSet presAssocID="{E1F6142B-08D9-417F-B95B-ACF8D3CA652D}" presName="bgRect" presStyleLbl="bgAccFollowNode1" presStyleIdx="3" presStyleCnt="4"/>
      <dgm:spPr/>
    </dgm:pt>
    <dgm:pt modelId="{2C5F78B4-D016-4862-AA37-ACF18CC7ADE2}" type="pres">
      <dgm:prSet presAssocID="{17AC8A49-BE20-43C1-AE95-CAA651E59EC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D4400FF-7525-437F-903E-F1956AA413D6}" type="pres">
      <dgm:prSet presAssocID="{E1F6142B-08D9-417F-B95B-ACF8D3CA652D}" presName="bottomLine" presStyleLbl="alignNode1" presStyleIdx="7" presStyleCnt="8">
        <dgm:presLayoutVars/>
      </dgm:prSet>
      <dgm:spPr/>
    </dgm:pt>
    <dgm:pt modelId="{C4BFA4F4-AF4A-4A5B-9943-ABDF7AA5C7D5}" type="pres">
      <dgm:prSet presAssocID="{E1F6142B-08D9-417F-B95B-ACF8D3CA652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1734A10-F738-4A56-86AC-9A09FAB4F606}" type="presOf" srcId="{17AC8A49-BE20-43C1-AE95-CAA651E59ECC}" destId="{2C5F78B4-D016-4862-AA37-ACF18CC7ADE2}" srcOrd="0" destOrd="0" presId="urn:microsoft.com/office/officeart/2016/7/layout/BasicLinearProcessNumbered"/>
    <dgm:cxn modelId="{F51F181C-6738-4588-AAF9-89D6C18D4563}" type="presOf" srcId="{0EC8B448-5969-4339-BAC2-43669976AAE5}" destId="{6903BC28-6E9B-4234-B230-A39486D99514}" srcOrd="0" destOrd="0" presId="urn:microsoft.com/office/officeart/2016/7/layout/BasicLinearProcessNumbered"/>
    <dgm:cxn modelId="{5B93EF1C-3229-406A-8B4D-A366DA3F1C50}" type="presOf" srcId="{B9DDF45A-84D8-40D3-8258-3299CDE4AD04}" destId="{0878D3C5-D0AA-42FD-ACA2-CE4FC63279E3}" srcOrd="0" destOrd="0" presId="urn:microsoft.com/office/officeart/2016/7/layout/BasicLinearProcessNumbered"/>
    <dgm:cxn modelId="{58707F2E-BC80-4BA5-AFD0-802AEF4F381B}" srcId="{B9DDF45A-84D8-40D3-8258-3299CDE4AD04}" destId="{09D72E47-663F-4233-9159-4F5E1B67C405}" srcOrd="1" destOrd="0" parTransId="{68BEAD7E-847A-425D-A079-6AE259A8E204}" sibTransId="{02F4A231-43AE-4146-96E0-75047C6C288F}"/>
    <dgm:cxn modelId="{09576640-5838-42B0-B9E3-258F6E1AA90D}" srcId="{B9DDF45A-84D8-40D3-8258-3299CDE4AD04}" destId="{6DA9B7E8-FD9F-4DDB-8941-743ADA4AA9DC}" srcOrd="0" destOrd="0" parTransId="{13F638BF-3D3D-4454-8E7F-240E77ED0437}" sibTransId="{3F2FEC71-2B79-4BEE-9627-A0AB8CAD084F}"/>
    <dgm:cxn modelId="{E38E8462-27A6-4563-BCAF-4CF4B45E5BA7}" type="presOf" srcId="{F7277CBD-D58F-4F6D-9D64-48F711B45DAC}" destId="{2B76A48B-95CF-46D0-BD69-12019FD376E7}" srcOrd="0" destOrd="0" presId="urn:microsoft.com/office/officeart/2016/7/layout/BasicLinearProcessNumbered"/>
    <dgm:cxn modelId="{C1576F4A-5FE8-4766-86DB-39AC55E6FC1A}" type="presOf" srcId="{E1F6142B-08D9-417F-B95B-ACF8D3CA652D}" destId="{C4BFA4F4-AF4A-4A5B-9943-ABDF7AA5C7D5}" srcOrd="1" destOrd="0" presId="urn:microsoft.com/office/officeart/2016/7/layout/BasicLinearProcessNumbered"/>
    <dgm:cxn modelId="{8EDDCF55-36F1-4D11-AA13-B109454365E9}" type="presOf" srcId="{0EC8B448-5969-4339-BAC2-43669976AAE5}" destId="{D2577A44-095B-4038-904E-64EB0418777F}" srcOrd="1" destOrd="0" presId="urn:microsoft.com/office/officeart/2016/7/layout/BasicLinearProcessNumbered"/>
    <dgm:cxn modelId="{A453B37D-0C40-4E0A-9D57-F06EADB67BD6}" srcId="{B9DDF45A-84D8-40D3-8258-3299CDE4AD04}" destId="{E1F6142B-08D9-417F-B95B-ACF8D3CA652D}" srcOrd="3" destOrd="0" parTransId="{FDFBD0F2-71AA-4F6A-A4A4-52A50175AD77}" sibTransId="{17AC8A49-BE20-43C1-AE95-CAA651E59ECC}"/>
    <dgm:cxn modelId="{41E99D7F-EBB9-4B10-83CC-B188CEFDF587}" type="presOf" srcId="{6DA9B7E8-FD9F-4DDB-8941-743ADA4AA9DC}" destId="{C92D7079-A802-42FC-9891-9BB84075CE54}" srcOrd="1" destOrd="0" presId="urn:microsoft.com/office/officeart/2016/7/layout/BasicLinearProcessNumbered"/>
    <dgm:cxn modelId="{493F7D85-7685-42BE-BF7F-56CB790DA49B}" type="presOf" srcId="{3F2FEC71-2B79-4BEE-9627-A0AB8CAD084F}" destId="{9B626149-FFCA-4C2B-A83E-72AA71BFBAA6}" srcOrd="0" destOrd="0" presId="urn:microsoft.com/office/officeart/2016/7/layout/BasicLinearProcessNumbered"/>
    <dgm:cxn modelId="{D060BE9E-0E31-4B59-8D4C-E437D4C07F97}" type="presOf" srcId="{E1F6142B-08D9-417F-B95B-ACF8D3CA652D}" destId="{0FFB56E7-1293-4326-B238-5F875E6D1AE9}" srcOrd="0" destOrd="0" presId="urn:microsoft.com/office/officeart/2016/7/layout/BasicLinearProcessNumbered"/>
    <dgm:cxn modelId="{750CD3A4-FB76-41EF-81CA-BD07A755402A}" srcId="{B9DDF45A-84D8-40D3-8258-3299CDE4AD04}" destId="{0EC8B448-5969-4339-BAC2-43669976AAE5}" srcOrd="2" destOrd="0" parTransId="{42C617F4-482A-4921-A81F-E736CBAC2FF1}" sibTransId="{F7277CBD-D58F-4F6D-9D64-48F711B45DAC}"/>
    <dgm:cxn modelId="{A557D7A6-25FC-440B-A0E0-3033B90C88CD}" type="presOf" srcId="{02F4A231-43AE-4146-96E0-75047C6C288F}" destId="{FAD82966-3850-48BD-92A9-DE4B59C46C13}" srcOrd="0" destOrd="0" presId="urn:microsoft.com/office/officeart/2016/7/layout/BasicLinearProcessNumbered"/>
    <dgm:cxn modelId="{038C89AA-F662-474A-BD32-659D0A4CAEE8}" type="presOf" srcId="{6DA9B7E8-FD9F-4DDB-8941-743ADA4AA9DC}" destId="{FFE08B2E-EEA5-4B47-AA68-5A9E69EF532D}" srcOrd="0" destOrd="0" presId="urn:microsoft.com/office/officeart/2016/7/layout/BasicLinearProcessNumbered"/>
    <dgm:cxn modelId="{FC32C2CD-DDDD-4DEB-A7EA-FC4EE5FE473C}" type="presOf" srcId="{09D72E47-663F-4233-9159-4F5E1B67C405}" destId="{CBBF465C-DF0D-4EAF-BA09-BD25621CD8C4}" srcOrd="1" destOrd="0" presId="urn:microsoft.com/office/officeart/2016/7/layout/BasicLinearProcessNumbered"/>
    <dgm:cxn modelId="{262D81D2-6566-429F-B46B-B8BD76040E22}" type="presOf" srcId="{09D72E47-663F-4233-9159-4F5E1B67C405}" destId="{4E2B1C11-F8C3-4284-9CC9-E4765581644F}" srcOrd="0" destOrd="0" presId="urn:microsoft.com/office/officeart/2016/7/layout/BasicLinearProcessNumbered"/>
    <dgm:cxn modelId="{8F677E86-C818-4943-8B0A-2E355A1E6A96}" type="presParOf" srcId="{0878D3C5-D0AA-42FD-ACA2-CE4FC63279E3}" destId="{E495A5D5-2521-4499-9A35-36A14556055D}" srcOrd="0" destOrd="0" presId="urn:microsoft.com/office/officeart/2016/7/layout/BasicLinearProcessNumbered"/>
    <dgm:cxn modelId="{55A54648-D1A2-458A-8127-77D4B017FBF1}" type="presParOf" srcId="{E495A5D5-2521-4499-9A35-36A14556055D}" destId="{FFE08B2E-EEA5-4B47-AA68-5A9E69EF532D}" srcOrd="0" destOrd="0" presId="urn:microsoft.com/office/officeart/2016/7/layout/BasicLinearProcessNumbered"/>
    <dgm:cxn modelId="{AFB33589-BCC1-4372-9373-56F7F5DD7A41}" type="presParOf" srcId="{E495A5D5-2521-4499-9A35-36A14556055D}" destId="{9B626149-FFCA-4C2B-A83E-72AA71BFBAA6}" srcOrd="1" destOrd="0" presId="urn:microsoft.com/office/officeart/2016/7/layout/BasicLinearProcessNumbered"/>
    <dgm:cxn modelId="{0B07F569-905D-4E95-921F-63BDF029347D}" type="presParOf" srcId="{E495A5D5-2521-4499-9A35-36A14556055D}" destId="{C8BC524C-0D55-4CA1-8395-B16015CC4E48}" srcOrd="2" destOrd="0" presId="urn:microsoft.com/office/officeart/2016/7/layout/BasicLinearProcessNumbered"/>
    <dgm:cxn modelId="{06A26593-DF35-46FC-9A72-9E7E06A22A8D}" type="presParOf" srcId="{E495A5D5-2521-4499-9A35-36A14556055D}" destId="{C92D7079-A802-42FC-9891-9BB84075CE54}" srcOrd="3" destOrd="0" presId="urn:microsoft.com/office/officeart/2016/7/layout/BasicLinearProcessNumbered"/>
    <dgm:cxn modelId="{7ABE763E-3288-4426-A147-0A34079E1F35}" type="presParOf" srcId="{0878D3C5-D0AA-42FD-ACA2-CE4FC63279E3}" destId="{269526A1-159D-45E7-90EF-D5CE96F120A9}" srcOrd="1" destOrd="0" presId="urn:microsoft.com/office/officeart/2016/7/layout/BasicLinearProcessNumbered"/>
    <dgm:cxn modelId="{17F07FFE-EA76-4B5E-AAFB-82E0C7ABD460}" type="presParOf" srcId="{0878D3C5-D0AA-42FD-ACA2-CE4FC63279E3}" destId="{8486D336-CF92-46AC-A64D-E41675CB7028}" srcOrd="2" destOrd="0" presId="urn:microsoft.com/office/officeart/2016/7/layout/BasicLinearProcessNumbered"/>
    <dgm:cxn modelId="{2349A781-C8BD-490C-9701-862F57C7C6A0}" type="presParOf" srcId="{8486D336-CF92-46AC-A64D-E41675CB7028}" destId="{4E2B1C11-F8C3-4284-9CC9-E4765581644F}" srcOrd="0" destOrd="0" presId="urn:microsoft.com/office/officeart/2016/7/layout/BasicLinearProcessNumbered"/>
    <dgm:cxn modelId="{18A264CF-62D4-4595-85AF-440F9EA80372}" type="presParOf" srcId="{8486D336-CF92-46AC-A64D-E41675CB7028}" destId="{FAD82966-3850-48BD-92A9-DE4B59C46C13}" srcOrd="1" destOrd="0" presId="urn:microsoft.com/office/officeart/2016/7/layout/BasicLinearProcessNumbered"/>
    <dgm:cxn modelId="{0FA845E0-62C8-486D-A30A-FB20D8BD5EE8}" type="presParOf" srcId="{8486D336-CF92-46AC-A64D-E41675CB7028}" destId="{0192E74B-7093-4325-AA7D-1745BC9F9CD9}" srcOrd="2" destOrd="0" presId="urn:microsoft.com/office/officeart/2016/7/layout/BasicLinearProcessNumbered"/>
    <dgm:cxn modelId="{41AD5688-F30C-4196-BC15-5015783F47B2}" type="presParOf" srcId="{8486D336-CF92-46AC-A64D-E41675CB7028}" destId="{CBBF465C-DF0D-4EAF-BA09-BD25621CD8C4}" srcOrd="3" destOrd="0" presId="urn:microsoft.com/office/officeart/2016/7/layout/BasicLinearProcessNumbered"/>
    <dgm:cxn modelId="{5D68944D-BEF4-4024-9617-63917A240B06}" type="presParOf" srcId="{0878D3C5-D0AA-42FD-ACA2-CE4FC63279E3}" destId="{84216A41-18BF-4960-9471-2C01B3A81C1B}" srcOrd="3" destOrd="0" presId="urn:microsoft.com/office/officeart/2016/7/layout/BasicLinearProcessNumbered"/>
    <dgm:cxn modelId="{32A5D095-8FB1-429B-AB6A-5A213DC04557}" type="presParOf" srcId="{0878D3C5-D0AA-42FD-ACA2-CE4FC63279E3}" destId="{6FEA0F93-31BB-4409-8906-300486160F70}" srcOrd="4" destOrd="0" presId="urn:microsoft.com/office/officeart/2016/7/layout/BasicLinearProcessNumbered"/>
    <dgm:cxn modelId="{FAF426A9-0915-4428-ABEB-52BEA11B0B2E}" type="presParOf" srcId="{6FEA0F93-31BB-4409-8906-300486160F70}" destId="{6903BC28-6E9B-4234-B230-A39486D99514}" srcOrd="0" destOrd="0" presId="urn:microsoft.com/office/officeart/2016/7/layout/BasicLinearProcessNumbered"/>
    <dgm:cxn modelId="{1C9D3662-ACCF-4656-991C-CB299F40B997}" type="presParOf" srcId="{6FEA0F93-31BB-4409-8906-300486160F70}" destId="{2B76A48B-95CF-46D0-BD69-12019FD376E7}" srcOrd="1" destOrd="0" presId="urn:microsoft.com/office/officeart/2016/7/layout/BasicLinearProcessNumbered"/>
    <dgm:cxn modelId="{3B2A2F37-CBC8-447F-BFD3-6F071479FB01}" type="presParOf" srcId="{6FEA0F93-31BB-4409-8906-300486160F70}" destId="{ED265B97-CD1D-42FC-AB36-582C886F7B91}" srcOrd="2" destOrd="0" presId="urn:microsoft.com/office/officeart/2016/7/layout/BasicLinearProcessNumbered"/>
    <dgm:cxn modelId="{0AEF5740-FCB1-465E-8347-02510603E642}" type="presParOf" srcId="{6FEA0F93-31BB-4409-8906-300486160F70}" destId="{D2577A44-095B-4038-904E-64EB0418777F}" srcOrd="3" destOrd="0" presId="urn:microsoft.com/office/officeart/2016/7/layout/BasicLinearProcessNumbered"/>
    <dgm:cxn modelId="{537F932A-96F7-4D3E-B8EC-54C268D736D1}" type="presParOf" srcId="{0878D3C5-D0AA-42FD-ACA2-CE4FC63279E3}" destId="{2C52ACF5-95A7-4608-91D7-2253D6B67C64}" srcOrd="5" destOrd="0" presId="urn:microsoft.com/office/officeart/2016/7/layout/BasicLinearProcessNumbered"/>
    <dgm:cxn modelId="{EB54E36E-7F9B-4051-A0CF-96AA861395E3}" type="presParOf" srcId="{0878D3C5-D0AA-42FD-ACA2-CE4FC63279E3}" destId="{8FBE9A88-E87D-4022-8D54-BD465FB62E8A}" srcOrd="6" destOrd="0" presId="urn:microsoft.com/office/officeart/2016/7/layout/BasicLinearProcessNumbered"/>
    <dgm:cxn modelId="{7F69914F-57A1-400C-A523-77A836BC5B9C}" type="presParOf" srcId="{8FBE9A88-E87D-4022-8D54-BD465FB62E8A}" destId="{0FFB56E7-1293-4326-B238-5F875E6D1AE9}" srcOrd="0" destOrd="0" presId="urn:microsoft.com/office/officeart/2016/7/layout/BasicLinearProcessNumbered"/>
    <dgm:cxn modelId="{FF493E72-426F-4EA1-AA38-FC4CE9FB7195}" type="presParOf" srcId="{8FBE9A88-E87D-4022-8D54-BD465FB62E8A}" destId="{2C5F78B4-D016-4862-AA37-ACF18CC7ADE2}" srcOrd="1" destOrd="0" presId="urn:microsoft.com/office/officeart/2016/7/layout/BasicLinearProcessNumbered"/>
    <dgm:cxn modelId="{A1B9A5B7-6860-4383-8CDB-15C633DE6602}" type="presParOf" srcId="{8FBE9A88-E87D-4022-8D54-BD465FB62E8A}" destId="{DD4400FF-7525-437F-903E-F1956AA413D6}" srcOrd="2" destOrd="0" presId="urn:microsoft.com/office/officeart/2016/7/layout/BasicLinearProcessNumbered"/>
    <dgm:cxn modelId="{4558E59A-DD30-45CB-8799-E7AE670F517F}" type="presParOf" srcId="{8FBE9A88-E87D-4022-8D54-BD465FB62E8A}" destId="{C4BFA4F4-AF4A-4A5B-9943-ABDF7AA5C7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5BDD14-1870-400D-BDEA-8BDD70A86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21FD27-D6E3-472D-BF90-EFDA977132D3}">
      <dgm:prSet/>
      <dgm:spPr/>
      <dgm:t>
        <a:bodyPr/>
        <a:lstStyle/>
        <a:p>
          <a:r>
            <a:rPr lang="en-US"/>
            <a:t>Hundreds of branches in repos</a:t>
          </a:r>
        </a:p>
      </dgm:t>
    </dgm:pt>
    <dgm:pt modelId="{A970C708-249A-44ED-8493-8E1821D5193F}" type="parTrans" cxnId="{CCF70DB3-E0C9-47B3-A8FC-B54C1DCD5322}">
      <dgm:prSet/>
      <dgm:spPr/>
      <dgm:t>
        <a:bodyPr/>
        <a:lstStyle/>
        <a:p>
          <a:endParaRPr lang="en-US"/>
        </a:p>
      </dgm:t>
    </dgm:pt>
    <dgm:pt modelId="{C6872C91-D685-4D30-B857-7C5693AF9188}" type="sibTrans" cxnId="{CCF70DB3-E0C9-47B3-A8FC-B54C1DCD5322}">
      <dgm:prSet/>
      <dgm:spPr/>
      <dgm:t>
        <a:bodyPr/>
        <a:lstStyle/>
        <a:p>
          <a:endParaRPr lang="en-US"/>
        </a:p>
      </dgm:t>
    </dgm:pt>
    <dgm:pt modelId="{AB0AE418-B995-4D46-9EF8-F8800EE4BC16}">
      <dgm:prSet/>
      <dgm:spPr/>
      <dgm:t>
        <a:bodyPr/>
        <a:lstStyle/>
        <a:p>
          <a:r>
            <a:rPr lang="en-US"/>
            <a:t>Only some of them are significant</a:t>
          </a:r>
        </a:p>
      </dgm:t>
    </dgm:pt>
    <dgm:pt modelId="{D7EACB7F-7B35-4615-BB72-B0940C13AE2D}" type="parTrans" cxnId="{AC85187C-871D-4087-BA24-12D41688450C}">
      <dgm:prSet/>
      <dgm:spPr/>
      <dgm:t>
        <a:bodyPr/>
        <a:lstStyle/>
        <a:p>
          <a:endParaRPr lang="en-US"/>
        </a:p>
      </dgm:t>
    </dgm:pt>
    <dgm:pt modelId="{39218E9C-48FF-4B8F-934C-4A1979D1A810}" type="sibTrans" cxnId="{AC85187C-871D-4087-BA24-12D41688450C}">
      <dgm:prSet/>
      <dgm:spPr/>
      <dgm:t>
        <a:bodyPr/>
        <a:lstStyle/>
        <a:p>
          <a:endParaRPr lang="en-US"/>
        </a:p>
      </dgm:t>
    </dgm:pt>
    <dgm:pt modelId="{E2725879-BC42-425A-81C3-7A8894E5780B}">
      <dgm:prSet/>
      <dgm:spPr/>
      <dgm:t>
        <a:bodyPr/>
        <a:lstStyle/>
        <a:p>
          <a:r>
            <a:rPr lang="en-US"/>
            <a:t>Older branches are either merged or no longer important</a:t>
          </a:r>
        </a:p>
      </dgm:t>
    </dgm:pt>
    <dgm:pt modelId="{B502B5D7-413D-4A71-BF30-2FDDDBE45687}" type="parTrans" cxnId="{AE9D73E8-95A2-40DD-BE04-1DB0A5DB99BE}">
      <dgm:prSet/>
      <dgm:spPr/>
      <dgm:t>
        <a:bodyPr/>
        <a:lstStyle/>
        <a:p>
          <a:endParaRPr lang="en-US"/>
        </a:p>
      </dgm:t>
    </dgm:pt>
    <dgm:pt modelId="{8F4B12A2-30ED-462E-81A3-0BF8B02276EB}" type="sibTrans" cxnId="{AE9D73E8-95A2-40DD-BE04-1DB0A5DB99BE}">
      <dgm:prSet/>
      <dgm:spPr/>
      <dgm:t>
        <a:bodyPr/>
        <a:lstStyle/>
        <a:p>
          <a:endParaRPr lang="en-US"/>
        </a:p>
      </dgm:t>
    </dgm:pt>
    <dgm:pt modelId="{87C19C38-1612-4EF5-B219-BEEFD832F2DC}">
      <dgm:prSet/>
      <dgm:spPr/>
      <dgm:t>
        <a:bodyPr/>
        <a:lstStyle/>
        <a:p>
          <a:r>
            <a:rPr lang="en-US"/>
            <a:t>Improve maintenance of large project</a:t>
          </a:r>
        </a:p>
      </dgm:t>
    </dgm:pt>
    <dgm:pt modelId="{B46BCEA7-35BD-47A8-AE4D-70CBE450D49D}" type="parTrans" cxnId="{C39D5037-F27F-4DD3-9615-60739E14FD61}">
      <dgm:prSet/>
      <dgm:spPr/>
      <dgm:t>
        <a:bodyPr/>
        <a:lstStyle/>
        <a:p>
          <a:endParaRPr lang="en-US"/>
        </a:p>
      </dgm:t>
    </dgm:pt>
    <dgm:pt modelId="{4968A7B7-D0DF-4C6F-AC25-2077B65BFBD5}" type="sibTrans" cxnId="{C39D5037-F27F-4DD3-9615-60739E14FD61}">
      <dgm:prSet/>
      <dgm:spPr/>
      <dgm:t>
        <a:bodyPr/>
        <a:lstStyle/>
        <a:p>
          <a:endParaRPr lang="en-US"/>
        </a:p>
      </dgm:t>
    </dgm:pt>
    <dgm:pt modelId="{210A8331-E7FC-4722-B258-7B71BD090152}" type="pres">
      <dgm:prSet presAssocID="{1E5BDD14-1870-400D-BDEA-8BDD70A8603D}" presName="linear" presStyleCnt="0">
        <dgm:presLayoutVars>
          <dgm:animLvl val="lvl"/>
          <dgm:resizeHandles val="exact"/>
        </dgm:presLayoutVars>
      </dgm:prSet>
      <dgm:spPr/>
    </dgm:pt>
    <dgm:pt modelId="{09FAB1E5-206B-4396-9BB2-F178DFBBA412}" type="pres">
      <dgm:prSet presAssocID="{6521FD27-D6E3-472D-BF90-EFDA977132D3}" presName="parentText" presStyleLbl="node1" presStyleIdx="0" presStyleCnt="4" custLinFactNeighborY="-54119">
        <dgm:presLayoutVars>
          <dgm:chMax val="0"/>
          <dgm:bulletEnabled val="1"/>
        </dgm:presLayoutVars>
      </dgm:prSet>
      <dgm:spPr/>
    </dgm:pt>
    <dgm:pt modelId="{942E78D8-3F0F-4335-97E9-42DA34A91183}" type="pres">
      <dgm:prSet presAssocID="{C6872C91-D685-4D30-B857-7C5693AF9188}" presName="spacer" presStyleCnt="0"/>
      <dgm:spPr/>
    </dgm:pt>
    <dgm:pt modelId="{2EB0C888-2848-456B-94A8-934A0CF04A0A}" type="pres">
      <dgm:prSet presAssocID="{AB0AE418-B995-4D46-9EF8-F8800EE4BC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FBE99C-35A6-4EF5-AA31-AFDC1D69D828}" type="pres">
      <dgm:prSet presAssocID="{39218E9C-48FF-4B8F-934C-4A1979D1A810}" presName="spacer" presStyleCnt="0"/>
      <dgm:spPr/>
    </dgm:pt>
    <dgm:pt modelId="{7B7A2030-613F-4A8D-9788-6FEF1EC3EF24}" type="pres">
      <dgm:prSet presAssocID="{E2725879-BC42-425A-81C3-7A8894E578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BCAC24-87D1-4252-885F-C69D43CC5D7B}" type="pres">
      <dgm:prSet presAssocID="{8F4B12A2-30ED-462E-81A3-0BF8B02276EB}" presName="spacer" presStyleCnt="0"/>
      <dgm:spPr/>
    </dgm:pt>
    <dgm:pt modelId="{C3EC519A-13D1-48C9-A7CC-A1A7E2DA7471}" type="pres">
      <dgm:prSet presAssocID="{87C19C38-1612-4EF5-B219-BEEFD832F2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8AF50C-E97A-4610-BBFB-6EB4670090C5}" type="presOf" srcId="{6521FD27-D6E3-472D-BF90-EFDA977132D3}" destId="{09FAB1E5-206B-4396-9BB2-F178DFBBA412}" srcOrd="0" destOrd="0" presId="urn:microsoft.com/office/officeart/2005/8/layout/vList2"/>
    <dgm:cxn modelId="{357F2C24-E1C6-4D61-AE5B-ABE541CA5DF2}" type="presOf" srcId="{AB0AE418-B995-4D46-9EF8-F8800EE4BC16}" destId="{2EB0C888-2848-456B-94A8-934A0CF04A0A}" srcOrd="0" destOrd="0" presId="urn:microsoft.com/office/officeart/2005/8/layout/vList2"/>
    <dgm:cxn modelId="{C39D5037-F27F-4DD3-9615-60739E14FD61}" srcId="{1E5BDD14-1870-400D-BDEA-8BDD70A8603D}" destId="{87C19C38-1612-4EF5-B219-BEEFD832F2DC}" srcOrd="3" destOrd="0" parTransId="{B46BCEA7-35BD-47A8-AE4D-70CBE450D49D}" sibTransId="{4968A7B7-D0DF-4C6F-AC25-2077B65BFBD5}"/>
    <dgm:cxn modelId="{2F1D134D-8787-4852-82BB-BB5C81C03B1B}" type="presOf" srcId="{87C19C38-1612-4EF5-B219-BEEFD832F2DC}" destId="{C3EC519A-13D1-48C9-A7CC-A1A7E2DA7471}" srcOrd="0" destOrd="0" presId="urn:microsoft.com/office/officeart/2005/8/layout/vList2"/>
    <dgm:cxn modelId="{AC85187C-871D-4087-BA24-12D41688450C}" srcId="{1E5BDD14-1870-400D-BDEA-8BDD70A8603D}" destId="{AB0AE418-B995-4D46-9EF8-F8800EE4BC16}" srcOrd="1" destOrd="0" parTransId="{D7EACB7F-7B35-4615-BB72-B0940C13AE2D}" sibTransId="{39218E9C-48FF-4B8F-934C-4A1979D1A810}"/>
    <dgm:cxn modelId="{CCF70DB3-E0C9-47B3-A8FC-B54C1DCD5322}" srcId="{1E5BDD14-1870-400D-BDEA-8BDD70A8603D}" destId="{6521FD27-D6E3-472D-BF90-EFDA977132D3}" srcOrd="0" destOrd="0" parTransId="{A970C708-249A-44ED-8493-8E1821D5193F}" sibTransId="{C6872C91-D685-4D30-B857-7C5693AF9188}"/>
    <dgm:cxn modelId="{AE9D73E8-95A2-40DD-BE04-1DB0A5DB99BE}" srcId="{1E5BDD14-1870-400D-BDEA-8BDD70A8603D}" destId="{E2725879-BC42-425A-81C3-7A8894E5780B}" srcOrd="2" destOrd="0" parTransId="{B502B5D7-413D-4A71-BF30-2FDDDBE45687}" sibTransId="{8F4B12A2-30ED-462E-81A3-0BF8B02276EB}"/>
    <dgm:cxn modelId="{9ECD1CFB-DE7D-45AD-9803-0860CC40E38E}" type="presOf" srcId="{E2725879-BC42-425A-81C3-7A8894E5780B}" destId="{7B7A2030-613F-4A8D-9788-6FEF1EC3EF24}" srcOrd="0" destOrd="0" presId="urn:microsoft.com/office/officeart/2005/8/layout/vList2"/>
    <dgm:cxn modelId="{F27AE7FE-022D-488D-AD4D-6369F31B3FF4}" type="presOf" srcId="{1E5BDD14-1870-400D-BDEA-8BDD70A8603D}" destId="{210A8331-E7FC-4722-B258-7B71BD090152}" srcOrd="0" destOrd="0" presId="urn:microsoft.com/office/officeart/2005/8/layout/vList2"/>
    <dgm:cxn modelId="{C38A38D3-A5FF-40A1-BB9D-921FE7DD537E}" type="presParOf" srcId="{210A8331-E7FC-4722-B258-7B71BD090152}" destId="{09FAB1E5-206B-4396-9BB2-F178DFBBA412}" srcOrd="0" destOrd="0" presId="urn:microsoft.com/office/officeart/2005/8/layout/vList2"/>
    <dgm:cxn modelId="{FBD031CC-BBD7-442F-9610-444747A15F76}" type="presParOf" srcId="{210A8331-E7FC-4722-B258-7B71BD090152}" destId="{942E78D8-3F0F-4335-97E9-42DA34A91183}" srcOrd="1" destOrd="0" presId="urn:microsoft.com/office/officeart/2005/8/layout/vList2"/>
    <dgm:cxn modelId="{0B757127-75C0-47CF-BEFE-CD662C3F5CFE}" type="presParOf" srcId="{210A8331-E7FC-4722-B258-7B71BD090152}" destId="{2EB0C888-2848-456B-94A8-934A0CF04A0A}" srcOrd="2" destOrd="0" presId="urn:microsoft.com/office/officeart/2005/8/layout/vList2"/>
    <dgm:cxn modelId="{24B01F9D-182D-429A-AEFE-F607D936EDCD}" type="presParOf" srcId="{210A8331-E7FC-4722-B258-7B71BD090152}" destId="{89FBE99C-35A6-4EF5-AA31-AFDC1D69D828}" srcOrd="3" destOrd="0" presId="urn:microsoft.com/office/officeart/2005/8/layout/vList2"/>
    <dgm:cxn modelId="{6AEE7316-208C-498C-AEFC-AF6F6AB2A3B9}" type="presParOf" srcId="{210A8331-E7FC-4722-B258-7B71BD090152}" destId="{7B7A2030-613F-4A8D-9788-6FEF1EC3EF24}" srcOrd="4" destOrd="0" presId="urn:microsoft.com/office/officeart/2005/8/layout/vList2"/>
    <dgm:cxn modelId="{985DC0A8-0FE0-4AE2-9AE9-99DE3A14C09B}" type="presParOf" srcId="{210A8331-E7FC-4722-B258-7B71BD090152}" destId="{C8BCAC24-87D1-4252-885F-C69D43CC5D7B}" srcOrd="5" destOrd="0" presId="urn:microsoft.com/office/officeart/2005/8/layout/vList2"/>
    <dgm:cxn modelId="{4B91A514-75C1-4D4F-A5D9-30B1DC122101}" type="presParOf" srcId="{210A8331-E7FC-4722-B258-7B71BD090152}" destId="{C3EC519A-13D1-48C9-A7CC-A1A7E2DA74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D390F-E1D3-426F-8170-0384958FE5B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C9BEC1-B6C3-4E4F-A52E-8A5324EE442F}">
      <dgm:prSet/>
      <dgm:spPr/>
      <dgm:t>
        <a:bodyPr/>
        <a:lstStyle/>
        <a:p>
          <a:r>
            <a:rPr lang="en-US"/>
            <a:t>Fetch the list of branches</a:t>
          </a:r>
        </a:p>
      </dgm:t>
    </dgm:pt>
    <dgm:pt modelId="{97637F89-393F-401C-B646-3329FAFCDD2E}" type="parTrans" cxnId="{E71B99BB-16BB-4088-83AF-1EFCD0A3466E}">
      <dgm:prSet/>
      <dgm:spPr/>
      <dgm:t>
        <a:bodyPr/>
        <a:lstStyle/>
        <a:p>
          <a:endParaRPr lang="en-US"/>
        </a:p>
      </dgm:t>
    </dgm:pt>
    <dgm:pt modelId="{F2616A71-3E48-43B2-96CF-E3F0EA4F6EC4}" type="sibTrans" cxnId="{E71B99BB-16BB-4088-83AF-1EFCD0A3466E}">
      <dgm:prSet/>
      <dgm:spPr/>
      <dgm:t>
        <a:bodyPr/>
        <a:lstStyle/>
        <a:p>
          <a:endParaRPr lang="en-US"/>
        </a:p>
      </dgm:t>
    </dgm:pt>
    <dgm:pt modelId="{B745F50A-7179-491B-9DBE-635413981F0D}">
      <dgm:prSet/>
      <dgm:spPr/>
      <dgm:t>
        <a:bodyPr/>
        <a:lstStyle/>
        <a:p>
          <a:r>
            <a:rPr lang="en-US"/>
            <a:t>Iterate through each branch; extract author and last update date</a:t>
          </a:r>
        </a:p>
      </dgm:t>
    </dgm:pt>
    <dgm:pt modelId="{E1AC537A-5FA7-4F79-A445-51A78032C627}" type="parTrans" cxnId="{B7F3E957-62BB-4E1B-ABDB-2B5F870A2C47}">
      <dgm:prSet/>
      <dgm:spPr/>
      <dgm:t>
        <a:bodyPr/>
        <a:lstStyle/>
        <a:p>
          <a:endParaRPr lang="en-US"/>
        </a:p>
      </dgm:t>
    </dgm:pt>
    <dgm:pt modelId="{7FD09E64-5193-4751-86AB-B96762CB34BB}" type="sibTrans" cxnId="{B7F3E957-62BB-4E1B-ABDB-2B5F870A2C47}">
      <dgm:prSet/>
      <dgm:spPr/>
      <dgm:t>
        <a:bodyPr/>
        <a:lstStyle/>
        <a:p>
          <a:endParaRPr lang="en-US"/>
        </a:p>
      </dgm:t>
    </dgm:pt>
    <dgm:pt modelId="{111EAAA7-C630-46CF-984E-0CBE0FD48FDB}">
      <dgm:prSet/>
      <dgm:spPr/>
      <dgm:t>
        <a:bodyPr/>
        <a:lstStyle/>
        <a:p>
          <a:r>
            <a:rPr lang="en-US"/>
            <a:t>Delete branch if it is last updated before say 2 years</a:t>
          </a:r>
        </a:p>
      </dgm:t>
    </dgm:pt>
    <dgm:pt modelId="{1C0D1E37-F3EC-4CE8-86D5-8D97F4BE6848}" type="parTrans" cxnId="{C96A272C-390D-409F-8AA0-4B84CE96D943}">
      <dgm:prSet/>
      <dgm:spPr/>
      <dgm:t>
        <a:bodyPr/>
        <a:lstStyle/>
        <a:p>
          <a:endParaRPr lang="en-US"/>
        </a:p>
      </dgm:t>
    </dgm:pt>
    <dgm:pt modelId="{408BC1FB-DDE9-455A-8DB2-42C6DBB97BBD}" type="sibTrans" cxnId="{C96A272C-390D-409F-8AA0-4B84CE96D943}">
      <dgm:prSet/>
      <dgm:spPr/>
      <dgm:t>
        <a:bodyPr/>
        <a:lstStyle/>
        <a:p>
          <a:endParaRPr lang="en-US"/>
        </a:p>
      </dgm:t>
    </dgm:pt>
    <dgm:pt modelId="{A45CD0DE-4255-4BF6-AB87-B337B681DB8B}">
      <dgm:prSet/>
      <dgm:spPr/>
      <dgm:t>
        <a:bodyPr/>
        <a:lstStyle/>
        <a:p>
          <a:r>
            <a:rPr lang="en-US"/>
            <a:t>Also, hashed the branches with key as author mail</a:t>
          </a:r>
        </a:p>
      </dgm:t>
    </dgm:pt>
    <dgm:pt modelId="{6B7CBBDC-51DC-431E-A9BD-F336A4D3F206}" type="parTrans" cxnId="{4168D207-FBD6-4205-8A1F-0FBD798CA8E0}">
      <dgm:prSet/>
      <dgm:spPr/>
      <dgm:t>
        <a:bodyPr/>
        <a:lstStyle/>
        <a:p>
          <a:endParaRPr lang="en-US"/>
        </a:p>
      </dgm:t>
    </dgm:pt>
    <dgm:pt modelId="{C71782C6-5009-428B-A077-B1CFFE314E12}" type="sibTrans" cxnId="{4168D207-FBD6-4205-8A1F-0FBD798CA8E0}">
      <dgm:prSet/>
      <dgm:spPr/>
      <dgm:t>
        <a:bodyPr/>
        <a:lstStyle/>
        <a:p>
          <a:endParaRPr lang="en-US"/>
        </a:p>
      </dgm:t>
    </dgm:pt>
    <dgm:pt modelId="{5C538B86-B5EE-4F23-9AAC-55037D3114AC}" type="pres">
      <dgm:prSet presAssocID="{71BD390F-E1D3-426F-8170-0384958FE5BA}" presName="outerComposite" presStyleCnt="0">
        <dgm:presLayoutVars>
          <dgm:chMax val="5"/>
          <dgm:dir/>
          <dgm:resizeHandles val="exact"/>
        </dgm:presLayoutVars>
      </dgm:prSet>
      <dgm:spPr/>
    </dgm:pt>
    <dgm:pt modelId="{03773AB1-818C-4B56-A37D-92ED743BD4BE}" type="pres">
      <dgm:prSet presAssocID="{71BD390F-E1D3-426F-8170-0384958FE5BA}" presName="dummyMaxCanvas" presStyleCnt="0">
        <dgm:presLayoutVars/>
      </dgm:prSet>
      <dgm:spPr/>
    </dgm:pt>
    <dgm:pt modelId="{E1823F18-1174-4A84-B83C-295545E14FB5}" type="pres">
      <dgm:prSet presAssocID="{71BD390F-E1D3-426F-8170-0384958FE5BA}" presName="FourNodes_1" presStyleLbl="node1" presStyleIdx="0" presStyleCnt="4">
        <dgm:presLayoutVars>
          <dgm:bulletEnabled val="1"/>
        </dgm:presLayoutVars>
      </dgm:prSet>
      <dgm:spPr/>
    </dgm:pt>
    <dgm:pt modelId="{19E88FDE-E85C-4636-A003-47B524EA0700}" type="pres">
      <dgm:prSet presAssocID="{71BD390F-E1D3-426F-8170-0384958FE5BA}" presName="FourNodes_2" presStyleLbl="node1" presStyleIdx="1" presStyleCnt="4">
        <dgm:presLayoutVars>
          <dgm:bulletEnabled val="1"/>
        </dgm:presLayoutVars>
      </dgm:prSet>
      <dgm:spPr/>
    </dgm:pt>
    <dgm:pt modelId="{6EF1C351-B1BF-460B-AEBB-AD391B611754}" type="pres">
      <dgm:prSet presAssocID="{71BD390F-E1D3-426F-8170-0384958FE5BA}" presName="FourNodes_3" presStyleLbl="node1" presStyleIdx="2" presStyleCnt="4">
        <dgm:presLayoutVars>
          <dgm:bulletEnabled val="1"/>
        </dgm:presLayoutVars>
      </dgm:prSet>
      <dgm:spPr/>
    </dgm:pt>
    <dgm:pt modelId="{03EE328A-D4E8-44D6-BF98-23B054B89240}" type="pres">
      <dgm:prSet presAssocID="{71BD390F-E1D3-426F-8170-0384958FE5BA}" presName="FourNodes_4" presStyleLbl="node1" presStyleIdx="3" presStyleCnt="4">
        <dgm:presLayoutVars>
          <dgm:bulletEnabled val="1"/>
        </dgm:presLayoutVars>
      </dgm:prSet>
      <dgm:spPr/>
    </dgm:pt>
    <dgm:pt modelId="{C147B89F-A72E-4AF0-A2F2-CCFFE2D480CF}" type="pres">
      <dgm:prSet presAssocID="{71BD390F-E1D3-426F-8170-0384958FE5BA}" presName="FourConn_1-2" presStyleLbl="fgAccFollowNode1" presStyleIdx="0" presStyleCnt="3">
        <dgm:presLayoutVars>
          <dgm:bulletEnabled val="1"/>
        </dgm:presLayoutVars>
      </dgm:prSet>
      <dgm:spPr/>
    </dgm:pt>
    <dgm:pt modelId="{490BA6AE-A758-42DA-9DD2-997137B71637}" type="pres">
      <dgm:prSet presAssocID="{71BD390F-E1D3-426F-8170-0384958FE5BA}" presName="FourConn_2-3" presStyleLbl="fgAccFollowNode1" presStyleIdx="1" presStyleCnt="3">
        <dgm:presLayoutVars>
          <dgm:bulletEnabled val="1"/>
        </dgm:presLayoutVars>
      </dgm:prSet>
      <dgm:spPr/>
    </dgm:pt>
    <dgm:pt modelId="{98D8C4B0-E952-4546-9966-E2D5FCD347A0}" type="pres">
      <dgm:prSet presAssocID="{71BD390F-E1D3-426F-8170-0384958FE5BA}" presName="FourConn_3-4" presStyleLbl="fgAccFollowNode1" presStyleIdx="2" presStyleCnt="3">
        <dgm:presLayoutVars>
          <dgm:bulletEnabled val="1"/>
        </dgm:presLayoutVars>
      </dgm:prSet>
      <dgm:spPr/>
    </dgm:pt>
    <dgm:pt modelId="{EDAD1F72-A11A-402C-B412-58B8542FB6FC}" type="pres">
      <dgm:prSet presAssocID="{71BD390F-E1D3-426F-8170-0384958FE5BA}" presName="FourNodes_1_text" presStyleLbl="node1" presStyleIdx="3" presStyleCnt="4">
        <dgm:presLayoutVars>
          <dgm:bulletEnabled val="1"/>
        </dgm:presLayoutVars>
      </dgm:prSet>
      <dgm:spPr/>
    </dgm:pt>
    <dgm:pt modelId="{4FBEC391-6EFB-4225-9CAE-421EA8B417F5}" type="pres">
      <dgm:prSet presAssocID="{71BD390F-E1D3-426F-8170-0384958FE5BA}" presName="FourNodes_2_text" presStyleLbl="node1" presStyleIdx="3" presStyleCnt="4">
        <dgm:presLayoutVars>
          <dgm:bulletEnabled val="1"/>
        </dgm:presLayoutVars>
      </dgm:prSet>
      <dgm:spPr/>
    </dgm:pt>
    <dgm:pt modelId="{74B4AF6D-9B11-429E-8433-ABEA5774B7F4}" type="pres">
      <dgm:prSet presAssocID="{71BD390F-E1D3-426F-8170-0384958FE5BA}" presName="FourNodes_3_text" presStyleLbl="node1" presStyleIdx="3" presStyleCnt="4">
        <dgm:presLayoutVars>
          <dgm:bulletEnabled val="1"/>
        </dgm:presLayoutVars>
      </dgm:prSet>
      <dgm:spPr/>
    </dgm:pt>
    <dgm:pt modelId="{CAE58E01-7BA3-4DFE-A0DC-70E9FCAA0E4B}" type="pres">
      <dgm:prSet presAssocID="{71BD390F-E1D3-426F-8170-0384958FE5B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AE09905-C974-4674-8E27-F9DB61A13145}" type="presOf" srcId="{B745F50A-7179-491B-9DBE-635413981F0D}" destId="{4FBEC391-6EFB-4225-9CAE-421EA8B417F5}" srcOrd="1" destOrd="0" presId="urn:microsoft.com/office/officeart/2005/8/layout/vProcess5"/>
    <dgm:cxn modelId="{4168D207-FBD6-4205-8A1F-0FBD798CA8E0}" srcId="{71BD390F-E1D3-426F-8170-0384958FE5BA}" destId="{A45CD0DE-4255-4BF6-AB87-B337B681DB8B}" srcOrd="3" destOrd="0" parTransId="{6B7CBBDC-51DC-431E-A9BD-F336A4D3F206}" sibTransId="{C71782C6-5009-428B-A077-B1CFFE314E12}"/>
    <dgm:cxn modelId="{11CCD214-27F7-4F20-8939-5F82AE6CD607}" type="presOf" srcId="{87C9BEC1-B6C3-4E4F-A52E-8A5324EE442F}" destId="{EDAD1F72-A11A-402C-B412-58B8542FB6FC}" srcOrd="1" destOrd="0" presId="urn:microsoft.com/office/officeart/2005/8/layout/vProcess5"/>
    <dgm:cxn modelId="{C96A272C-390D-409F-8AA0-4B84CE96D943}" srcId="{71BD390F-E1D3-426F-8170-0384958FE5BA}" destId="{111EAAA7-C630-46CF-984E-0CBE0FD48FDB}" srcOrd="2" destOrd="0" parTransId="{1C0D1E37-F3EC-4CE8-86D5-8D97F4BE6848}" sibTransId="{408BC1FB-DDE9-455A-8DB2-42C6DBB97BBD}"/>
    <dgm:cxn modelId="{03C00D65-B9A8-4F7A-8A91-881A85D6AD18}" type="presOf" srcId="{A45CD0DE-4255-4BF6-AB87-B337B681DB8B}" destId="{03EE328A-D4E8-44D6-BF98-23B054B89240}" srcOrd="0" destOrd="0" presId="urn:microsoft.com/office/officeart/2005/8/layout/vProcess5"/>
    <dgm:cxn modelId="{67D41346-B7AA-4160-8FB8-E6E1939F0AAF}" type="presOf" srcId="{B745F50A-7179-491B-9DBE-635413981F0D}" destId="{19E88FDE-E85C-4636-A003-47B524EA0700}" srcOrd="0" destOrd="0" presId="urn:microsoft.com/office/officeart/2005/8/layout/vProcess5"/>
    <dgm:cxn modelId="{63A5AC4B-7363-4694-99AA-60AD56FC1D59}" type="presOf" srcId="{408BC1FB-DDE9-455A-8DB2-42C6DBB97BBD}" destId="{98D8C4B0-E952-4546-9966-E2D5FCD347A0}" srcOrd="0" destOrd="0" presId="urn:microsoft.com/office/officeart/2005/8/layout/vProcess5"/>
    <dgm:cxn modelId="{11552A50-F922-4287-AF56-E6F1C80C6D96}" type="presOf" srcId="{A45CD0DE-4255-4BF6-AB87-B337B681DB8B}" destId="{CAE58E01-7BA3-4DFE-A0DC-70E9FCAA0E4B}" srcOrd="1" destOrd="0" presId="urn:microsoft.com/office/officeart/2005/8/layout/vProcess5"/>
    <dgm:cxn modelId="{B7F3E957-62BB-4E1B-ABDB-2B5F870A2C47}" srcId="{71BD390F-E1D3-426F-8170-0384958FE5BA}" destId="{B745F50A-7179-491B-9DBE-635413981F0D}" srcOrd="1" destOrd="0" parTransId="{E1AC537A-5FA7-4F79-A445-51A78032C627}" sibTransId="{7FD09E64-5193-4751-86AB-B96762CB34BB}"/>
    <dgm:cxn modelId="{9040CA58-96B8-41B2-947D-1645A99002AE}" type="presOf" srcId="{87C9BEC1-B6C3-4E4F-A52E-8A5324EE442F}" destId="{E1823F18-1174-4A84-B83C-295545E14FB5}" srcOrd="0" destOrd="0" presId="urn:microsoft.com/office/officeart/2005/8/layout/vProcess5"/>
    <dgm:cxn modelId="{2FE8D28F-9E81-4309-8749-A5FA157DBF11}" type="presOf" srcId="{F2616A71-3E48-43B2-96CF-E3F0EA4F6EC4}" destId="{C147B89F-A72E-4AF0-A2F2-CCFFE2D480CF}" srcOrd="0" destOrd="0" presId="urn:microsoft.com/office/officeart/2005/8/layout/vProcess5"/>
    <dgm:cxn modelId="{2CF0E593-44D3-4D4D-98CC-61FEF13CB565}" type="presOf" srcId="{7FD09E64-5193-4751-86AB-B96762CB34BB}" destId="{490BA6AE-A758-42DA-9DD2-997137B71637}" srcOrd="0" destOrd="0" presId="urn:microsoft.com/office/officeart/2005/8/layout/vProcess5"/>
    <dgm:cxn modelId="{03C67899-1C2A-40BF-A6FB-BB508436F181}" type="presOf" srcId="{111EAAA7-C630-46CF-984E-0CBE0FD48FDB}" destId="{6EF1C351-B1BF-460B-AEBB-AD391B611754}" srcOrd="0" destOrd="0" presId="urn:microsoft.com/office/officeart/2005/8/layout/vProcess5"/>
    <dgm:cxn modelId="{27B08CAD-A85E-44CF-99AD-CE5705735898}" type="presOf" srcId="{71BD390F-E1D3-426F-8170-0384958FE5BA}" destId="{5C538B86-B5EE-4F23-9AAC-55037D3114AC}" srcOrd="0" destOrd="0" presId="urn:microsoft.com/office/officeart/2005/8/layout/vProcess5"/>
    <dgm:cxn modelId="{E71B99BB-16BB-4088-83AF-1EFCD0A3466E}" srcId="{71BD390F-E1D3-426F-8170-0384958FE5BA}" destId="{87C9BEC1-B6C3-4E4F-A52E-8A5324EE442F}" srcOrd="0" destOrd="0" parTransId="{97637F89-393F-401C-B646-3329FAFCDD2E}" sibTransId="{F2616A71-3E48-43B2-96CF-E3F0EA4F6EC4}"/>
    <dgm:cxn modelId="{FEA6F2D7-B49C-4B37-8D4F-EE332100BF87}" type="presOf" srcId="{111EAAA7-C630-46CF-984E-0CBE0FD48FDB}" destId="{74B4AF6D-9B11-429E-8433-ABEA5774B7F4}" srcOrd="1" destOrd="0" presId="urn:microsoft.com/office/officeart/2005/8/layout/vProcess5"/>
    <dgm:cxn modelId="{8FED68D9-3F01-49E6-86CD-FA5E1AC98659}" type="presParOf" srcId="{5C538B86-B5EE-4F23-9AAC-55037D3114AC}" destId="{03773AB1-818C-4B56-A37D-92ED743BD4BE}" srcOrd="0" destOrd="0" presId="urn:microsoft.com/office/officeart/2005/8/layout/vProcess5"/>
    <dgm:cxn modelId="{CF136E5A-FC9D-4517-B993-7200CF3E5C66}" type="presParOf" srcId="{5C538B86-B5EE-4F23-9AAC-55037D3114AC}" destId="{E1823F18-1174-4A84-B83C-295545E14FB5}" srcOrd="1" destOrd="0" presId="urn:microsoft.com/office/officeart/2005/8/layout/vProcess5"/>
    <dgm:cxn modelId="{7032C476-BEBA-4D34-B3FD-6F51FF55F50D}" type="presParOf" srcId="{5C538B86-B5EE-4F23-9AAC-55037D3114AC}" destId="{19E88FDE-E85C-4636-A003-47B524EA0700}" srcOrd="2" destOrd="0" presId="urn:microsoft.com/office/officeart/2005/8/layout/vProcess5"/>
    <dgm:cxn modelId="{8C995041-90FB-45FA-AFE6-B141EC29324B}" type="presParOf" srcId="{5C538B86-B5EE-4F23-9AAC-55037D3114AC}" destId="{6EF1C351-B1BF-460B-AEBB-AD391B611754}" srcOrd="3" destOrd="0" presId="urn:microsoft.com/office/officeart/2005/8/layout/vProcess5"/>
    <dgm:cxn modelId="{0DA25942-0636-4152-BDC5-DA948EF6ED0D}" type="presParOf" srcId="{5C538B86-B5EE-4F23-9AAC-55037D3114AC}" destId="{03EE328A-D4E8-44D6-BF98-23B054B89240}" srcOrd="4" destOrd="0" presId="urn:microsoft.com/office/officeart/2005/8/layout/vProcess5"/>
    <dgm:cxn modelId="{D5EF60B4-1D0B-4E1C-84AB-36950D1ED071}" type="presParOf" srcId="{5C538B86-B5EE-4F23-9AAC-55037D3114AC}" destId="{C147B89F-A72E-4AF0-A2F2-CCFFE2D480CF}" srcOrd="5" destOrd="0" presId="urn:microsoft.com/office/officeart/2005/8/layout/vProcess5"/>
    <dgm:cxn modelId="{8E4CE91C-131B-4D31-8375-F7D199BC51CD}" type="presParOf" srcId="{5C538B86-B5EE-4F23-9AAC-55037D3114AC}" destId="{490BA6AE-A758-42DA-9DD2-997137B71637}" srcOrd="6" destOrd="0" presId="urn:microsoft.com/office/officeart/2005/8/layout/vProcess5"/>
    <dgm:cxn modelId="{44D31A62-D9D2-457E-B36F-1CB78BD7FA45}" type="presParOf" srcId="{5C538B86-B5EE-4F23-9AAC-55037D3114AC}" destId="{98D8C4B0-E952-4546-9966-E2D5FCD347A0}" srcOrd="7" destOrd="0" presId="urn:microsoft.com/office/officeart/2005/8/layout/vProcess5"/>
    <dgm:cxn modelId="{43711871-A8BB-49F4-AA7B-B97C82138B2A}" type="presParOf" srcId="{5C538B86-B5EE-4F23-9AAC-55037D3114AC}" destId="{EDAD1F72-A11A-402C-B412-58B8542FB6FC}" srcOrd="8" destOrd="0" presId="urn:microsoft.com/office/officeart/2005/8/layout/vProcess5"/>
    <dgm:cxn modelId="{86D449D9-76A0-4801-B300-E4F0D0108355}" type="presParOf" srcId="{5C538B86-B5EE-4F23-9AAC-55037D3114AC}" destId="{4FBEC391-6EFB-4225-9CAE-421EA8B417F5}" srcOrd="9" destOrd="0" presId="urn:microsoft.com/office/officeart/2005/8/layout/vProcess5"/>
    <dgm:cxn modelId="{AA8B7564-BFC4-4F67-92E2-F663242DC4B6}" type="presParOf" srcId="{5C538B86-B5EE-4F23-9AAC-55037D3114AC}" destId="{74B4AF6D-9B11-429E-8433-ABEA5774B7F4}" srcOrd="10" destOrd="0" presId="urn:microsoft.com/office/officeart/2005/8/layout/vProcess5"/>
    <dgm:cxn modelId="{F4A48949-BE3B-4149-AC25-0F56F02B6D7B}" type="presParOf" srcId="{5C538B86-B5EE-4F23-9AAC-55037D3114AC}" destId="{CAE58E01-7BA3-4DFE-A0DC-70E9FCAA0E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Notify author the next incremental build number in which the fix/changes will be reflected.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Post a comment on PR when user merges or completes it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D6835E06-0A3D-4728-A05B-C812E7FF94C1}">
      <dgm:prSet/>
      <dgm:spPr/>
      <dgm:t>
        <a:bodyPr/>
        <a:lstStyle/>
        <a:p>
          <a:r>
            <a:rPr lang="en-US"/>
            <a:t>The user can directly refer that build to see the changes</a:t>
          </a:r>
        </a:p>
      </dgm:t>
    </dgm:pt>
    <dgm:pt modelId="{B4CCB0DA-EC51-4F58-8482-46562495359E}" type="parTrans" cxnId="{482D373A-6CAF-4F14-B21E-4DFB6DC3173A}">
      <dgm:prSet/>
      <dgm:spPr/>
      <dgm:t>
        <a:bodyPr/>
        <a:lstStyle/>
        <a:p>
          <a:endParaRPr lang="en-US"/>
        </a:p>
      </dgm:t>
    </dgm:pt>
    <dgm:pt modelId="{53C93506-B9A6-44FA-A164-909F6343BF5F}" type="sibTrans" cxnId="{482D373A-6CAF-4F14-B21E-4DFB6DC3173A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6D568-D2FA-4097-A365-3577D5AB0D6F}" type="pres">
      <dgm:prSet presAssocID="{BBB87D35-99BD-42F4-8E21-71E444F6DF13}" presName="spacer" presStyleCnt="0"/>
      <dgm:spPr/>
    </dgm:pt>
    <dgm:pt modelId="{1A4BB94A-B0C4-4687-AE54-BE11956C1D6E}" type="pres">
      <dgm:prSet presAssocID="{D6835E06-0A3D-4728-A05B-C812E7FF94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482D373A-6CAF-4F14-B21E-4DFB6DC3173A}" srcId="{06F5F5DD-75F4-44A3-A3D1-F8CACA66CCDF}" destId="{D6835E06-0A3D-4728-A05B-C812E7FF94C1}" srcOrd="2" destOrd="0" parTransId="{B4CCB0DA-EC51-4F58-8482-46562495359E}" sibTransId="{53C93506-B9A6-44FA-A164-909F6343BF5F}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B717F8F3-AEB7-4F56-8CD5-887357743520}" type="presOf" srcId="{D6835E06-0A3D-4728-A05B-C812E7FF94C1}" destId="{1A4BB94A-B0C4-4687-AE54-BE11956C1D6E}" srcOrd="0" destOrd="0" presId="urn:microsoft.com/office/officeart/2005/8/layout/vList2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  <dgm:cxn modelId="{EAF61E17-17A9-4529-8D46-B14F35CEED51}" type="presParOf" srcId="{282EDC16-28B4-4C23-A831-B84FBA71E9EE}" destId="{BDB6D568-D2FA-4097-A365-3577D5AB0D6F}" srcOrd="3" destOrd="0" presId="urn:microsoft.com/office/officeart/2005/8/layout/vList2"/>
    <dgm:cxn modelId="{4BA371AA-537C-4B8C-9A81-B9EA100694C2}" type="presParOf" srcId="{282EDC16-28B4-4C23-A831-B84FBA71E9EE}" destId="{1A4BB94A-B0C4-4687-AE54-BE11956C1D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6D00B3-FDDC-449F-8079-E0CA61094E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0E995C-0D7D-404D-A196-5B744F49E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Service hook that listened for the event ‘PR complete’.</a:t>
          </a:r>
        </a:p>
      </dgm:t>
    </dgm:pt>
    <dgm:pt modelId="{7B099B61-04F9-4102-A9DC-9A4DB8493A20}" type="parTrans" cxnId="{ACCC9804-3364-466D-9159-557DB692D7F0}">
      <dgm:prSet/>
      <dgm:spPr/>
      <dgm:t>
        <a:bodyPr/>
        <a:lstStyle/>
        <a:p>
          <a:endParaRPr lang="en-US"/>
        </a:p>
      </dgm:t>
    </dgm:pt>
    <dgm:pt modelId="{9C2EB46A-9C13-4B4A-910A-29AC47A4AC6B}" type="sibTrans" cxnId="{ACCC9804-3364-466D-9159-557DB692D7F0}">
      <dgm:prSet/>
      <dgm:spPr/>
      <dgm:t>
        <a:bodyPr/>
        <a:lstStyle/>
        <a:p>
          <a:endParaRPr lang="en-US"/>
        </a:p>
      </dgm:t>
    </dgm:pt>
    <dgm:pt modelId="{4D1E155B-880E-4641-B727-B662D4E2C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Service hook post a message (JSON data) to an Azure Service Bus Queue.</a:t>
          </a:r>
        </a:p>
      </dgm:t>
    </dgm:pt>
    <dgm:pt modelId="{532BFF05-C415-45C8-B9FC-EED3A8285727}" type="parTrans" cxnId="{E248663F-98AB-4413-A349-0AC79744386B}">
      <dgm:prSet/>
      <dgm:spPr/>
      <dgm:t>
        <a:bodyPr/>
        <a:lstStyle/>
        <a:p>
          <a:endParaRPr lang="en-US"/>
        </a:p>
      </dgm:t>
    </dgm:pt>
    <dgm:pt modelId="{43DEEF80-B5CC-46E6-8BC8-18D1CED8C583}" type="sibTrans" cxnId="{E248663F-98AB-4413-A349-0AC79744386B}">
      <dgm:prSet/>
      <dgm:spPr/>
      <dgm:t>
        <a:bodyPr/>
        <a:lstStyle/>
        <a:p>
          <a:endParaRPr lang="en-US"/>
        </a:p>
      </dgm:t>
    </dgm:pt>
    <dgm:pt modelId="{C389E9ED-62E6-4A71-8E96-7ECD04DA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a queue trigger azure function that listens to the queue</a:t>
          </a:r>
        </a:p>
      </dgm:t>
    </dgm:pt>
    <dgm:pt modelId="{F75B9A88-5EBC-4FBC-80C0-5D0114114A70}" type="parTrans" cxnId="{81A1E0F2-CE95-4C85-B648-959D7D67F5E7}">
      <dgm:prSet/>
      <dgm:spPr/>
      <dgm:t>
        <a:bodyPr/>
        <a:lstStyle/>
        <a:p>
          <a:endParaRPr lang="en-US"/>
        </a:p>
      </dgm:t>
    </dgm:pt>
    <dgm:pt modelId="{920D85E4-4BDF-4E3D-AA24-3719BF4FE20E}" type="sibTrans" cxnId="{81A1E0F2-CE95-4C85-B648-959D7D67F5E7}">
      <dgm:prSet/>
      <dgm:spPr/>
      <dgm:t>
        <a:bodyPr/>
        <a:lstStyle/>
        <a:p>
          <a:endParaRPr lang="en-US"/>
        </a:p>
      </dgm:t>
    </dgm:pt>
    <dgm:pt modelId="{E8EB8D45-1953-4A21-B7AB-3ABD21120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function calculates the next build no and post a comment on the PR</a:t>
          </a:r>
        </a:p>
      </dgm:t>
    </dgm:pt>
    <dgm:pt modelId="{603F14A8-6B22-448E-A229-96E50089254F}" type="parTrans" cxnId="{602A21E9-F596-4945-AFC1-53095A1AE151}">
      <dgm:prSet/>
      <dgm:spPr/>
      <dgm:t>
        <a:bodyPr/>
        <a:lstStyle/>
        <a:p>
          <a:endParaRPr lang="en-US"/>
        </a:p>
      </dgm:t>
    </dgm:pt>
    <dgm:pt modelId="{DF2A1A21-5AFC-4CA1-BD41-353A8316C1B9}" type="sibTrans" cxnId="{602A21E9-F596-4945-AFC1-53095A1AE151}">
      <dgm:prSet/>
      <dgm:spPr/>
      <dgm:t>
        <a:bodyPr/>
        <a:lstStyle/>
        <a:p>
          <a:endParaRPr lang="en-US"/>
        </a:p>
      </dgm:t>
    </dgm:pt>
    <dgm:pt modelId="{6355A63E-360C-4DFB-B1EA-ECC06D1801FA}" type="pres">
      <dgm:prSet presAssocID="{536D00B3-FDDC-449F-8079-E0CA61094EA0}" presName="outerComposite" presStyleCnt="0">
        <dgm:presLayoutVars>
          <dgm:chMax val="5"/>
          <dgm:dir/>
          <dgm:resizeHandles val="exact"/>
        </dgm:presLayoutVars>
      </dgm:prSet>
      <dgm:spPr/>
    </dgm:pt>
    <dgm:pt modelId="{274E1BF0-6E34-4BCE-9122-85EF5D7045CB}" type="pres">
      <dgm:prSet presAssocID="{536D00B3-FDDC-449F-8079-E0CA61094EA0}" presName="dummyMaxCanvas" presStyleCnt="0">
        <dgm:presLayoutVars/>
      </dgm:prSet>
      <dgm:spPr/>
    </dgm:pt>
    <dgm:pt modelId="{D650693C-2FDC-423B-B5C9-FC95857670F4}" type="pres">
      <dgm:prSet presAssocID="{536D00B3-FDDC-449F-8079-E0CA61094EA0}" presName="FourNodes_1" presStyleLbl="node1" presStyleIdx="0" presStyleCnt="4">
        <dgm:presLayoutVars>
          <dgm:bulletEnabled val="1"/>
        </dgm:presLayoutVars>
      </dgm:prSet>
      <dgm:spPr/>
    </dgm:pt>
    <dgm:pt modelId="{CAEB07EF-2C65-41E5-9749-A759CC25215A}" type="pres">
      <dgm:prSet presAssocID="{536D00B3-FDDC-449F-8079-E0CA61094EA0}" presName="FourNodes_2" presStyleLbl="node1" presStyleIdx="1" presStyleCnt="4">
        <dgm:presLayoutVars>
          <dgm:bulletEnabled val="1"/>
        </dgm:presLayoutVars>
      </dgm:prSet>
      <dgm:spPr/>
    </dgm:pt>
    <dgm:pt modelId="{DC3A6428-9D26-4ADD-950C-288D27E6FA5A}" type="pres">
      <dgm:prSet presAssocID="{536D00B3-FDDC-449F-8079-E0CA61094EA0}" presName="FourNodes_3" presStyleLbl="node1" presStyleIdx="2" presStyleCnt="4">
        <dgm:presLayoutVars>
          <dgm:bulletEnabled val="1"/>
        </dgm:presLayoutVars>
      </dgm:prSet>
      <dgm:spPr/>
    </dgm:pt>
    <dgm:pt modelId="{3C72449D-91F5-477A-9480-A6F4C19CEF87}" type="pres">
      <dgm:prSet presAssocID="{536D00B3-FDDC-449F-8079-E0CA61094EA0}" presName="FourNodes_4" presStyleLbl="node1" presStyleIdx="3" presStyleCnt="4">
        <dgm:presLayoutVars>
          <dgm:bulletEnabled val="1"/>
        </dgm:presLayoutVars>
      </dgm:prSet>
      <dgm:spPr/>
    </dgm:pt>
    <dgm:pt modelId="{5ED6AC73-2566-4C80-8E01-058FA5FE2739}" type="pres">
      <dgm:prSet presAssocID="{536D00B3-FDDC-449F-8079-E0CA61094EA0}" presName="FourConn_1-2" presStyleLbl="fgAccFollowNode1" presStyleIdx="0" presStyleCnt="3">
        <dgm:presLayoutVars>
          <dgm:bulletEnabled val="1"/>
        </dgm:presLayoutVars>
      </dgm:prSet>
      <dgm:spPr/>
    </dgm:pt>
    <dgm:pt modelId="{EAEB4795-6BF3-46D6-A7B6-286639025540}" type="pres">
      <dgm:prSet presAssocID="{536D00B3-FDDC-449F-8079-E0CA61094EA0}" presName="FourConn_2-3" presStyleLbl="fgAccFollowNode1" presStyleIdx="1" presStyleCnt="3">
        <dgm:presLayoutVars>
          <dgm:bulletEnabled val="1"/>
        </dgm:presLayoutVars>
      </dgm:prSet>
      <dgm:spPr/>
    </dgm:pt>
    <dgm:pt modelId="{8AB7F1C7-5660-4C9E-9710-5CD967DBC1B5}" type="pres">
      <dgm:prSet presAssocID="{536D00B3-FDDC-449F-8079-E0CA61094EA0}" presName="FourConn_3-4" presStyleLbl="fgAccFollowNode1" presStyleIdx="2" presStyleCnt="3">
        <dgm:presLayoutVars>
          <dgm:bulletEnabled val="1"/>
        </dgm:presLayoutVars>
      </dgm:prSet>
      <dgm:spPr/>
    </dgm:pt>
    <dgm:pt modelId="{67DE0149-74FA-4A2E-8AA8-001B6A77FAA3}" type="pres">
      <dgm:prSet presAssocID="{536D00B3-FDDC-449F-8079-E0CA61094EA0}" presName="FourNodes_1_text" presStyleLbl="node1" presStyleIdx="3" presStyleCnt="4">
        <dgm:presLayoutVars>
          <dgm:bulletEnabled val="1"/>
        </dgm:presLayoutVars>
      </dgm:prSet>
      <dgm:spPr/>
    </dgm:pt>
    <dgm:pt modelId="{0A79339E-8B67-4872-8A9A-B07E4E4F02FB}" type="pres">
      <dgm:prSet presAssocID="{536D00B3-FDDC-449F-8079-E0CA61094EA0}" presName="FourNodes_2_text" presStyleLbl="node1" presStyleIdx="3" presStyleCnt="4">
        <dgm:presLayoutVars>
          <dgm:bulletEnabled val="1"/>
        </dgm:presLayoutVars>
      </dgm:prSet>
      <dgm:spPr/>
    </dgm:pt>
    <dgm:pt modelId="{DAE56D71-BF8A-46E3-BB1A-B5ADA9C59A73}" type="pres">
      <dgm:prSet presAssocID="{536D00B3-FDDC-449F-8079-E0CA61094EA0}" presName="FourNodes_3_text" presStyleLbl="node1" presStyleIdx="3" presStyleCnt="4">
        <dgm:presLayoutVars>
          <dgm:bulletEnabled val="1"/>
        </dgm:presLayoutVars>
      </dgm:prSet>
      <dgm:spPr/>
    </dgm:pt>
    <dgm:pt modelId="{DF6CE86A-E962-4CD8-9CD2-51AF52A6684E}" type="pres">
      <dgm:prSet presAssocID="{536D00B3-FDDC-449F-8079-E0CA61094E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CCC9804-3364-466D-9159-557DB692D7F0}" srcId="{536D00B3-FDDC-449F-8079-E0CA61094EA0}" destId="{1B0E995C-0D7D-404D-A196-5B744F49EB22}" srcOrd="0" destOrd="0" parTransId="{7B099B61-04F9-4102-A9DC-9A4DB8493A20}" sibTransId="{9C2EB46A-9C13-4B4A-910A-29AC47A4AC6B}"/>
    <dgm:cxn modelId="{5957831E-DB2B-47C4-B119-0847C5F32A49}" type="presOf" srcId="{536D00B3-FDDC-449F-8079-E0CA61094EA0}" destId="{6355A63E-360C-4DFB-B1EA-ECC06D1801FA}" srcOrd="0" destOrd="0" presId="urn:microsoft.com/office/officeart/2005/8/layout/vProcess5"/>
    <dgm:cxn modelId="{B4BFF120-E3B6-4964-9D67-5D02B870A5FA}" type="presOf" srcId="{4D1E155B-880E-4641-B727-B662D4E2C0BC}" destId="{CAEB07EF-2C65-41E5-9749-A759CC25215A}" srcOrd="0" destOrd="0" presId="urn:microsoft.com/office/officeart/2005/8/layout/vProcess5"/>
    <dgm:cxn modelId="{E5FC9B32-4323-42C6-8B53-2B35F48D94B1}" type="presOf" srcId="{E8EB8D45-1953-4A21-B7AB-3ABD21120383}" destId="{DF6CE86A-E962-4CD8-9CD2-51AF52A6684E}" srcOrd="1" destOrd="0" presId="urn:microsoft.com/office/officeart/2005/8/layout/vProcess5"/>
    <dgm:cxn modelId="{E2526E34-E2E4-4E0B-9D7F-A35FA9EFD1C8}" type="presOf" srcId="{4D1E155B-880E-4641-B727-B662D4E2C0BC}" destId="{0A79339E-8B67-4872-8A9A-B07E4E4F02FB}" srcOrd="1" destOrd="0" presId="urn:microsoft.com/office/officeart/2005/8/layout/vProcess5"/>
    <dgm:cxn modelId="{B8027838-D8B7-4E8C-AFA2-8EEF55541C85}" type="presOf" srcId="{C389E9ED-62E6-4A71-8E96-7ECD04DA1566}" destId="{DAE56D71-BF8A-46E3-BB1A-B5ADA9C59A73}" srcOrd="1" destOrd="0" presId="urn:microsoft.com/office/officeart/2005/8/layout/vProcess5"/>
    <dgm:cxn modelId="{E248663F-98AB-4413-A349-0AC79744386B}" srcId="{536D00B3-FDDC-449F-8079-E0CA61094EA0}" destId="{4D1E155B-880E-4641-B727-B662D4E2C0BC}" srcOrd="1" destOrd="0" parTransId="{532BFF05-C415-45C8-B9FC-EED3A8285727}" sibTransId="{43DEEF80-B5CC-46E6-8BC8-18D1CED8C583}"/>
    <dgm:cxn modelId="{0AFC7958-9932-4EA2-9E0C-44C74B69D09A}" type="presOf" srcId="{43DEEF80-B5CC-46E6-8BC8-18D1CED8C583}" destId="{EAEB4795-6BF3-46D6-A7B6-286639025540}" srcOrd="0" destOrd="0" presId="urn:microsoft.com/office/officeart/2005/8/layout/vProcess5"/>
    <dgm:cxn modelId="{78194B8F-4E2A-4645-83A6-DEDD753CB866}" type="presOf" srcId="{1B0E995C-0D7D-404D-A196-5B744F49EB22}" destId="{D650693C-2FDC-423B-B5C9-FC95857670F4}" srcOrd="0" destOrd="0" presId="urn:microsoft.com/office/officeart/2005/8/layout/vProcess5"/>
    <dgm:cxn modelId="{FF3276AA-F474-47CB-B482-F7D88DD2E8CD}" type="presOf" srcId="{E8EB8D45-1953-4A21-B7AB-3ABD21120383}" destId="{3C72449D-91F5-477A-9480-A6F4C19CEF87}" srcOrd="0" destOrd="0" presId="urn:microsoft.com/office/officeart/2005/8/layout/vProcess5"/>
    <dgm:cxn modelId="{424288B7-2A3B-468A-AA37-45B753C386DD}" type="presOf" srcId="{1B0E995C-0D7D-404D-A196-5B744F49EB22}" destId="{67DE0149-74FA-4A2E-8AA8-001B6A77FAA3}" srcOrd="1" destOrd="0" presId="urn:microsoft.com/office/officeart/2005/8/layout/vProcess5"/>
    <dgm:cxn modelId="{B85260DF-133C-41EE-99AF-B80F70B520C6}" type="presOf" srcId="{C389E9ED-62E6-4A71-8E96-7ECD04DA1566}" destId="{DC3A6428-9D26-4ADD-950C-288D27E6FA5A}" srcOrd="0" destOrd="0" presId="urn:microsoft.com/office/officeart/2005/8/layout/vProcess5"/>
    <dgm:cxn modelId="{602A21E9-F596-4945-AFC1-53095A1AE151}" srcId="{536D00B3-FDDC-449F-8079-E0CA61094EA0}" destId="{E8EB8D45-1953-4A21-B7AB-3ABD21120383}" srcOrd="3" destOrd="0" parTransId="{603F14A8-6B22-448E-A229-96E50089254F}" sibTransId="{DF2A1A21-5AFC-4CA1-BD41-353A8316C1B9}"/>
    <dgm:cxn modelId="{81A1E0F2-CE95-4C85-B648-959D7D67F5E7}" srcId="{536D00B3-FDDC-449F-8079-E0CA61094EA0}" destId="{C389E9ED-62E6-4A71-8E96-7ECD04DA1566}" srcOrd="2" destOrd="0" parTransId="{F75B9A88-5EBC-4FBC-80C0-5D0114114A70}" sibTransId="{920D85E4-4BDF-4E3D-AA24-3719BF4FE20E}"/>
    <dgm:cxn modelId="{547C97F5-BFC0-4B41-97D5-271AAA6FC1E7}" type="presOf" srcId="{920D85E4-4BDF-4E3D-AA24-3719BF4FE20E}" destId="{8AB7F1C7-5660-4C9E-9710-5CD967DBC1B5}" srcOrd="0" destOrd="0" presId="urn:microsoft.com/office/officeart/2005/8/layout/vProcess5"/>
    <dgm:cxn modelId="{D3D509FC-03BB-48DC-A134-A2AB4658FF4F}" type="presOf" srcId="{9C2EB46A-9C13-4B4A-910A-29AC47A4AC6B}" destId="{5ED6AC73-2566-4C80-8E01-058FA5FE2739}" srcOrd="0" destOrd="0" presId="urn:microsoft.com/office/officeart/2005/8/layout/vProcess5"/>
    <dgm:cxn modelId="{FD44859E-E1A5-4F63-8594-F3A8CEDA65E5}" type="presParOf" srcId="{6355A63E-360C-4DFB-B1EA-ECC06D1801FA}" destId="{274E1BF0-6E34-4BCE-9122-85EF5D7045CB}" srcOrd="0" destOrd="0" presId="urn:microsoft.com/office/officeart/2005/8/layout/vProcess5"/>
    <dgm:cxn modelId="{1AB19D3D-D0BA-411B-94C4-944B6898BBB1}" type="presParOf" srcId="{6355A63E-360C-4DFB-B1EA-ECC06D1801FA}" destId="{D650693C-2FDC-423B-B5C9-FC95857670F4}" srcOrd="1" destOrd="0" presId="urn:microsoft.com/office/officeart/2005/8/layout/vProcess5"/>
    <dgm:cxn modelId="{71DD72D1-594F-4C20-89B9-ACA58C89174C}" type="presParOf" srcId="{6355A63E-360C-4DFB-B1EA-ECC06D1801FA}" destId="{CAEB07EF-2C65-41E5-9749-A759CC25215A}" srcOrd="2" destOrd="0" presId="urn:microsoft.com/office/officeart/2005/8/layout/vProcess5"/>
    <dgm:cxn modelId="{4F78F8D4-C11D-4573-97A5-30A29F859870}" type="presParOf" srcId="{6355A63E-360C-4DFB-B1EA-ECC06D1801FA}" destId="{DC3A6428-9D26-4ADD-950C-288D27E6FA5A}" srcOrd="3" destOrd="0" presId="urn:microsoft.com/office/officeart/2005/8/layout/vProcess5"/>
    <dgm:cxn modelId="{376DAE3B-B689-4815-AC52-E022BBD11F90}" type="presParOf" srcId="{6355A63E-360C-4DFB-B1EA-ECC06D1801FA}" destId="{3C72449D-91F5-477A-9480-A6F4C19CEF87}" srcOrd="4" destOrd="0" presId="urn:microsoft.com/office/officeart/2005/8/layout/vProcess5"/>
    <dgm:cxn modelId="{A5130A9D-EB32-44C7-B35A-52B427B1B4D9}" type="presParOf" srcId="{6355A63E-360C-4DFB-B1EA-ECC06D1801FA}" destId="{5ED6AC73-2566-4C80-8E01-058FA5FE2739}" srcOrd="5" destOrd="0" presId="urn:microsoft.com/office/officeart/2005/8/layout/vProcess5"/>
    <dgm:cxn modelId="{2393C22A-6405-487E-AF46-5BA399970135}" type="presParOf" srcId="{6355A63E-360C-4DFB-B1EA-ECC06D1801FA}" destId="{EAEB4795-6BF3-46D6-A7B6-286639025540}" srcOrd="6" destOrd="0" presId="urn:microsoft.com/office/officeart/2005/8/layout/vProcess5"/>
    <dgm:cxn modelId="{F6F38481-FDED-4EA9-8105-96B7CFEA698F}" type="presParOf" srcId="{6355A63E-360C-4DFB-B1EA-ECC06D1801FA}" destId="{8AB7F1C7-5660-4C9E-9710-5CD967DBC1B5}" srcOrd="7" destOrd="0" presId="urn:microsoft.com/office/officeart/2005/8/layout/vProcess5"/>
    <dgm:cxn modelId="{5AE76E5B-B110-46FF-A4A5-89990716662E}" type="presParOf" srcId="{6355A63E-360C-4DFB-B1EA-ECC06D1801FA}" destId="{67DE0149-74FA-4A2E-8AA8-001B6A77FAA3}" srcOrd="8" destOrd="0" presId="urn:microsoft.com/office/officeart/2005/8/layout/vProcess5"/>
    <dgm:cxn modelId="{169AA3C8-51CE-4D16-97B3-E2B10F5F5F33}" type="presParOf" srcId="{6355A63E-360C-4DFB-B1EA-ECC06D1801FA}" destId="{0A79339E-8B67-4872-8A9A-B07E4E4F02FB}" srcOrd="9" destOrd="0" presId="urn:microsoft.com/office/officeart/2005/8/layout/vProcess5"/>
    <dgm:cxn modelId="{8D5C7211-59F2-4854-AA4D-37FE72844313}" type="presParOf" srcId="{6355A63E-360C-4DFB-B1EA-ECC06D1801FA}" destId="{DAE56D71-BF8A-46E3-BB1A-B5ADA9C59A73}" srcOrd="10" destOrd="0" presId="urn:microsoft.com/office/officeart/2005/8/layout/vProcess5"/>
    <dgm:cxn modelId="{1B4DE8B0-2D17-4523-8A4C-4D16C5CF4F20}" type="presParOf" srcId="{6355A63E-360C-4DFB-B1EA-ECC06D1801FA}" destId="{DF6CE86A-E962-4CD8-9CD2-51AF52A668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HTTP links are not secure, and their usage should be avoided.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Identify use of HTTP links in the changes made by the user.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1CBF9578-71AD-4CE6-8C0F-493131D89181}">
      <dgm:prSet/>
      <dgm:spPr/>
      <dgm:t>
        <a:bodyPr/>
        <a:lstStyle/>
        <a:p>
          <a:r>
            <a:rPr lang="en-US"/>
            <a:t>Warn the developer and confirm before committing the changes.</a:t>
          </a:r>
        </a:p>
      </dgm:t>
    </dgm:pt>
    <dgm:pt modelId="{BD21AE0B-9055-46F3-BE77-FE850E6C89AD}" type="parTrans" cxnId="{D0D6CC44-9B1B-4C7F-BE7F-BAF477C0B713}">
      <dgm:prSet/>
      <dgm:spPr/>
      <dgm:t>
        <a:bodyPr/>
        <a:lstStyle/>
        <a:p>
          <a:endParaRPr lang="en-US"/>
        </a:p>
      </dgm:t>
    </dgm:pt>
    <dgm:pt modelId="{8C142301-DA3F-420D-A729-1538CFB7AB1E}" type="sibTrans" cxnId="{D0D6CC44-9B1B-4C7F-BE7F-BAF477C0B713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DAFF45-3EC5-439C-A4CB-9DD0C417AFF8}" type="pres">
      <dgm:prSet presAssocID="{BBB87D35-99BD-42F4-8E21-71E444F6DF13}" presName="spacer" presStyleCnt="0"/>
      <dgm:spPr/>
    </dgm:pt>
    <dgm:pt modelId="{1A156BAC-E669-4EFE-9A47-A9DA59366A5B}" type="pres">
      <dgm:prSet presAssocID="{1CBF9578-71AD-4CE6-8C0F-493131D891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D0D6CC44-9B1B-4C7F-BE7F-BAF477C0B713}" srcId="{06F5F5DD-75F4-44A3-A3D1-F8CACA66CCDF}" destId="{1CBF9578-71AD-4CE6-8C0F-493131D89181}" srcOrd="2" destOrd="0" parTransId="{BD21AE0B-9055-46F3-BE77-FE850E6C89AD}" sibTransId="{8C142301-DA3F-420D-A729-1538CFB7AB1E}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9C6B54F8-C09F-4D26-9D24-8CD9A8A010D4}" type="presOf" srcId="{1CBF9578-71AD-4CE6-8C0F-493131D89181}" destId="{1A156BAC-E669-4EFE-9A47-A9DA59366A5B}" srcOrd="0" destOrd="0" presId="urn:microsoft.com/office/officeart/2005/8/layout/vList2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  <dgm:cxn modelId="{8C46BF5F-AEB8-4F74-B0D2-0879ABD2514A}" type="presParOf" srcId="{282EDC16-28B4-4C23-A831-B84FBA71E9EE}" destId="{D8DAFF45-3EC5-439C-A4CB-9DD0C417AFF8}" srcOrd="3" destOrd="0" presId="urn:microsoft.com/office/officeart/2005/8/layout/vList2"/>
    <dgm:cxn modelId="{C965CF79-F526-4057-BD2C-FA0C8B0EA463}" type="presParOf" srcId="{282EDC16-28B4-4C23-A831-B84FBA71E9EE}" destId="{1A156BAC-E669-4EFE-9A47-A9DA59366A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81D3AE-A708-4B2C-97BB-0CC201484F8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5BB16-E3A2-4F02-B39C-525349BBCD64}">
      <dgm:prSet/>
      <dgm:spPr/>
      <dgm:t>
        <a:bodyPr/>
        <a:lstStyle/>
        <a:p>
          <a:r>
            <a:rPr lang="en-US"/>
            <a:t>Created a pre-commit Githook</a:t>
          </a:r>
        </a:p>
      </dgm:t>
    </dgm:pt>
    <dgm:pt modelId="{23213E28-D91B-4633-AFF5-C6FBAA0EED13}" type="parTrans" cxnId="{7BA4C95E-AFB8-44DC-988F-5378DB0D1D87}">
      <dgm:prSet/>
      <dgm:spPr/>
      <dgm:t>
        <a:bodyPr/>
        <a:lstStyle/>
        <a:p>
          <a:endParaRPr lang="en-US"/>
        </a:p>
      </dgm:t>
    </dgm:pt>
    <dgm:pt modelId="{B7804CD8-CFA6-4F65-A465-3CFFE6C92B1E}" type="sibTrans" cxnId="{7BA4C95E-AFB8-44DC-988F-5378DB0D1D87}">
      <dgm:prSet/>
      <dgm:spPr/>
      <dgm:t>
        <a:bodyPr/>
        <a:lstStyle/>
        <a:p>
          <a:endParaRPr lang="en-US"/>
        </a:p>
      </dgm:t>
    </dgm:pt>
    <dgm:pt modelId="{D8A1D4AF-380F-411A-876C-ACDC0104FA11}">
      <dgm:prSet/>
      <dgm:spPr/>
      <dgm:t>
        <a:bodyPr/>
        <a:lstStyle/>
        <a:p>
          <a:r>
            <a:rPr lang="en-US"/>
            <a:t>From the list of changes extract positive changes including ‘http:’</a:t>
          </a:r>
        </a:p>
      </dgm:t>
    </dgm:pt>
    <dgm:pt modelId="{301CD2F5-E7FF-48F6-BACE-E6AF172A6475}" type="parTrans" cxnId="{0A886808-C35E-4266-BCE8-C9C1DDC97C35}">
      <dgm:prSet/>
      <dgm:spPr/>
      <dgm:t>
        <a:bodyPr/>
        <a:lstStyle/>
        <a:p>
          <a:endParaRPr lang="en-US"/>
        </a:p>
      </dgm:t>
    </dgm:pt>
    <dgm:pt modelId="{96065345-7F0C-4002-9703-8E7B470FC68C}" type="sibTrans" cxnId="{0A886808-C35E-4266-BCE8-C9C1DDC97C35}">
      <dgm:prSet/>
      <dgm:spPr/>
      <dgm:t>
        <a:bodyPr/>
        <a:lstStyle/>
        <a:p>
          <a:endParaRPr lang="en-US"/>
        </a:p>
      </dgm:t>
    </dgm:pt>
    <dgm:pt modelId="{03F6F121-5336-44BE-AA60-DFB9D4298C39}">
      <dgm:prSet/>
      <dgm:spPr/>
      <dgm:t>
        <a:bodyPr/>
        <a:lstStyle/>
        <a:p>
          <a:r>
            <a:rPr lang="en-US"/>
            <a:t>If any such change is found warn the user that use of such changes can be insecure.</a:t>
          </a:r>
        </a:p>
      </dgm:t>
    </dgm:pt>
    <dgm:pt modelId="{AEA7694E-778D-4B6E-9B07-41D02B6F5B3A}" type="parTrans" cxnId="{21BF9D1C-04E2-405A-B66E-74A6612BCB04}">
      <dgm:prSet/>
      <dgm:spPr/>
      <dgm:t>
        <a:bodyPr/>
        <a:lstStyle/>
        <a:p>
          <a:endParaRPr lang="en-US"/>
        </a:p>
      </dgm:t>
    </dgm:pt>
    <dgm:pt modelId="{A768C637-55FC-4916-8940-255394A1DB52}" type="sibTrans" cxnId="{21BF9D1C-04E2-405A-B66E-74A6612BCB04}">
      <dgm:prSet/>
      <dgm:spPr/>
      <dgm:t>
        <a:bodyPr/>
        <a:lstStyle/>
        <a:p>
          <a:endParaRPr lang="en-US"/>
        </a:p>
      </dgm:t>
    </dgm:pt>
    <dgm:pt modelId="{83CF18FF-9DE6-430D-BCA2-C5F4DDE810FA}">
      <dgm:prSet/>
      <dgm:spPr/>
      <dgm:t>
        <a:bodyPr/>
        <a:lstStyle/>
        <a:p>
          <a:r>
            <a:rPr lang="en-US"/>
            <a:t>Confirm from user if he still wants to commit and continue accordingly</a:t>
          </a:r>
        </a:p>
      </dgm:t>
    </dgm:pt>
    <dgm:pt modelId="{09D2F09C-2738-4431-AD0E-2BF2ABAA5660}" type="parTrans" cxnId="{915375AA-C004-4907-A12B-725006690CFC}">
      <dgm:prSet/>
      <dgm:spPr/>
      <dgm:t>
        <a:bodyPr/>
        <a:lstStyle/>
        <a:p>
          <a:endParaRPr lang="en-US"/>
        </a:p>
      </dgm:t>
    </dgm:pt>
    <dgm:pt modelId="{417AF2EB-9166-47AC-95E8-4849A1227F6B}" type="sibTrans" cxnId="{915375AA-C004-4907-A12B-725006690CFC}">
      <dgm:prSet/>
      <dgm:spPr/>
      <dgm:t>
        <a:bodyPr/>
        <a:lstStyle/>
        <a:p>
          <a:endParaRPr lang="en-US"/>
        </a:p>
      </dgm:t>
    </dgm:pt>
    <dgm:pt modelId="{DFBA7C12-B449-4328-9264-CEFC5D81560E}" type="pres">
      <dgm:prSet presAssocID="{E181D3AE-A708-4B2C-97BB-0CC201484F8C}" presName="outerComposite" presStyleCnt="0">
        <dgm:presLayoutVars>
          <dgm:chMax val="5"/>
          <dgm:dir/>
          <dgm:resizeHandles val="exact"/>
        </dgm:presLayoutVars>
      </dgm:prSet>
      <dgm:spPr/>
    </dgm:pt>
    <dgm:pt modelId="{8897309C-C767-4195-8A4F-ABC81271D414}" type="pres">
      <dgm:prSet presAssocID="{E181D3AE-A708-4B2C-97BB-0CC201484F8C}" presName="dummyMaxCanvas" presStyleCnt="0">
        <dgm:presLayoutVars/>
      </dgm:prSet>
      <dgm:spPr/>
    </dgm:pt>
    <dgm:pt modelId="{2E75ACD2-AE21-4A2D-837C-5E63DE4DF23C}" type="pres">
      <dgm:prSet presAssocID="{E181D3AE-A708-4B2C-97BB-0CC201484F8C}" presName="FourNodes_1" presStyleLbl="node1" presStyleIdx="0" presStyleCnt="4">
        <dgm:presLayoutVars>
          <dgm:bulletEnabled val="1"/>
        </dgm:presLayoutVars>
      </dgm:prSet>
      <dgm:spPr/>
    </dgm:pt>
    <dgm:pt modelId="{69CC5096-B038-46DF-9203-3F96208DF8EC}" type="pres">
      <dgm:prSet presAssocID="{E181D3AE-A708-4B2C-97BB-0CC201484F8C}" presName="FourNodes_2" presStyleLbl="node1" presStyleIdx="1" presStyleCnt="4">
        <dgm:presLayoutVars>
          <dgm:bulletEnabled val="1"/>
        </dgm:presLayoutVars>
      </dgm:prSet>
      <dgm:spPr/>
    </dgm:pt>
    <dgm:pt modelId="{5B46349B-7FBF-433E-87BA-372D3B526BB7}" type="pres">
      <dgm:prSet presAssocID="{E181D3AE-A708-4B2C-97BB-0CC201484F8C}" presName="FourNodes_3" presStyleLbl="node1" presStyleIdx="2" presStyleCnt="4">
        <dgm:presLayoutVars>
          <dgm:bulletEnabled val="1"/>
        </dgm:presLayoutVars>
      </dgm:prSet>
      <dgm:spPr/>
    </dgm:pt>
    <dgm:pt modelId="{A89AA4DF-CC16-41FE-964E-AFA48C0C5421}" type="pres">
      <dgm:prSet presAssocID="{E181D3AE-A708-4B2C-97BB-0CC201484F8C}" presName="FourNodes_4" presStyleLbl="node1" presStyleIdx="3" presStyleCnt="4">
        <dgm:presLayoutVars>
          <dgm:bulletEnabled val="1"/>
        </dgm:presLayoutVars>
      </dgm:prSet>
      <dgm:spPr/>
    </dgm:pt>
    <dgm:pt modelId="{FC0BC7C4-F685-433B-9714-B2342E771FB3}" type="pres">
      <dgm:prSet presAssocID="{E181D3AE-A708-4B2C-97BB-0CC201484F8C}" presName="FourConn_1-2" presStyleLbl="fgAccFollowNode1" presStyleIdx="0" presStyleCnt="3">
        <dgm:presLayoutVars>
          <dgm:bulletEnabled val="1"/>
        </dgm:presLayoutVars>
      </dgm:prSet>
      <dgm:spPr/>
    </dgm:pt>
    <dgm:pt modelId="{4201D3AC-70DB-4A4B-B382-8414238DE8B5}" type="pres">
      <dgm:prSet presAssocID="{E181D3AE-A708-4B2C-97BB-0CC201484F8C}" presName="FourConn_2-3" presStyleLbl="fgAccFollowNode1" presStyleIdx="1" presStyleCnt="3">
        <dgm:presLayoutVars>
          <dgm:bulletEnabled val="1"/>
        </dgm:presLayoutVars>
      </dgm:prSet>
      <dgm:spPr/>
    </dgm:pt>
    <dgm:pt modelId="{19DBEC8D-28C5-45C3-9608-9863A5DC3CF6}" type="pres">
      <dgm:prSet presAssocID="{E181D3AE-A708-4B2C-97BB-0CC201484F8C}" presName="FourConn_3-4" presStyleLbl="fgAccFollowNode1" presStyleIdx="2" presStyleCnt="3">
        <dgm:presLayoutVars>
          <dgm:bulletEnabled val="1"/>
        </dgm:presLayoutVars>
      </dgm:prSet>
      <dgm:spPr/>
    </dgm:pt>
    <dgm:pt modelId="{673B70DA-FDF1-43C6-8D4C-68D9B2DEF44D}" type="pres">
      <dgm:prSet presAssocID="{E181D3AE-A708-4B2C-97BB-0CC201484F8C}" presName="FourNodes_1_text" presStyleLbl="node1" presStyleIdx="3" presStyleCnt="4">
        <dgm:presLayoutVars>
          <dgm:bulletEnabled val="1"/>
        </dgm:presLayoutVars>
      </dgm:prSet>
      <dgm:spPr/>
    </dgm:pt>
    <dgm:pt modelId="{87DC7442-639D-49C1-95B9-AE4D00CDAE3E}" type="pres">
      <dgm:prSet presAssocID="{E181D3AE-A708-4B2C-97BB-0CC201484F8C}" presName="FourNodes_2_text" presStyleLbl="node1" presStyleIdx="3" presStyleCnt="4">
        <dgm:presLayoutVars>
          <dgm:bulletEnabled val="1"/>
        </dgm:presLayoutVars>
      </dgm:prSet>
      <dgm:spPr/>
    </dgm:pt>
    <dgm:pt modelId="{88DBEE33-DCDB-4121-B407-AC09DC5B87D8}" type="pres">
      <dgm:prSet presAssocID="{E181D3AE-A708-4B2C-97BB-0CC201484F8C}" presName="FourNodes_3_text" presStyleLbl="node1" presStyleIdx="3" presStyleCnt="4">
        <dgm:presLayoutVars>
          <dgm:bulletEnabled val="1"/>
        </dgm:presLayoutVars>
      </dgm:prSet>
      <dgm:spPr/>
    </dgm:pt>
    <dgm:pt modelId="{10986A21-7529-4B29-BF00-268118D66491}" type="pres">
      <dgm:prSet presAssocID="{E181D3AE-A708-4B2C-97BB-0CC201484F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A732600-BC52-444F-9F29-8463A9917875}" type="presOf" srcId="{A768C637-55FC-4916-8940-255394A1DB52}" destId="{19DBEC8D-28C5-45C3-9608-9863A5DC3CF6}" srcOrd="0" destOrd="0" presId="urn:microsoft.com/office/officeart/2005/8/layout/vProcess5"/>
    <dgm:cxn modelId="{F4209704-7F70-48A6-8E77-DC0AFB8F439D}" type="presOf" srcId="{83CF18FF-9DE6-430D-BCA2-C5F4DDE810FA}" destId="{10986A21-7529-4B29-BF00-268118D66491}" srcOrd="1" destOrd="0" presId="urn:microsoft.com/office/officeart/2005/8/layout/vProcess5"/>
    <dgm:cxn modelId="{0A886808-C35E-4266-BCE8-C9C1DDC97C35}" srcId="{E181D3AE-A708-4B2C-97BB-0CC201484F8C}" destId="{D8A1D4AF-380F-411A-876C-ACDC0104FA11}" srcOrd="1" destOrd="0" parTransId="{301CD2F5-E7FF-48F6-BACE-E6AF172A6475}" sibTransId="{96065345-7F0C-4002-9703-8E7B470FC68C}"/>
    <dgm:cxn modelId="{5394771A-7E5B-4814-9409-9FA97979116A}" type="presOf" srcId="{B7804CD8-CFA6-4F65-A465-3CFFE6C92B1E}" destId="{FC0BC7C4-F685-433B-9714-B2342E771FB3}" srcOrd="0" destOrd="0" presId="urn:microsoft.com/office/officeart/2005/8/layout/vProcess5"/>
    <dgm:cxn modelId="{21BF9D1C-04E2-405A-B66E-74A6612BCB04}" srcId="{E181D3AE-A708-4B2C-97BB-0CC201484F8C}" destId="{03F6F121-5336-44BE-AA60-DFB9D4298C39}" srcOrd="2" destOrd="0" parTransId="{AEA7694E-778D-4B6E-9B07-41D02B6F5B3A}" sibTransId="{A768C637-55FC-4916-8940-255394A1DB52}"/>
    <dgm:cxn modelId="{D1DC8927-25CE-4CC3-8739-3C2E85B25083}" type="presOf" srcId="{D8A1D4AF-380F-411A-876C-ACDC0104FA11}" destId="{87DC7442-639D-49C1-95B9-AE4D00CDAE3E}" srcOrd="1" destOrd="0" presId="urn:microsoft.com/office/officeart/2005/8/layout/vProcess5"/>
    <dgm:cxn modelId="{7BA4C95E-AFB8-44DC-988F-5378DB0D1D87}" srcId="{E181D3AE-A708-4B2C-97BB-0CC201484F8C}" destId="{70E5BB16-E3A2-4F02-B39C-525349BBCD64}" srcOrd="0" destOrd="0" parTransId="{23213E28-D91B-4633-AFF5-C6FBAA0EED13}" sibTransId="{B7804CD8-CFA6-4F65-A465-3CFFE6C92B1E}"/>
    <dgm:cxn modelId="{FAA5546E-147A-4AFD-9DFB-F68598A44550}" type="presOf" srcId="{70E5BB16-E3A2-4F02-B39C-525349BBCD64}" destId="{673B70DA-FDF1-43C6-8D4C-68D9B2DEF44D}" srcOrd="1" destOrd="0" presId="urn:microsoft.com/office/officeart/2005/8/layout/vProcess5"/>
    <dgm:cxn modelId="{9F53CA4F-3220-46D1-949B-5F339AE6C99D}" type="presOf" srcId="{96065345-7F0C-4002-9703-8E7B470FC68C}" destId="{4201D3AC-70DB-4A4B-B382-8414238DE8B5}" srcOrd="0" destOrd="0" presId="urn:microsoft.com/office/officeart/2005/8/layout/vProcess5"/>
    <dgm:cxn modelId="{348EA184-7211-4493-815C-5080DF338B9A}" type="presOf" srcId="{83CF18FF-9DE6-430D-BCA2-C5F4DDE810FA}" destId="{A89AA4DF-CC16-41FE-964E-AFA48C0C5421}" srcOrd="0" destOrd="0" presId="urn:microsoft.com/office/officeart/2005/8/layout/vProcess5"/>
    <dgm:cxn modelId="{915375AA-C004-4907-A12B-725006690CFC}" srcId="{E181D3AE-A708-4B2C-97BB-0CC201484F8C}" destId="{83CF18FF-9DE6-430D-BCA2-C5F4DDE810FA}" srcOrd="3" destOrd="0" parTransId="{09D2F09C-2738-4431-AD0E-2BF2ABAA5660}" sibTransId="{417AF2EB-9166-47AC-95E8-4849A1227F6B}"/>
    <dgm:cxn modelId="{CE2FE2B9-35C5-4CDC-8E1C-DC5F025FCFE0}" type="presOf" srcId="{03F6F121-5336-44BE-AA60-DFB9D4298C39}" destId="{5B46349B-7FBF-433E-87BA-372D3B526BB7}" srcOrd="0" destOrd="0" presId="urn:microsoft.com/office/officeart/2005/8/layout/vProcess5"/>
    <dgm:cxn modelId="{BD8DCAD9-7308-45FD-91B2-DE71C6D1E87F}" type="presOf" srcId="{E181D3AE-A708-4B2C-97BB-0CC201484F8C}" destId="{DFBA7C12-B449-4328-9264-CEFC5D81560E}" srcOrd="0" destOrd="0" presId="urn:microsoft.com/office/officeart/2005/8/layout/vProcess5"/>
    <dgm:cxn modelId="{E7045FEA-0991-441E-95D9-031D549A4B37}" type="presOf" srcId="{D8A1D4AF-380F-411A-876C-ACDC0104FA11}" destId="{69CC5096-B038-46DF-9203-3F96208DF8EC}" srcOrd="0" destOrd="0" presId="urn:microsoft.com/office/officeart/2005/8/layout/vProcess5"/>
    <dgm:cxn modelId="{6855F5EF-E63D-4A65-AD6E-D286C4E313D1}" type="presOf" srcId="{70E5BB16-E3A2-4F02-B39C-525349BBCD64}" destId="{2E75ACD2-AE21-4A2D-837C-5E63DE4DF23C}" srcOrd="0" destOrd="0" presId="urn:microsoft.com/office/officeart/2005/8/layout/vProcess5"/>
    <dgm:cxn modelId="{B6F9CCFA-0482-4423-8D3D-015B48F83DD1}" type="presOf" srcId="{03F6F121-5336-44BE-AA60-DFB9D4298C39}" destId="{88DBEE33-DCDB-4121-B407-AC09DC5B87D8}" srcOrd="1" destOrd="0" presId="urn:microsoft.com/office/officeart/2005/8/layout/vProcess5"/>
    <dgm:cxn modelId="{0E8A0574-B1B8-40EA-9AF4-7A426C707AD2}" type="presParOf" srcId="{DFBA7C12-B449-4328-9264-CEFC5D81560E}" destId="{8897309C-C767-4195-8A4F-ABC81271D414}" srcOrd="0" destOrd="0" presId="urn:microsoft.com/office/officeart/2005/8/layout/vProcess5"/>
    <dgm:cxn modelId="{4DA6CEF6-3A28-4D3D-8456-8CDE8DB91F91}" type="presParOf" srcId="{DFBA7C12-B449-4328-9264-CEFC5D81560E}" destId="{2E75ACD2-AE21-4A2D-837C-5E63DE4DF23C}" srcOrd="1" destOrd="0" presId="urn:microsoft.com/office/officeart/2005/8/layout/vProcess5"/>
    <dgm:cxn modelId="{95F5DE7B-2670-44AD-B542-770D1C8EB080}" type="presParOf" srcId="{DFBA7C12-B449-4328-9264-CEFC5D81560E}" destId="{69CC5096-B038-46DF-9203-3F96208DF8EC}" srcOrd="2" destOrd="0" presId="urn:microsoft.com/office/officeart/2005/8/layout/vProcess5"/>
    <dgm:cxn modelId="{7B796397-C39B-463E-BF21-F6C0C28224B0}" type="presParOf" srcId="{DFBA7C12-B449-4328-9264-CEFC5D81560E}" destId="{5B46349B-7FBF-433E-87BA-372D3B526BB7}" srcOrd="3" destOrd="0" presId="urn:microsoft.com/office/officeart/2005/8/layout/vProcess5"/>
    <dgm:cxn modelId="{2287215D-9706-4AEB-890E-4282DCEEA8E3}" type="presParOf" srcId="{DFBA7C12-B449-4328-9264-CEFC5D81560E}" destId="{A89AA4DF-CC16-41FE-964E-AFA48C0C5421}" srcOrd="4" destOrd="0" presId="urn:microsoft.com/office/officeart/2005/8/layout/vProcess5"/>
    <dgm:cxn modelId="{398E23DE-68DF-4F5D-BAA4-7CB029E830A4}" type="presParOf" srcId="{DFBA7C12-B449-4328-9264-CEFC5D81560E}" destId="{FC0BC7C4-F685-433B-9714-B2342E771FB3}" srcOrd="5" destOrd="0" presId="urn:microsoft.com/office/officeart/2005/8/layout/vProcess5"/>
    <dgm:cxn modelId="{216BB6FA-A0D6-4A38-B367-0B6AD78ED531}" type="presParOf" srcId="{DFBA7C12-B449-4328-9264-CEFC5D81560E}" destId="{4201D3AC-70DB-4A4B-B382-8414238DE8B5}" srcOrd="6" destOrd="0" presId="urn:microsoft.com/office/officeart/2005/8/layout/vProcess5"/>
    <dgm:cxn modelId="{B289B6A9-0924-4CCF-89CD-72C5B992009D}" type="presParOf" srcId="{DFBA7C12-B449-4328-9264-CEFC5D81560E}" destId="{19DBEC8D-28C5-45C3-9608-9863A5DC3CF6}" srcOrd="7" destOrd="0" presId="urn:microsoft.com/office/officeart/2005/8/layout/vProcess5"/>
    <dgm:cxn modelId="{25B37303-4A2C-43A2-A786-18C8B514603F}" type="presParOf" srcId="{DFBA7C12-B449-4328-9264-CEFC5D81560E}" destId="{673B70DA-FDF1-43C6-8D4C-68D9B2DEF44D}" srcOrd="8" destOrd="0" presId="urn:microsoft.com/office/officeart/2005/8/layout/vProcess5"/>
    <dgm:cxn modelId="{A12176E1-94A6-401A-B59E-9BB11993B80C}" type="presParOf" srcId="{DFBA7C12-B449-4328-9264-CEFC5D81560E}" destId="{87DC7442-639D-49C1-95B9-AE4D00CDAE3E}" srcOrd="9" destOrd="0" presId="urn:microsoft.com/office/officeart/2005/8/layout/vProcess5"/>
    <dgm:cxn modelId="{F44E35ED-E4CF-4DB0-A4FE-63881CB6CB68}" type="presParOf" srcId="{DFBA7C12-B449-4328-9264-CEFC5D81560E}" destId="{88DBEE33-DCDB-4121-B407-AC09DC5B87D8}" srcOrd="10" destOrd="0" presId="urn:microsoft.com/office/officeart/2005/8/layout/vProcess5"/>
    <dgm:cxn modelId="{49304F90-8DF0-4D65-B6F9-499E92F0CA51}" type="presParOf" srcId="{DFBA7C12-B449-4328-9264-CEFC5D81560E}" destId="{10986A21-7529-4B29-BF00-268118D664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Whenever a build completes send email to the team.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The mail will contain list of changes (commits) that went into the build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B1E5-206B-4396-9BB2-F178DFBBA412}">
      <dsp:nvSpPr>
        <dsp:cNvPr id="0" name=""/>
        <dsp:cNvSpPr/>
      </dsp:nvSpPr>
      <dsp:spPr>
        <a:xfrm>
          <a:off x="0" y="25728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enables digital transformation for the era of an intelligent cloud and an intelligent edge. </a:t>
          </a:r>
          <a:endParaRPr lang="en-US" sz="1800" kern="1200" dirty="0"/>
        </a:p>
      </dsp:txBody>
      <dsp:txXfrm>
        <a:off x="34954" y="60682"/>
        <a:ext cx="9074092" cy="646132"/>
      </dsp:txXfrm>
    </dsp:sp>
    <dsp:sp modelId="{2EB0C888-2848-456B-94A8-934A0CF04A0A}">
      <dsp:nvSpPr>
        <dsp:cNvPr id="0" name=""/>
        <dsp:cNvSpPr/>
      </dsp:nvSpPr>
      <dsp:spPr>
        <a:xfrm>
          <a:off x="0" y="821664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Its mission is to empower every person and every organization on the planet to achieve more. </a:t>
          </a:r>
          <a:endParaRPr lang="en-US" sz="1800" kern="1200" dirty="0"/>
        </a:p>
      </dsp:txBody>
      <dsp:txXfrm>
        <a:off x="34954" y="856618"/>
        <a:ext cx="9074092" cy="646132"/>
      </dsp:txXfrm>
    </dsp:sp>
    <dsp:sp modelId="{7B7A2030-613F-4A8D-9788-6FEF1EC3EF24}">
      <dsp:nvSpPr>
        <dsp:cNvPr id="0" name=""/>
        <dsp:cNvSpPr/>
      </dsp:nvSpPr>
      <dsp:spPr>
        <a:xfrm>
          <a:off x="0" y="1589543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set up its India operations in 1990. </a:t>
          </a:r>
          <a:endParaRPr lang="en-US" sz="1800" kern="1200" dirty="0"/>
        </a:p>
      </dsp:txBody>
      <dsp:txXfrm>
        <a:off x="34954" y="1624497"/>
        <a:ext cx="9074092" cy="646132"/>
      </dsp:txXfrm>
    </dsp:sp>
    <dsp:sp modelId="{C3EC519A-13D1-48C9-A7CC-A1A7E2DA7471}">
      <dsp:nvSpPr>
        <dsp:cNvPr id="0" name=""/>
        <dsp:cNvSpPr/>
      </dsp:nvSpPr>
      <dsp:spPr>
        <a:xfrm>
          <a:off x="0" y="2357423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in India offers its global cloud services from local data centers to accelerate digital transformation across Indian start-ups, businesses, and government agencies.</a:t>
          </a:r>
          <a:endParaRPr lang="en-US" sz="1800" kern="1200" dirty="0"/>
        </a:p>
      </dsp:txBody>
      <dsp:txXfrm>
        <a:off x="34954" y="2392377"/>
        <a:ext cx="9074092" cy="646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657D9-0FA3-4770-94FB-6ED2EF79DC42}">
      <dsp:nvSpPr>
        <dsp:cNvPr id="0" name=""/>
        <dsp:cNvSpPr/>
      </dsp:nvSpPr>
      <dsp:spPr>
        <a:xfrm>
          <a:off x="0" y="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an API call fetch the latest build details in the pipeline</a:t>
          </a:r>
        </a:p>
      </dsp:txBody>
      <dsp:txXfrm>
        <a:off x="20086" y="20086"/>
        <a:ext cx="6220610" cy="645628"/>
      </dsp:txXfrm>
    </dsp:sp>
    <dsp:sp modelId="{F76E092E-7F1B-49C7-8EBB-D39C5F22696C}">
      <dsp:nvSpPr>
        <dsp:cNvPr id="0" name=""/>
        <dsp:cNvSpPr/>
      </dsp:nvSpPr>
      <dsp:spPr>
        <a:xfrm>
          <a:off x="525780" y="78105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397169"/>
            <a:satOff val="-1123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 Id of the latest build.</a:t>
          </a:r>
        </a:p>
      </dsp:txBody>
      <dsp:txXfrm>
        <a:off x="545866" y="801136"/>
        <a:ext cx="6029158" cy="645628"/>
      </dsp:txXfrm>
    </dsp:sp>
    <dsp:sp modelId="{0DEA11EA-054C-4C3E-83C3-630CB8368DE4}">
      <dsp:nvSpPr>
        <dsp:cNvPr id="0" name=""/>
        <dsp:cNvSpPr/>
      </dsp:nvSpPr>
      <dsp:spPr>
        <a:xfrm>
          <a:off x="1051559" y="156210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794338"/>
            <a:satOff val="-2245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Made another </a:t>
          </a:r>
          <a:r>
            <a:rPr lang="en-US" sz="1900" kern="1200" err="1"/>
            <a:t>api</a:t>
          </a:r>
          <a:r>
            <a:rPr lang="en-US" sz="1900" kern="1200"/>
            <a:t> call to fetch all the changes for the build id.</a:t>
          </a:r>
        </a:p>
      </dsp:txBody>
      <dsp:txXfrm>
        <a:off x="1071645" y="1582186"/>
        <a:ext cx="6029158" cy="645627"/>
      </dsp:txXfrm>
    </dsp:sp>
    <dsp:sp modelId="{15CB5CE6-C745-4075-AFD8-0DC134142114}">
      <dsp:nvSpPr>
        <dsp:cNvPr id="0" name=""/>
        <dsp:cNvSpPr/>
      </dsp:nvSpPr>
      <dsp:spPr>
        <a:xfrm>
          <a:off x="1577339" y="2343149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1191507"/>
            <a:satOff val="-3368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Converted the </a:t>
          </a:r>
          <a:r>
            <a:rPr lang="en-US" sz="1900" kern="1200" err="1"/>
            <a:t>json</a:t>
          </a:r>
          <a:r>
            <a:rPr lang="en-US" sz="1900" kern="1200"/>
            <a:t> data into html table</a:t>
          </a:r>
        </a:p>
      </dsp:txBody>
      <dsp:txXfrm>
        <a:off x="1597425" y="2363235"/>
        <a:ext cx="6029158" cy="645628"/>
      </dsp:txXfrm>
    </dsp:sp>
    <dsp:sp modelId="{32A98A20-C4C8-4EBE-80D9-0FD2A6A8CF9D}">
      <dsp:nvSpPr>
        <dsp:cNvPr id="0" name=""/>
        <dsp:cNvSpPr/>
      </dsp:nvSpPr>
      <dsp:spPr>
        <a:xfrm>
          <a:off x="2103119" y="312420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Repeated the steps for 6 official ConfigMgr pipelines </a:t>
          </a:r>
        </a:p>
      </dsp:txBody>
      <dsp:txXfrm>
        <a:off x="2123205" y="3144286"/>
        <a:ext cx="6029158" cy="645627"/>
      </dsp:txXfrm>
    </dsp:sp>
    <dsp:sp modelId="{86F352E0-D900-47D4-957A-D4C05E9C8B31}">
      <dsp:nvSpPr>
        <dsp:cNvPr id="0" name=""/>
        <dsp:cNvSpPr/>
      </dsp:nvSpPr>
      <dsp:spPr>
        <a:xfrm>
          <a:off x="6595110" y="50101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95408" y="501015"/>
        <a:ext cx="245174" cy="335442"/>
      </dsp:txXfrm>
    </dsp:sp>
    <dsp:sp modelId="{493BFEE8-A0A4-4CF4-B878-C12E4AADDC07}">
      <dsp:nvSpPr>
        <dsp:cNvPr id="0" name=""/>
        <dsp:cNvSpPr/>
      </dsp:nvSpPr>
      <dsp:spPr>
        <a:xfrm>
          <a:off x="7120890" y="128206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09366"/>
            <a:satOff val="-951"/>
            <a:lumOff val="1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366"/>
              <a:satOff val="-95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21188" y="1282065"/>
        <a:ext cx="245174" cy="335442"/>
      </dsp:txXfrm>
    </dsp:sp>
    <dsp:sp modelId="{B019E324-17F1-4626-B18B-B90169820D19}">
      <dsp:nvSpPr>
        <dsp:cNvPr id="0" name=""/>
        <dsp:cNvSpPr/>
      </dsp:nvSpPr>
      <dsp:spPr>
        <a:xfrm>
          <a:off x="7646670" y="205168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18731"/>
            <a:satOff val="-1902"/>
            <a:lumOff val="3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8731"/>
              <a:satOff val="-1902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46968" y="2051685"/>
        <a:ext cx="245174" cy="335442"/>
      </dsp:txXfrm>
    </dsp:sp>
    <dsp:sp modelId="{A4719D16-0443-4758-8984-4F7903E6F87F}">
      <dsp:nvSpPr>
        <dsp:cNvPr id="0" name=""/>
        <dsp:cNvSpPr/>
      </dsp:nvSpPr>
      <dsp:spPr>
        <a:xfrm>
          <a:off x="8172450" y="284035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72748" y="2840355"/>
        <a:ext cx="245174" cy="3354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FBCD-AD2D-4665-A6B8-9174EFC2087E}">
      <dsp:nvSpPr>
        <dsp:cNvPr id="0" name=""/>
        <dsp:cNvSpPr/>
      </dsp:nvSpPr>
      <dsp:spPr>
        <a:xfrm>
          <a:off x="1597888" y="1324"/>
          <a:ext cx="5948223" cy="4050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Powershell Scripting</a:t>
          </a:r>
        </a:p>
      </dsp:txBody>
      <dsp:txXfrm>
        <a:off x="1617663" y="21099"/>
        <a:ext cx="5908673" cy="365541"/>
      </dsp:txXfrm>
    </dsp:sp>
    <dsp:sp modelId="{8072F92B-FD81-413D-8491-3F3EA68F4D0C}">
      <dsp:nvSpPr>
        <dsp:cNvPr id="0" name=""/>
        <dsp:cNvSpPr/>
      </dsp:nvSpPr>
      <dsp:spPr>
        <a:xfrm>
          <a:off x="1597888" y="426671"/>
          <a:ext cx="5948223" cy="405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Queue Trigger Azure Functions</a:t>
          </a:r>
        </a:p>
      </dsp:txBody>
      <dsp:txXfrm>
        <a:off x="1617663" y="446446"/>
        <a:ext cx="5908673" cy="365541"/>
      </dsp:txXfrm>
    </dsp:sp>
    <dsp:sp modelId="{68C4103A-80E0-45CF-A754-3463691B170D}">
      <dsp:nvSpPr>
        <dsp:cNvPr id="0" name=""/>
        <dsp:cNvSpPr/>
      </dsp:nvSpPr>
      <dsp:spPr>
        <a:xfrm>
          <a:off x="1597888" y="852017"/>
          <a:ext cx="5948223" cy="4050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 Hooks</a:t>
          </a:r>
        </a:p>
      </dsp:txBody>
      <dsp:txXfrm>
        <a:off x="1617663" y="871792"/>
        <a:ext cx="5908673" cy="365541"/>
      </dsp:txXfrm>
    </dsp:sp>
    <dsp:sp modelId="{16CD3E9B-90DA-4575-9743-8FD0A6838D0C}">
      <dsp:nvSpPr>
        <dsp:cNvPr id="0" name=""/>
        <dsp:cNvSpPr/>
      </dsp:nvSpPr>
      <dsp:spPr>
        <a:xfrm>
          <a:off x="1597888" y="1277363"/>
          <a:ext cx="5948223" cy="405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Azure Service Bus Queue</a:t>
          </a:r>
        </a:p>
      </dsp:txBody>
      <dsp:txXfrm>
        <a:off x="1617663" y="1297138"/>
        <a:ext cx="5908673" cy="365541"/>
      </dsp:txXfrm>
    </dsp:sp>
    <dsp:sp modelId="{98021E96-EF9F-4ED8-B4A9-8472594D0021}">
      <dsp:nvSpPr>
        <dsp:cNvPr id="0" name=""/>
        <dsp:cNvSpPr/>
      </dsp:nvSpPr>
      <dsp:spPr>
        <a:xfrm>
          <a:off x="1597888" y="1702709"/>
          <a:ext cx="5948223" cy="4050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C#, .NET</a:t>
          </a:r>
        </a:p>
      </dsp:txBody>
      <dsp:txXfrm>
        <a:off x="1617663" y="1722484"/>
        <a:ext cx="5908673" cy="365541"/>
      </dsp:txXfrm>
    </dsp:sp>
    <dsp:sp modelId="{6B3B14BC-3600-4258-9626-E7C3AF837E87}">
      <dsp:nvSpPr>
        <dsp:cNvPr id="0" name=""/>
        <dsp:cNvSpPr/>
      </dsp:nvSpPr>
      <dsp:spPr>
        <a:xfrm>
          <a:off x="1597888" y="2128055"/>
          <a:ext cx="5948223" cy="4050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XML and JSON Data Parsing</a:t>
          </a:r>
        </a:p>
      </dsp:txBody>
      <dsp:txXfrm>
        <a:off x="1617663" y="2147830"/>
        <a:ext cx="5908673" cy="365541"/>
      </dsp:txXfrm>
    </dsp:sp>
    <dsp:sp modelId="{36D825AA-6D48-4C1E-A9FC-B7AB9B956106}">
      <dsp:nvSpPr>
        <dsp:cNvPr id="0" name=""/>
        <dsp:cNvSpPr/>
      </dsp:nvSpPr>
      <dsp:spPr>
        <a:xfrm>
          <a:off x="1597888" y="2553146"/>
          <a:ext cx="5948223" cy="405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Posting Comment on PR</a:t>
          </a:r>
        </a:p>
      </dsp:txBody>
      <dsp:txXfrm>
        <a:off x="1617663" y="2572921"/>
        <a:ext cx="5908673" cy="365541"/>
      </dsp:txXfrm>
    </dsp:sp>
    <dsp:sp modelId="{09F10FD3-91C9-4D55-AD25-14B0E42F12A8}">
      <dsp:nvSpPr>
        <dsp:cNvPr id="0" name=""/>
        <dsp:cNvSpPr/>
      </dsp:nvSpPr>
      <dsp:spPr>
        <a:xfrm>
          <a:off x="1597888" y="2978747"/>
          <a:ext cx="5948223" cy="4050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Githooks</a:t>
          </a:r>
          <a:endParaRPr lang="en-US" sz="1700" kern="1200"/>
        </a:p>
      </dsp:txBody>
      <dsp:txXfrm>
        <a:off x="1617663" y="2998522"/>
        <a:ext cx="5908673" cy="365541"/>
      </dsp:txXfrm>
    </dsp:sp>
    <dsp:sp modelId="{1E82AE87-E127-48FF-8CBC-23B49B0C32B4}">
      <dsp:nvSpPr>
        <dsp:cNvPr id="0" name=""/>
        <dsp:cNvSpPr/>
      </dsp:nvSpPr>
      <dsp:spPr>
        <a:xfrm>
          <a:off x="1597888" y="3403838"/>
          <a:ext cx="5948223" cy="405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 Trigger Azure </a:t>
          </a:r>
          <a:r>
            <a:rPr lang="en-US" sz="1700" kern="1200" err="1"/>
            <a:t>Fucntion</a:t>
          </a:r>
          <a:endParaRPr lang="en-US" sz="1700" kern="1200"/>
        </a:p>
      </dsp:txBody>
      <dsp:txXfrm>
        <a:off x="1617663" y="3423613"/>
        <a:ext cx="5908673" cy="365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8B2E-EEA5-4B47-AA68-5A9E69EF532D}">
      <dsp:nvSpPr>
        <dsp:cNvPr id="0" name=""/>
        <dsp:cNvSpPr/>
      </dsp:nvSpPr>
      <dsp:spPr>
        <a:xfrm>
          <a:off x="3125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stale branches and clean them up</a:t>
          </a:r>
        </a:p>
      </dsp:txBody>
      <dsp:txXfrm>
        <a:off x="3125" y="964623"/>
        <a:ext cx="2479477" cy="1523089"/>
      </dsp:txXfrm>
    </dsp:sp>
    <dsp:sp modelId="{9B626149-FFCA-4C2B-A83E-72AA71BFBAA6}">
      <dsp:nvSpPr>
        <dsp:cNvPr id="0" name=""/>
        <dsp:cNvSpPr/>
      </dsp:nvSpPr>
      <dsp:spPr>
        <a:xfrm>
          <a:off x="862091" y="253848"/>
          <a:ext cx="761544" cy="761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973617" y="365374"/>
        <a:ext cx="538492" cy="538492"/>
      </dsp:txXfrm>
    </dsp:sp>
    <dsp:sp modelId="{C8BC524C-0D55-4CA1-8395-B16015CC4E48}">
      <dsp:nvSpPr>
        <dsp:cNvPr id="0" name=""/>
        <dsp:cNvSpPr/>
      </dsp:nvSpPr>
      <dsp:spPr>
        <a:xfrm>
          <a:off x="3125" y="2538411"/>
          <a:ext cx="2479477" cy="72"/>
        </a:xfrm>
        <a:prstGeom prst="rect">
          <a:avLst/>
        </a:prstGeom>
        <a:solidFill>
          <a:schemeClr val="accent2">
            <a:hueOff val="-226954"/>
            <a:satOff val="-641"/>
            <a:lumOff val="420"/>
            <a:alphaOff val="0"/>
          </a:schemeClr>
        </a:solidFill>
        <a:ln w="12700" cap="flat" cmpd="sng" algn="ctr">
          <a:solidFill>
            <a:schemeClr val="accent2">
              <a:hueOff val="-226954"/>
              <a:satOff val="-641"/>
              <a:lumOff val="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2B1C11-F8C3-4284-9CC9-E4765581644F}">
      <dsp:nvSpPr>
        <dsp:cNvPr id="0" name=""/>
        <dsp:cNvSpPr/>
      </dsp:nvSpPr>
      <dsp:spPr>
        <a:xfrm>
          <a:off x="2730550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509366"/>
            <a:satOff val="-951"/>
            <a:lumOff val="1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366"/>
              <a:satOff val="-95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Notify the PR author the build number where changes will be available.</a:t>
          </a:r>
        </a:p>
      </dsp:txBody>
      <dsp:txXfrm>
        <a:off x="2730550" y="964623"/>
        <a:ext cx="2479477" cy="1523089"/>
      </dsp:txXfrm>
    </dsp:sp>
    <dsp:sp modelId="{FAD82966-3850-48BD-92A9-DE4B59C46C13}">
      <dsp:nvSpPr>
        <dsp:cNvPr id="0" name=""/>
        <dsp:cNvSpPr/>
      </dsp:nvSpPr>
      <dsp:spPr>
        <a:xfrm>
          <a:off x="3589516" y="253848"/>
          <a:ext cx="761544" cy="761544"/>
        </a:xfrm>
        <a:prstGeom prst="ellipse">
          <a:avLst/>
        </a:prstGeom>
        <a:solidFill>
          <a:schemeClr val="accent2">
            <a:hueOff val="-453907"/>
            <a:satOff val="-1283"/>
            <a:lumOff val="840"/>
            <a:alphaOff val="0"/>
          </a:schemeClr>
        </a:solidFill>
        <a:ln w="12700" cap="flat" cmpd="sng" algn="ctr">
          <a:solidFill>
            <a:schemeClr val="accent2">
              <a:hueOff val="-453907"/>
              <a:satOff val="-1283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3701042" y="365374"/>
        <a:ext cx="538492" cy="538492"/>
      </dsp:txXfrm>
    </dsp:sp>
    <dsp:sp modelId="{0192E74B-7093-4325-AA7D-1745BC9F9CD9}">
      <dsp:nvSpPr>
        <dsp:cNvPr id="0" name=""/>
        <dsp:cNvSpPr/>
      </dsp:nvSpPr>
      <dsp:spPr>
        <a:xfrm>
          <a:off x="2730550" y="2538411"/>
          <a:ext cx="2479477" cy="72"/>
        </a:xfrm>
        <a:prstGeom prst="rect">
          <a:avLst/>
        </a:prstGeom>
        <a:solidFill>
          <a:schemeClr val="accent2">
            <a:hueOff val="-680861"/>
            <a:satOff val="-1924"/>
            <a:lumOff val="1260"/>
            <a:alphaOff val="0"/>
          </a:schemeClr>
        </a:solidFill>
        <a:ln w="12700" cap="flat" cmpd="sng" algn="ctr">
          <a:solidFill>
            <a:schemeClr val="accent2">
              <a:hueOff val="-680861"/>
              <a:satOff val="-1924"/>
              <a:lumOff val="12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03BC28-6E9B-4234-B230-A39486D99514}">
      <dsp:nvSpPr>
        <dsp:cNvPr id="0" name=""/>
        <dsp:cNvSpPr/>
      </dsp:nvSpPr>
      <dsp:spPr>
        <a:xfrm>
          <a:off x="5457975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1018731"/>
            <a:satOff val="-1902"/>
            <a:lumOff val="3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8731"/>
              <a:satOff val="-1902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Warn the developer when he tries to make changes involving use of HTTP urls</a:t>
          </a:r>
        </a:p>
      </dsp:txBody>
      <dsp:txXfrm>
        <a:off x="5457975" y="964623"/>
        <a:ext cx="2479477" cy="1523089"/>
      </dsp:txXfrm>
    </dsp:sp>
    <dsp:sp modelId="{2B76A48B-95CF-46D0-BD69-12019FD376E7}">
      <dsp:nvSpPr>
        <dsp:cNvPr id="0" name=""/>
        <dsp:cNvSpPr/>
      </dsp:nvSpPr>
      <dsp:spPr>
        <a:xfrm>
          <a:off x="6316942" y="253848"/>
          <a:ext cx="761544" cy="761544"/>
        </a:xfrm>
        <a:prstGeom prst="ellipse">
          <a:avLst/>
        </a:prstGeom>
        <a:solidFill>
          <a:schemeClr val="accent2">
            <a:hueOff val="-907815"/>
            <a:satOff val="-2566"/>
            <a:lumOff val="1681"/>
            <a:alphaOff val="0"/>
          </a:schemeClr>
        </a:solidFill>
        <a:ln w="12700" cap="flat" cmpd="sng" algn="ctr">
          <a:solidFill>
            <a:schemeClr val="accent2">
              <a:hueOff val="-907815"/>
              <a:satOff val="-2566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6428468" y="365374"/>
        <a:ext cx="538492" cy="538492"/>
      </dsp:txXfrm>
    </dsp:sp>
    <dsp:sp modelId="{ED265B97-CD1D-42FC-AB36-582C886F7B91}">
      <dsp:nvSpPr>
        <dsp:cNvPr id="0" name=""/>
        <dsp:cNvSpPr/>
      </dsp:nvSpPr>
      <dsp:spPr>
        <a:xfrm>
          <a:off x="5457975" y="2538411"/>
          <a:ext cx="2479477" cy="72"/>
        </a:xfrm>
        <a:prstGeom prst="rect">
          <a:avLst/>
        </a:prstGeom>
        <a:solidFill>
          <a:schemeClr val="accent2">
            <a:hueOff val="-1134769"/>
            <a:satOff val="-3207"/>
            <a:lumOff val="2101"/>
            <a:alphaOff val="0"/>
          </a:schemeClr>
        </a:solidFill>
        <a:ln w="12700" cap="flat" cmpd="sng" algn="ctr">
          <a:solidFill>
            <a:schemeClr val="accent2">
              <a:hueOff val="-1134769"/>
              <a:satOff val="-3207"/>
              <a:lumOff val="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B56E7-1293-4326-B238-5F875E6D1AE9}">
      <dsp:nvSpPr>
        <dsp:cNvPr id="0" name=""/>
        <dsp:cNvSpPr/>
      </dsp:nvSpPr>
      <dsp:spPr>
        <a:xfrm>
          <a:off x="8185401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 every build complete, notify the team on what changes went in</a:t>
          </a:r>
        </a:p>
      </dsp:txBody>
      <dsp:txXfrm>
        <a:off x="8185401" y="964623"/>
        <a:ext cx="2479477" cy="1523089"/>
      </dsp:txXfrm>
    </dsp:sp>
    <dsp:sp modelId="{2C5F78B4-D016-4862-AA37-ACF18CC7ADE2}">
      <dsp:nvSpPr>
        <dsp:cNvPr id="0" name=""/>
        <dsp:cNvSpPr/>
      </dsp:nvSpPr>
      <dsp:spPr>
        <a:xfrm>
          <a:off x="9044367" y="253848"/>
          <a:ext cx="761544" cy="761544"/>
        </a:xfrm>
        <a:prstGeom prst="ellipse">
          <a:avLst/>
        </a:prstGeom>
        <a:solidFill>
          <a:schemeClr val="accent2">
            <a:hueOff val="-1361722"/>
            <a:satOff val="-3849"/>
            <a:lumOff val="2521"/>
            <a:alphaOff val="0"/>
          </a:schemeClr>
        </a:solidFill>
        <a:ln w="12700" cap="flat" cmpd="sng" algn="ctr">
          <a:solidFill>
            <a:schemeClr val="accent2">
              <a:hueOff val="-1361722"/>
              <a:satOff val="-3849"/>
              <a:lumOff val="25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9155893" y="365374"/>
        <a:ext cx="538492" cy="538492"/>
      </dsp:txXfrm>
    </dsp:sp>
    <dsp:sp modelId="{DD4400FF-7525-437F-903E-F1956AA413D6}">
      <dsp:nvSpPr>
        <dsp:cNvPr id="0" name=""/>
        <dsp:cNvSpPr/>
      </dsp:nvSpPr>
      <dsp:spPr>
        <a:xfrm>
          <a:off x="8185401" y="2538411"/>
          <a:ext cx="2479477" cy="72"/>
        </a:xfrm>
        <a:prstGeom prst="rect">
          <a:avLst/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accent2">
              <a:hueOff val="-1588676"/>
              <a:satOff val="-4490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B1E5-206B-4396-9BB2-F178DFBBA412}">
      <dsp:nvSpPr>
        <dsp:cNvPr id="0" name=""/>
        <dsp:cNvSpPr/>
      </dsp:nvSpPr>
      <dsp:spPr>
        <a:xfrm>
          <a:off x="0" y="141301"/>
          <a:ext cx="91440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Hundreds of branches in repos</a:t>
          </a:r>
        </a:p>
      </dsp:txBody>
      <dsp:txXfrm>
        <a:off x="30842" y="172143"/>
        <a:ext cx="9082316" cy="570116"/>
      </dsp:txXfrm>
    </dsp:sp>
    <dsp:sp modelId="{2EB0C888-2848-456B-94A8-934A0CF04A0A}">
      <dsp:nvSpPr>
        <dsp:cNvPr id="0" name=""/>
        <dsp:cNvSpPr/>
      </dsp:nvSpPr>
      <dsp:spPr>
        <a:xfrm>
          <a:off x="0" y="892943"/>
          <a:ext cx="91440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Only some of them are significant</a:t>
          </a:r>
        </a:p>
      </dsp:txBody>
      <dsp:txXfrm>
        <a:off x="30842" y="923785"/>
        <a:ext cx="9082316" cy="570116"/>
      </dsp:txXfrm>
    </dsp:sp>
    <dsp:sp modelId="{7B7A2030-613F-4A8D-9788-6FEF1EC3EF24}">
      <dsp:nvSpPr>
        <dsp:cNvPr id="0" name=""/>
        <dsp:cNvSpPr/>
      </dsp:nvSpPr>
      <dsp:spPr>
        <a:xfrm>
          <a:off x="0" y="1602503"/>
          <a:ext cx="91440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Older branches are either merged or no longer important</a:t>
          </a:r>
        </a:p>
      </dsp:txBody>
      <dsp:txXfrm>
        <a:off x="30842" y="1633345"/>
        <a:ext cx="9082316" cy="570116"/>
      </dsp:txXfrm>
    </dsp:sp>
    <dsp:sp modelId="{C3EC519A-13D1-48C9-A7CC-A1A7E2DA7471}">
      <dsp:nvSpPr>
        <dsp:cNvPr id="0" name=""/>
        <dsp:cNvSpPr/>
      </dsp:nvSpPr>
      <dsp:spPr>
        <a:xfrm>
          <a:off x="0" y="2312064"/>
          <a:ext cx="91440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 maintenance of large project</a:t>
          </a:r>
        </a:p>
      </dsp:txBody>
      <dsp:txXfrm>
        <a:off x="30842" y="2342906"/>
        <a:ext cx="90823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3F18-1174-4A84-B83C-295545E14FB5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Fetch the list of branches</a:t>
          </a:r>
        </a:p>
      </dsp:txBody>
      <dsp:txXfrm>
        <a:off x="24550" y="24550"/>
        <a:ext cx="6339889" cy="789100"/>
      </dsp:txXfrm>
    </dsp:sp>
    <dsp:sp modelId="{19E88FDE-E85C-4636-A003-47B524EA0700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Iterate through each branch; extract author and last update date</a:t>
          </a:r>
        </a:p>
      </dsp:txBody>
      <dsp:txXfrm>
        <a:off x="637198" y="1015150"/>
        <a:ext cx="6108622" cy="789099"/>
      </dsp:txXfrm>
    </dsp:sp>
    <dsp:sp modelId="{6EF1C351-B1BF-460B-AEBB-AD391B611754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Delete branch if it is last updated before say 2 years</a:t>
          </a:r>
        </a:p>
      </dsp:txBody>
      <dsp:txXfrm>
        <a:off x="1240701" y="2005750"/>
        <a:ext cx="6117766" cy="789099"/>
      </dsp:txXfrm>
    </dsp:sp>
    <dsp:sp modelId="{03EE328A-D4E8-44D6-BF98-23B054B89240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Also, hashed the branches with key as author mail</a:t>
          </a:r>
        </a:p>
      </dsp:txBody>
      <dsp:txXfrm>
        <a:off x="1853349" y="2996350"/>
        <a:ext cx="6108622" cy="789099"/>
      </dsp:txXfrm>
    </dsp:sp>
    <dsp:sp modelId="{C147B89F-A72E-4AF0-A2F2-CCFFE2D480CF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92957" y="641985"/>
        <a:ext cx="299656" cy="409985"/>
      </dsp:txXfrm>
    </dsp:sp>
    <dsp:sp modelId="{490BA6AE-A758-42DA-9DD2-997137B71637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05605" y="1632584"/>
        <a:ext cx="299656" cy="409985"/>
      </dsp:txXfrm>
    </dsp:sp>
    <dsp:sp modelId="{98D8C4B0-E952-4546-9966-E2D5FCD347A0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09109" y="2623185"/>
        <a:ext cx="299656" cy="409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43748"/>
          <a:ext cx="91440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Notify author the next incremental build number in which the fix/changes will be reflected.</a:t>
          </a:r>
        </a:p>
      </dsp:txBody>
      <dsp:txXfrm>
        <a:off x="47120" y="90868"/>
        <a:ext cx="9049760" cy="871010"/>
      </dsp:txXfrm>
    </dsp:sp>
    <dsp:sp modelId="{4DB898C8-3885-4606-9A4F-68D97C24071F}">
      <dsp:nvSpPr>
        <dsp:cNvPr id="0" name=""/>
        <dsp:cNvSpPr/>
      </dsp:nvSpPr>
      <dsp:spPr>
        <a:xfrm>
          <a:off x="0" y="1080999"/>
          <a:ext cx="91440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Post a comment on PR when user merges or completes it</a:t>
          </a:r>
        </a:p>
      </dsp:txBody>
      <dsp:txXfrm>
        <a:off x="47120" y="1128119"/>
        <a:ext cx="9049760" cy="871010"/>
      </dsp:txXfrm>
    </dsp:sp>
    <dsp:sp modelId="{1A4BB94A-B0C4-4687-AE54-BE11956C1D6E}">
      <dsp:nvSpPr>
        <dsp:cNvPr id="0" name=""/>
        <dsp:cNvSpPr/>
      </dsp:nvSpPr>
      <dsp:spPr>
        <a:xfrm>
          <a:off x="0" y="2118249"/>
          <a:ext cx="9144000" cy="965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 can directly refer that build to see the changes</a:t>
          </a:r>
        </a:p>
      </dsp:txBody>
      <dsp:txXfrm>
        <a:off x="47120" y="2165369"/>
        <a:ext cx="9049760" cy="871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0693C-2FDC-423B-B5C9-FC95857670F4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Added a Service hook that listened for the event ‘PR complete’.</a:t>
          </a:r>
        </a:p>
      </dsp:txBody>
      <dsp:txXfrm>
        <a:off x="24550" y="24550"/>
        <a:ext cx="6339889" cy="789100"/>
      </dsp:txXfrm>
    </dsp:sp>
    <dsp:sp modelId="{CAEB07EF-2C65-41E5-9749-A759CC25215A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Service hook post a message (JSON data) to an Azure Service Bus Queue.</a:t>
          </a:r>
        </a:p>
      </dsp:txBody>
      <dsp:txXfrm>
        <a:off x="637198" y="1015150"/>
        <a:ext cx="6108622" cy="789099"/>
      </dsp:txXfrm>
    </dsp:sp>
    <dsp:sp modelId="{DC3A6428-9D26-4ADD-950C-288D27E6FA5A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a queue trigger azure function that listens to the queue</a:t>
          </a:r>
        </a:p>
      </dsp:txBody>
      <dsp:txXfrm>
        <a:off x="1240701" y="2005750"/>
        <a:ext cx="6117766" cy="789099"/>
      </dsp:txXfrm>
    </dsp:sp>
    <dsp:sp modelId="{3C72449D-91F5-477A-9480-A6F4C19CEF87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function calculates the next build no and post a comment on the PR</a:t>
          </a:r>
        </a:p>
      </dsp:txBody>
      <dsp:txXfrm>
        <a:off x="1853349" y="2996350"/>
        <a:ext cx="6108622" cy="789099"/>
      </dsp:txXfrm>
    </dsp:sp>
    <dsp:sp modelId="{5ED6AC73-2566-4C80-8E01-058FA5FE2739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92957" y="641985"/>
        <a:ext cx="299656" cy="409985"/>
      </dsp:txXfrm>
    </dsp:sp>
    <dsp:sp modelId="{EAEB4795-6BF3-46D6-A7B6-286639025540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05605" y="1632584"/>
        <a:ext cx="299656" cy="409985"/>
      </dsp:txXfrm>
    </dsp:sp>
    <dsp:sp modelId="{8AB7F1C7-5660-4C9E-9710-5CD967DBC1B5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09109" y="2623185"/>
        <a:ext cx="299656" cy="409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65686"/>
          <a:ext cx="9144000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 links are not secure, and their usage should be avoided.</a:t>
          </a:r>
        </a:p>
      </dsp:txBody>
      <dsp:txXfrm>
        <a:off x="46406" y="112092"/>
        <a:ext cx="9051188" cy="857813"/>
      </dsp:txXfrm>
    </dsp:sp>
    <dsp:sp modelId="{4DB898C8-3885-4606-9A4F-68D97C24071F}">
      <dsp:nvSpPr>
        <dsp:cNvPr id="0" name=""/>
        <dsp:cNvSpPr/>
      </dsp:nvSpPr>
      <dsp:spPr>
        <a:xfrm>
          <a:off x="0" y="1088311"/>
          <a:ext cx="9144000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use of HTTP links in the changes made by the user.</a:t>
          </a:r>
        </a:p>
      </dsp:txBody>
      <dsp:txXfrm>
        <a:off x="46406" y="1134717"/>
        <a:ext cx="9051188" cy="857813"/>
      </dsp:txXfrm>
    </dsp:sp>
    <dsp:sp modelId="{1A156BAC-E669-4EFE-9A47-A9DA59366A5B}">
      <dsp:nvSpPr>
        <dsp:cNvPr id="0" name=""/>
        <dsp:cNvSpPr/>
      </dsp:nvSpPr>
      <dsp:spPr>
        <a:xfrm>
          <a:off x="0" y="2110936"/>
          <a:ext cx="9144000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Warn the developer and confirm before committing the changes.</a:t>
          </a:r>
        </a:p>
      </dsp:txBody>
      <dsp:txXfrm>
        <a:off x="46406" y="2157342"/>
        <a:ext cx="9051188" cy="857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5ACD2-AE21-4A2D-837C-5E63DE4DF23C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a pre-commit Githook</a:t>
          </a:r>
        </a:p>
      </dsp:txBody>
      <dsp:txXfrm>
        <a:off x="24550" y="24550"/>
        <a:ext cx="6339889" cy="789100"/>
      </dsp:txXfrm>
    </dsp:sp>
    <dsp:sp modelId="{69CC5096-B038-46DF-9203-3F96208DF8EC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From the list of changes extract positive changes including ‘http:’</a:t>
          </a:r>
        </a:p>
      </dsp:txBody>
      <dsp:txXfrm>
        <a:off x="637198" y="1015150"/>
        <a:ext cx="6108622" cy="789099"/>
      </dsp:txXfrm>
    </dsp:sp>
    <dsp:sp modelId="{5B46349B-7FBF-433E-87BA-372D3B526BB7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any such change is found warn the user that use of such changes can be insecure.</a:t>
          </a:r>
        </a:p>
      </dsp:txBody>
      <dsp:txXfrm>
        <a:off x="1240701" y="2005750"/>
        <a:ext cx="6117766" cy="789099"/>
      </dsp:txXfrm>
    </dsp:sp>
    <dsp:sp modelId="{A89AA4DF-CC16-41FE-964E-AFA48C0C5421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Confirm from user if he still wants to commit and continue accordingly</a:t>
          </a:r>
        </a:p>
      </dsp:txBody>
      <dsp:txXfrm>
        <a:off x="1853349" y="2996350"/>
        <a:ext cx="6108622" cy="789099"/>
      </dsp:txXfrm>
    </dsp:sp>
    <dsp:sp modelId="{FC0BC7C4-F685-433B-9714-B2342E771FB3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92957" y="641985"/>
        <a:ext cx="299656" cy="409985"/>
      </dsp:txXfrm>
    </dsp:sp>
    <dsp:sp modelId="{4201D3AC-70DB-4A4B-B382-8414238DE8B5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05605" y="1632584"/>
        <a:ext cx="299656" cy="409985"/>
      </dsp:txXfrm>
    </dsp:sp>
    <dsp:sp modelId="{19DBEC8D-28C5-45C3-9608-9863A5DC3CF6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09109" y="2623185"/>
        <a:ext cx="299656" cy="409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1673"/>
          <a:ext cx="9144000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Whenever a build completes send email to the team.</a:t>
          </a:r>
        </a:p>
      </dsp:txBody>
      <dsp:txXfrm>
        <a:off x="73507" y="75180"/>
        <a:ext cx="8996986" cy="1358776"/>
      </dsp:txXfrm>
    </dsp:sp>
    <dsp:sp modelId="{4DB898C8-3885-4606-9A4F-68D97C24071F}">
      <dsp:nvSpPr>
        <dsp:cNvPr id="0" name=""/>
        <dsp:cNvSpPr/>
      </dsp:nvSpPr>
      <dsp:spPr>
        <a:xfrm>
          <a:off x="0" y="1619783"/>
          <a:ext cx="9144000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mail will contain list of changes (commits) that went into the build</a:t>
          </a:r>
        </a:p>
      </dsp:txBody>
      <dsp:txXfrm>
        <a:off x="73507" y="1693290"/>
        <a:ext cx="8996986" cy="13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9040-75D5-4119-BCC0-AA56BA3001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24B-64BD-4488-AE52-855D7429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diagrams if possible</a:t>
            </a:r>
          </a:p>
          <a:p>
            <a:r>
              <a:rPr lang="en-US"/>
              <a:t>Challenges faced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BC24B-64BD-4488-AE52-855D7429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BC24B-64BD-4488-AE52-855D7429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405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04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9B2ED-9410-EA04-AD4F-1B07260B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Collaborative Filtering Model for</a:t>
            </a:r>
            <a:br>
              <a:rPr lang="en-US" sz="4000" dirty="0"/>
            </a:br>
            <a:r>
              <a:rPr lang="en-US" sz="4000" b="1" dirty="0"/>
              <a:t>Matching User with Similar Music Taste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7064-A0F6-C364-63F7-B8F0513C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4" y="4570807"/>
            <a:ext cx="1788106" cy="12619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Rashi Gupta </a:t>
            </a:r>
          </a:p>
          <a:p>
            <a:pPr algn="l"/>
            <a:r>
              <a:rPr lang="en-US" dirty="0"/>
              <a:t>IT – A (2)</a:t>
            </a:r>
          </a:p>
          <a:p>
            <a:pPr algn="l"/>
            <a:r>
              <a:rPr lang="en-US" dirty="0"/>
              <a:t>11913039</a:t>
            </a:r>
          </a:p>
        </p:txBody>
      </p:sp>
      <p:pic>
        <p:nvPicPr>
          <p:cNvPr id="4" name="Picture 3" descr="Red paper airplane flying away from grouped white airplanes">
            <a:extLst>
              <a:ext uri="{FF2B5EF4-FFF2-40B4-BE49-F238E27FC236}">
                <a16:creationId xmlns:a16="http://schemas.microsoft.com/office/drawing/2014/main" id="{2E7AB067-9269-2D73-E870-10FAFEBC9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r="2788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CB354-7A52-B56A-2622-7D144E249D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96813" y="1517904"/>
            <a:ext cx="2286000" cy="23850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7B87AF2-AA70-D82E-AD24-8FFEBD7CEB78}"/>
              </a:ext>
            </a:extLst>
          </p:cNvPr>
          <p:cNvSpPr txBox="1">
            <a:spLocks/>
          </p:cNvSpPr>
          <p:nvPr/>
        </p:nvSpPr>
        <p:spPr>
          <a:xfrm>
            <a:off x="7442703" y="4573031"/>
            <a:ext cx="1788105" cy="1261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Anshika Jain </a:t>
            </a:r>
          </a:p>
          <a:p>
            <a:pPr algn="l"/>
            <a:r>
              <a:rPr lang="en-US" dirty="0"/>
              <a:t>IT – A (2)</a:t>
            </a:r>
          </a:p>
          <a:p>
            <a:pPr algn="l"/>
            <a:r>
              <a:rPr lang="en-US" dirty="0"/>
              <a:t>11913034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8FD239-E346-29AD-9C47-BC6C727A64E8}"/>
              </a:ext>
            </a:extLst>
          </p:cNvPr>
          <p:cNvSpPr txBox="1">
            <a:spLocks/>
          </p:cNvSpPr>
          <p:nvPr/>
        </p:nvSpPr>
        <p:spPr>
          <a:xfrm>
            <a:off x="9557502" y="4570807"/>
            <a:ext cx="1788105" cy="1261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Varsha Sahu </a:t>
            </a:r>
          </a:p>
          <a:p>
            <a:pPr algn="l"/>
            <a:r>
              <a:rPr lang="en-US" dirty="0"/>
              <a:t>IT – B (4)</a:t>
            </a:r>
          </a:p>
          <a:p>
            <a:pPr algn="l"/>
            <a:r>
              <a:rPr lang="en-US" dirty="0"/>
              <a:t>11913061</a:t>
            </a:r>
          </a:p>
        </p:txBody>
      </p:sp>
    </p:spTree>
    <p:extLst>
      <p:ext uri="{BB962C8B-B14F-4D97-AF65-F5344CB8AC3E}">
        <p14:creationId xmlns:p14="http://schemas.microsoft.com/office/powerpoint/2010/main" val="26168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ABB1-B806-D4F1-C1F3-3584F40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Warn User for HTTP Based </a:t>
            </a:r>
            <a:r>
              <a:rPr lang="en-US" err="1"/>
              <a:t>Urls</a:t>
            </a:r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707559-837C-0989-C578-C7C4E06E2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566108"/>
              </p:ext>
            </p:extLst>
          </p:nvPr>
        </p:nvGraphicFramePr>
        <p:xfrm>
          <a:off x="1517904" y="2862072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B2DCD4-E800-FD35-926A-661F59F6A564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99259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439376" y="4928766"/>
            <a:ext cx="17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Shell Scripting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41223" y="4925191"/>
            <a:ext cx="12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Githooks</a:t>
            </a:r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B59B8DB1-3447-EC96-36D3-390FC20B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74" y="3160850"/>
            <a:ext cx="1955031" cy="14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068135A3-8B85-A11F-2900-F27C1CF6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44" y="2858418"/>
            <a:ext cx="1768705" cy="17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69C3-737A-A39F-1E0A-354B6F8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A99C0-5ECE-02D2-62D6-345DDAC1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312455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1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E24C-6C9B-CAD0-561F-27238633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Email Build Changes to the Team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6C2E0D-27D5-6E2B-E3CE-0E879E18D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9960"/>
              </p:ext>
            </p:extLst>
          </p:nvPr>
        </p:nvGraphicFramePr>
        <p:xfrm>
          <a:off x="1517904" y="2862072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E4EB71-E09B-2423-C88E-15D2403B2AD7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344035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00964" y="4771793"/>
            <a:ext cx="21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 trigger Azure function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5FD8B452-A8C3-4E23-780B-28C22430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6" y="3108848"/>
            <a:ext cx="1335871" cy="12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69C3-737A-A39F-1E0A-354B6F8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A99C0-5ECE-02D2-62D6-345DDAC1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4635"/>
              </p:ext>
            </p:extLst>
          </p:nvPr>
        </p:nvGraphicFramePr>
        <p:xfrm>
          <a:off x="1524000" y="2013528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99A30D2-DE95-3768-DF5B-48783604B102}"/>
              </a:ext>
            </a:extLst>
          </p:cNvPr>
          <p:cNvGrpSpPr/>
          <p:nvPr/>
        </p:nvGrpSpPr>
        <p:grpSpPr>
          <a:xfrm>
            <a:off x="4191924" y="5932055"/>
            <a:ext cx="7040880" cy="685800"/>
            <a:chOff x="2103119" y="3124200"/>
            <a:chExt cx="7040880" cy="685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3F9FD9-4761-E50E-C8CA-A5A8FD1422EF}"/>
                </a:ext>
              </a:extLst>
            </p:cNvPr>
            <p:cNvSpPr/>
            <p:nvPr/>
          </p:nvSpPr>
          <p:spPr>
            <a:xfrm>
              <a:off x="2103119" y="3124200"/>
              <a:ext cx="7040880" cy="68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88676"/>
                <a:satOff val="-4490"/>
                <a:lumOff val="2941"/>
                <a:alphaOff val="0"/>
              </a:schemeClr>
            </a:fillRef>
            <a:effectRef idx="0">
              <a:schemeClr val="accent2">
                <a:hueOff val="-1588676"/>
                <a:satOff val="-4490"/>
                <a:lumOff val="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7122481-1D97-205F-5FAA-F2B81BBF75CE}"/>
                </a:ext>
              </a:extLst>
            </p:cNvPr>
            <p:cNvSpPr txBox="1"/>
            <p:nvPr/>
          </p:nvSpPr>
          <p:spPr>
            <a:xfrm>
              <a:off x="2123205" y="3144286"/>
              <a:ext cx="6029158" cy="645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Collated all the data and send email to the team</a:t>
              </a:r>
              <a:endParaRPr lang="en-US" sz="18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0FF30-9274-109C-8856-9890E23E8DA4}"/>
              </a:ext>
            </a:extLst>
          </p:cNvPr>
          <p:cNvGrpSpPr/>
          <p:nvPr/>
        </p:nvGrpSpPr>
        <p:grpSpPr>
          <a:xfrm>
            <a:off x="10222230" y="5654907"/>
            <a:ext cx="445770" cy="445770"/>
            <a:chOff x="8172450" y="2840355"/>
            <a:chExt cx="445770" cy="445770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B1B4887C-4666-556F-0A31-AF7872EB3E74}"/>
                </a:ext>
              </a:extLst>
            </p:cNvPr>
            <p:cNvSpPr/>
            <p:nvPr/>
          </p:nvSpPr>
          <p:spPr>
            <a:xfrm>
              <a:off x="8172450" y="2840355"/>
              <a:ext cx="445770" cy="44577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lnRef>
            <a:fillRef idx="1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C0E14027-CF0F-35F3-4508-7C797859FAC3}"/>
                </a:ext>
              </a:extLst>
            </p:cNvPr>
            <p:cNvSpPr txBox="1"/>
            <p:nvPr/>
          </p:nvSpPr>
          <p:spPr>
            <a:xfrm>
              <a:off x="8272748" y="2840355"/>
              <a:ext cx="245174" cy="3354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7760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8937-4D94-1EB2-C961-E3743283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Learnings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5A4B74C-0B26-31BE-5C6A-4EFB6D343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7415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68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99CBF-6B72-5F82-AF9C-FE6BA46F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6" y="902537"/>
            <a:ext cx="7484076" cy="54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05B437B7-8977-4FCB-A046-84E7F8E2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2D9A3-91BA-A6B0-9AB5-DB68186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Any questions/feedback?</a:t>
            </a:r>
          </a:p>
        </p:txBody>
      </p:sp>
      <p:pic>
        <p:nvPicPr>
          <p:cNvPr id="22" name="Graphic 6" descr="Help">
            <a:extLst>
              <a:ext uri="{FF2B5EF4-FFF2-40B4-BE49-F238E27FC236}">
                <a16:creationId xmlns:a16="http://schemas.microsoft.com/office/drawing/2014/main" id="{03E65A02-3B53-4EE7-1B24-30E743F5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15" y="1137236"/>
            <a:ext cx="4579288" cy="45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36BEE-BE00-4915-A981-DE90475E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9FC6-2869-4AC1-54D2-E69B9CAE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2000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06C-056C-3DE9-8371-DF9322B3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B3CE135-2610-6CF2-A2AC-76A383250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20862"/>
              </p:ext>
            </p:extLst>
          </p:nvPr>
        </p:nvGraphicFramePr>
        <p:xfrm>
          <a:off x="1414665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4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272B-8ABB-24FC-05F8-A0A887A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/>
              <a:t>collaborative filtering is used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B330E95-D0F5-32EC-ED7C-2B8D1849F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55489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E517-1295-8684-0ADF-7421553D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Cleaning Stale Branches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810CCF-23B7-2A17-9F5D-B76D7DC5D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077419"/>
              </p:ext>
            </p:extLst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7B77BF-366C-E3D8-B0A2-6FD838CC6B75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8803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1813E5E-5197-A29E-BDAC-67826E67E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62" y="3036544"/>
            <a:ext cx="1714886" cy="17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439375" y="4928766"/>
            <a:ext cx="23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PowerShell Scripting 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EC94D3C-D40D-DCAF-4A7F-EDC2D979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08" y="3163176"/>
            <a:ext cx="1466273" cy="14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41223" y="4925191"/>
            <a:ext cx="5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560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4BF60-AFD6-49AA-F4B5-A98706F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1D57E-CAFE-9FC7-912C-6673C55D1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09440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5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8F65-115D-289B-5E48-89F49F5D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9288641" cy="1344168"/>
          </a:xfrm>
        </p:spPr>
        <p:txBody>
          <a:bodyPr/>
          <a:lstStyle/>
          <a:p>
            <a:r>
              <a:rPr lang="en-US"/>
              <a:t>2. Comment Build No on PR Complete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5AF1C-5B30-7EA6-BA04-7D1C2A3B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52954"/>
              </p:ext>
            </p:extLst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6047-2F5F-FC88-0ECA-AB1D5608F62E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77034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688822" y="4740525"/>
            <a:ext cx="18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Queue Trigger Azure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2276878" y="4740525"/>
            <a:ext cx="21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Service Bus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1F2A0-5C07-7B93-4710-04681FDD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6" y="2969577"/>
            <a:ext cx="1383017" cy="1482350"/>
          </a:xfrm>
          <a:prstGeom prst="rect">
            <a:avLst/>
          </a:prstGeom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119D4FC5-4471-0396-26D0-E6ADCE53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69" y="3091868"/>
            <a:ext cx="1335871" cy="12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8F54B-6AA5-08BE-841B-3FEBFBC0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773D9-B0D4-3847-8B21-10DFA38E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30768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11165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3E2"/>
      </a:lt2>
      <a:accent1>
        <a:srgbClr val="81A8AC"/>
      </a:accent1>
      <a:accent2>
        <a:srgbClr val="74AA99"/>
      </a:accent2>
      <a:accent3>
        <a:srgbClr val="82AB8C"/>
      </a:accent3>
      <a:accent4>
        <a:srgbClr val="7DAB75"/>
      </a:accent4>
      <a:accent5>
        <a:srgbClr val="95A77E"/>
      </a:accent5>
      <a:accent6>
        <a:srgbClr val="A3A470"/>
      </a:accent6>
      <a:hlink>
        <a:srgbClr val="AE7069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605</Words>
  <Application>Microsoft Office PowerPoint</Application>
  <PresentationFormat>Widescreen</PresentationFormat>
  <Paragraphs>93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Aharoni</vt:lpstr>
      <vt:lpstr>Arial</vt:lpstr>
      <vt:lpstr>Avenir Next LT Pro</vt:lpstr>
      <vt:lpstr>Calibri</vt:lpstr>
      <vt:lpstr>PrismaticVTI</vt:lpstr>
      <vt:lpstr>Collaborative Filtering Model for Matching User with Similar Music Taste</vt:lpstr>
      <vt:lpstr>Motivation</vt:lpstr>
      <vt:lpstr>Why collaborative filtering is used</vt:lpstr>
      <vt:lpstr>1. Cleaning Stale Branches</vt:lpstr>
      <vt:lpstr>Technology used</vt:lpstr>
      <vt:lpstr>Approach Used</vt:lpstr>
      <vt:lpstr>2. Comment Build No on PR Complete</vt:lpstr>
      <vt:lpstr>Technology used</vt:lpstr>
      <vt:lpstr>Approach Used</vt:lpstr>
      <vt:lpstr>3. Warn User for HTTP Based Urls</vt:lpstr>
      <vt:lpstr>Technology used</vt:lpstr>
      <vt:lpstr>Approach used</vt:lpstr>
      <vt:lpstr>4. Email Build Changes to the Team</vt:lpstr>
      <vt:lpstr>Technology used</vt:lpstr>
      <vt:lpstr>Approach used</vt:lpstr>
      <vt:lpstr>Learnings</vt:lpstr>
      <vt:lpstr>PowerPoint Presentation</vt:lpstr>
      <vt:lpstr>Any questions/feedback?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>Rashi Gupta</dc:creator>
  <cp:lastModifiedBy>Rashi Gupta</cp:lastModifiedBy>
  <cp:revision>6</cp:revision>
  <dcterms:created xsi:type="dcterms:W3CDTF">2022-06-17T08:11:50Z</dcterms:created>
  <dcterms:modified xsi:type="dcterms:W3CDTF">2023-05-15T14:15:59Z</dcterms:modified>
</cp:coreProperties>
</file>