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6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0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1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4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DB5A-6D41-4655-94D7-479EFE70A0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36A7-A0E4-469D-95D8-0B42376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1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3939" y="677259"/>
            <a:ext cx="33131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err="1" smtClean="0"/>
              <a:t>WebD</a:t>
            </a:r>
            <a:endParaRPr lang="en-US" sz="9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8630" y="2685140"/>
            <a:ext cx="10943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Introduction to CSS</a:t>
            </a:r>
          </a:p>
          <a:p>
            <a:pPr algn="ctr"/>
            <a:r>
              <a:rPr lang="en-US" sz="6000" dirty="0" smtClean="0"/>
              <a:t>By</a:t>
            </a:r>
          </a:p>
          <a:p>
            <a:pPr algn="ctr"/>
            <a:r>
              <a:rPr lang="en-US" sz="6000" dirty="0" smtClean="0"/>
              <a:t>Manik Rastogi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629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8603" y="619201"/>
            <a:ext cx="300537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CSS Text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53142" y="1930399"/>
            <a:ext cx="109437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Text Color :</a:t>
            </a:r>
          </a:p>
          <a:p>
            <a:r>
              <a:rPr lang="en-US" sz="4000" dirty="0"/>
              <a:t>	</a:t>
            </a:r>
            <a:r>
              <a:rPr lang="en-US" sz="3200" dirty="0" smtClean="0"/>
              <a:t>color: ff0000 | red;</a:t>
            </a:r>
          </a:p>
          <a:p>
            <a:r>
              <a:rPr lang="en-US" sz="4000" b="1" dirty="0" smtClean="0"/>
              <a:t>Text Alignment:</a:t>
            </a:r>
          </a:p>
          <a:p>
            <a:r>
              <a:rPr lang="en-US" sz="4000" b="1" dirty="0" smtClean="0"/>
              <a:t>	</a:t>
            </a:r>
            <a:r>
              <a:rPr lang="en-US" sz="3200" dirty="0" smtClean="0"/>
              <a:t>text-align : center | left | right;</a:t>
            </a:r>
          </a:p>
          <a:p>
            <a:r>
              <a:rPr lang="en-US" sz="4000" b="1" dirty="0" smtClean="0"/>
              <a:t>Text Decoration:</a:t>
            </a:r>
          </a:p>
          <a:p>
            <a:r>
              <a:rPr lang="en-US" sz="4000" b="1" dirty="0"/>
              <a:t>	</a:t>
            </a:r>
            <a:r>
              <a:rPr lang="en-US" sz="3200" dirty="0" smtClean="0"/>
              <a:t>text-decoration : underline | </a:t>
            </a:r>
            <a:r>
              <a:rPr lang="en-US" sz="3200" dirty="0" err="1" smtClean="0"/>
              <a:t>overline</a:t>
            </a:r>
            <a:r>
              <a:rPr lang="en-US" sz="3200" dirty="0" smtClean="0"/>
              <a:t> | line-through;</a:t>
            </a:r>
          </a:p>
          <a:p>
            <a:r>
              <a:rPr lang="en-US" sz="4000" b="1" dirty="0" smtClean="0"/>
              <a:t>Text Transformation :</a:t>
            </a:r>
          </a:p>
          <a:p>
            <a:r>
              <a:rPr lang="en-US" sz="4000" b="1" dirty="0"/>
              <a:t>	</a:t>
            </a:r>
            <a:r>
              <a:rPr lang="en-US" sz="3200" dirty="0" smtClean="0"/>
              <a:t>text-transform : lowercase | uppercase ;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975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6243" y="619201"/>
            <a:ext cx="315009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CSS Font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53142" y="1587499"/>
            <a:ext cx="10943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Font :</a:t>
            </a:r>
          </a:p>
          <a:p>
            <a:r>
              <a:rPr lang="en-US" sz="4000" dirty="0"/>
              <a:t>	</a:t>
            </a:r>
            <a:r>
              <a:rPr lang="en-US" sz="3200" dirty="0" smtClean="0"/>
              <a:t>font-family : serif | sans-serif ;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en-US" sz="3200" dirty="0" smtClean="0"/>
              <a:t>font-family </a:t>
            </a:r>
            <a:r>
              <a:rPr lang="en-US" sz="3200" dirty="0"/>
              <a:t>: </a:t>
            </a:r>
            <a:r>
              <a:rPr lang="en-US" sz="3200" dirty="0" smtClean="0"/>
              <a:t>Times new Roman | Arial ;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4000" b="1" dirty="0" smtClean="0"/>
              <a:t>Font Style:</a:t>
            </a:r>
          </a:p>
          <a:p>
            <a:r>
              <a:rPr lang="en-US" sz="4000" b="1" dirty="0" smtClean="0"/>
              <a:t>	</a:t>
            </a:r>
            <a:r>
              <a:rPr lang="en-US" sz="3200" dirty="0" smtClean="0"/>
              <a:t>font-style : italic | normal ;</a:t>
            </a:r>
          </a:p>
          <a:p>
            <a:r>
              <a:rPr lang="en-US" sz="4000" b="1" dirty="0" smtClean="0"/>
              <a:t>Font Size:</a:t>
            </a:r>
          </a:p>
          <a:p>
            <a:r>
              <a:rPr lang="en-US" sz="4000" b="1" dirty="0"/>
              <a:t>	</a:t>
            </a:r>
            <a:r>
              <a:rPr lang="en-US" sz="3200" dirty="0" smtClean="0"/>
              <a:t>font-size : 16px | 1.5em 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1em = Current Browser Size i.e. if browser font size is set to 	16 </a:t>
            </a:r>
            <a:r>
              <a:rPr lang="en-US" sz="3200" dirty="0" err="1" smtClean="0"/>
              <a:t>px</a:t>
            </a:r>
            <a:r>
              <a:rPr lang="en-US" sz="3200" dirty="0"/>
              <a:t> </a:t>
            </a:r>
            <a:r>
              <a:rPr lang="en-US" sz="3200" dirty="0" smtClean="0"/>
              <a:t>then </a:t>
            </a:r>
            <a:r>
              <a:rPr lang="en-US" sz="3200" dirty="0"/>
              <a:t>2</a:t>
            </a:r>
            <a:r>
              <a:rPr lang="en-US" sz="3200" dirty="0" smtClean="0"/>
              <a:t>em = 2x16 = 32px</a:t>
            </a:r>
          </a:p>
        </p:txBody>
      </p:sp>
    </p:spTree>
    <p:extLst>
      <p:ext uri="{BB962C8B-B14F-4D97-AF65-F5344CB8AC3E}">
        <p14:creationId xmlns:p14="http://schemas.microsoft.com/office/powerpoint/2010/main" val="24402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6733" y="619201"/>
            <a:ext cx="330911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CSS Links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29403" y="1998979"/>
            <a:ext cx="1094377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Link :</a:t>
            </a:r>
          </a:p>
          <a:p>
            <a:r>
              <a:rPr lang="en-US" sz="4000" dirty="0"/>
              <a:t>	</a:t>
            </a:r>
            <a:r>
              <a:rPr lang="en-US" sz="3200" dirty="0" smtClean="0"/>
              <a:t>a:link { color : #FF0000 | red 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background-color: #00FF00 | Blue; }</a:t>
            </a:r>
            <a:endParaRPr lang="en-US" sz="3200" dirty="0"/>
          </a:p>
          <a:p>
            <a:r>
              <a:rPr lang="en-US" sz="4000" b="1" dirty="0" smtClean="0"/>
              <a:t>Link Visited :</a:t>
            </a:r>
          </a:p>
          <a:p>
            <a:r>
              <a:rPr lang="en-US" sz="4000" b="1" dirty="0" smtClean="0"/>
              <a:t>	</a:t>
            </a:r>
            <a:r>
              <a:rPr lang="en-US" sz="3200" dirty="0" smtClean="0"/>
              <a:t>a:visited </a:t>
            </a:r>
            <a:r>
              <a:rPr lang="en-US" sz="3200" dirty="0"/>
              <a:t>{ color : #FF0000 | red ; }</a:t>
            </a:r>
          </a:p>
          <a:p>
            <a:r>
              <a:rPr lang="en-US" sz="4000" b="1" dirty="0" smtClean="0"/>
              <a:t>Link On Mouse Over :</a:t>
            </a:r>
          </a:p>
          <a:p>
            <a:r>
              <a:rPr lang="en-US" sz="4000" b="1" dirty="0"/>
              <a:t>	</a:t>
            </a:r>
            <a:r>
              <a:rPr lang="en-US" sz="3200" dirty="0" smtClean="0"/>
              <a:t>a:hover </a:t>
            </a:r>
            <a:r>
              <a:rPr lang="en-US" sz="3200" dirty="0"/>
              <a:t>{ color : #FF0000 | red ; </a:t>
            </a:r>
            <a:r>
              <a:rPr lang="en-US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93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4166" y="619201"/>
            <a:ext cx="30942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CSS Lists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29403" y="1678939"/>
            <a:ext cx="10943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List Item Markers :</a:t>
            </a:r>
          </a:p>
          <a:p>
            <a:r>
              <a:rPr lang="en-US" sz="4000" dirty="0"/>
              <a:t>	</a:t>
            </a:r>
            <a:r>
              <a:rPr lang="en-US" sz="3200" dirty="0" smtClean="0"/>
              <a:t>list-style-type  circle | square | upper-roman | lower-alpha;</a:t>
            </a:r>
          </a:p>
          <a:p>
            <a:r>
              <a:rPr lang="en-US" sz="4000" b="1" dirty="0" smtClean="0"/>
              <a:t>List Item Marker image :</a:t>
            </a:r>
          </a:p>
          <a:p>
            <a:r>
              <a:rPr lang="en-US" sz="4000" b="1" dirty="0" smtClean="0"/>
              <a:t>	</a:t>
            </a:r>
            <a:r>
              <a:rPr lang="en-US" sz="3200" dirty="0" smtClean="0"/>
              <a:t>list-style-image: </a:t>
            </a:r>
            <a:r>
              <a:rPr lang="en-US" sz="3200" dirty="0" err="1" smtClean="0"/>
              <a:t>url</a:t>
            </a:r>
            <a:r>
              <a:rPr lang="en-US" sz="3200" dirty="0" smtClean="0"/>
              <a:t>(‘image.png’) ;</a:t>
            </a:r>
            <a:endParaRPr lang="en-US" sz="3200" dirty="0"/>
          </a:p>
          <a:p>
            <a:r>
              <a:rPr lang="en-US" sz="4000" b="1" dirty="0" smtClean="0"/>
              <a:t>Other Properties</a:t>
            </a:r>
          </a:p>
          <a:p>
            <a:r>
              <a:rPr lang="en-US" sz="4000" b="1" dirty="0"/>
              <a:t>	</a:t>
            </a:r>
            <a:r>
              <a:rPr lang="en-US" sz="3200" dirty="0" err="1" smtClean="0"/>
              <a:t>ul</a:t>
            </a:r>
            <a:r>
              <a:rPr lang="en-US" sz="3200" dirty="0" smtClean="0"/>
              <a:t> li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color </a:t>
            </a:r>
            <a:r>
              <a:rPr lang="en-US" sz="3200" dirty="0"/>
              <a:t>: #FF0000 | red 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background-color : #00FF00 | Blue;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994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7766" y="619201"/>
            <a:ext cx="51470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err="1" smtClean="0"/>
              <a:t>Div</a:t>
            </a:r>
            <a:r>
              <a:rPr lang="en-US" sz="6600" dirty="0" smtClean="0"/>
              <a:t> Box Model</a:t>
            </a:r>
            <a:endParaRPr lang="en-US" sz="6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42" y="1896566"/>
            <a:ext cx="8554298" cy="46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7766" y="619201"/>
            <a:ext cx="51470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err="1" smtClean="0"/>
              <a:t>Div</a:t>
            </a:r>
            <a:r>
              <a:rPr lang="en-US" sz="6600" dirty="0" smtClean="0"/>
              <a:t> Box Model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29403" y="1678939"/>
            <a:ext cx="1094377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Applying CSS on </a:t>
            </a:r>
            <a:r>
              <a:rPr lang="en-US" sz="4000" b="1" dirty="0" err="1" smtClean="0"/>
              <a:t>Div</a:t>
            </a:r>
            <a:r>
              <a:rPr lang="en-US" sz="4000" b="1" dirty="0" smtClean="0"/>
              <a:t> :</a:t>
            </a:r>
          </a:p>
          <a:p>
            <a:r>
              <a:rPr lang="en-US" sz="4000" dirty="0"/>
              <a:t>	</a:t>
            </a:r>
            <a:r>
              <a:rPr lang="en-US" sz="3200" dirty="0" smtClean="0"/>
              <a:t>div</a:t>
            </a:r>
            <a:r>
              <a:rPr lang="en-US" sz="3200" dirty="0"/>
              <a:t> </a:t>
            </a:r>
            <a:r>
              <a:rPr lang="en-US" sz="3200" dirty="0" smtClean="0"/>
              <a:t>{	width</a:t>
            </a:r>
            <a:r>
              <a:rPr lang="en-US" sz="3200" dirty="0"/>
              <a:t>: 320px;</a:t>
            </a:r>
            <a:br>
              <a:rPr lang="en-US" sz="3200" dirty="0"/>
            </a:br>
            <a:r>
              <a:rPr lang="en-US" sz="3200" dirty="0" smtClean="0"/>
              <a:t>		padding</a:t>
            </a:r>
            <a:r>
              <a:rPr lang="en-US" sz="3200" dirty="0"/>
              <a:t>: 10px;</a:t>
            </a:r>
            <a:br>
              <a:rPr lang="en-US" sz="3200" dirty="0"/>
            </a:br>
            <a:r>
              <a:rPr lang="en-US" sz="3200" dirty="0" smtClean="0"/>
              <a:t>		border</a:t>
            </a:r>
            <a:r>
              <a:rPr lang="en-US" sz="3200" dirty="0"/>
              <a:t>: 5px solid gray;</a:t>
            </a:r>
            <a:br>
              <a:rPr lang="en-US" sz="3200" dirty="0"/>
            </a:br>
            <a:r>
              <a:rPr lang="en-US" sz="3200" dirty="0" smtClean="0"/>
              <a:t>		margin</a:t>
            </a:r>
            <a:r>
              <a:rPr lang="en-US" sz="3200" dirty="0"/>
              <a:t>: 0; </a:t>
            </a:r>
            <a:r>
              <a:rPr lang="en-US" sz="3200" dirty="0" smtClean="0"/>
              <a:t>	}</a:t>
            </a:r>
          </a:p>
          <a:p>
            <a:r>
              <a:rPr lang="en-US" dirty="0" smtClean="0"/>
              <a:t> </a:t>
            </a:r>
            <a:endParaRPr lang="en-US" sz="3200" dirty="0"/>
          </a:p>
          <a:p>
            <a:r>
              <a:rPr lang="en-US" sz="4000" b="1" dirty="0" smtClean="0"/>
              <a:t>Total Width of </a:t>
            </a:r>
            <a:r>
              <a:rPr lang="en-US" sz="4000" b="1" dirty="0" err="1" smtClean="0"/>
              <a:t>Div</a:t>
            </a:r>
            <a:r>
              <a:rPr lang="en-US" sz="4000" b="1" dirty="0" smtClean="0"/>
              <a:t> : 	</a:t>
            </a:r>
            <a:r>
              <a:rPr lang="en-US" sz="3200" dirty="0" smtClean="0"/>
              <a:t>320px </a:t>
            </a:r>
            <a:r>
              <a:rPr lang="en-US" sz="3200" dirty="0"/>
              <a:t>(width</a:t>
            </a:r>
            <a:r>
              <a:rPr lang="en-US" sz="3200" dirty="0" smtClean="0"/>
              <a:t>) + 20px </a:t>
            </a:r>
            <a:r>
              <a:rPr lang="en-US" sz="3200" dirty="0"/>
              <a:t>(left + </a:t>
            </a:r>
            <a:r>
              <a:rPr lang="en-US" sz="3200" dirty="0" smtClean="0"/>
              <a:t>right 					padding) + </a:t>
            </a:r>
            <a:r>
              <a:rPr lang="en-US" sz="3200" dirty="0"/>
              <a:t>10px (left + right border</a:t>
            </a:r>
            <a:r>
              <a:rPr lang="en-US" sz="3200" dirty="0" smtClean="0"/>
              <a:t>) 					+ </a:t>
            </a:r>
            <a:r>
              <a:rPr lang="en-US" sz="3200" dirty="0"/>
              <a:t>0px (left + right margin</a:t>
            </a:r>
            <a:r>
              <a:rPr lang="en-US" sz="3200" dirty="0" smtClean="0"/>
              <a:t>) = </a:t>
            </a:r>
            <a:r>
              <a:rPr lang="en-US" sz="3200" dirty="0"/>
              <a:t>350px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701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3184" y="619201"/>
            <a:ext cx="395621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CSS Border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29403" y="1678939"/>
            <a:ext cx="109437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Border Style :</a:t>
            </a:r>
          </a:p>
          <a:p>
            <a:r>
              <a:rPr lang="en-US" sz="4000" dirty="0"/>
              <a:t>	</a:t>
            </a:r>
            <a:r>
              <a:rPr lang="en-US" sz="3200" dirty="0" smtClean="0"/>
              <a:t>border-style : solid | dotted | dashed | double ;</a:t>
            </a:r>
          </a:p>
          <a:p>
            <a:r>
              <a:rPr lang="en-US" sz="4000" b="1" dirty="0" smtClean="0"/>
              <a:t>Border Width :</a:t>
            </a:r>
          </a:p>
          <a:p>
            <a:r>
              <a:rPr lang="en-US" sz="4000" b="1" dirty="0" smtClean="0"/>
              <a:t>	</a:t>
            </a:r>
            <a:r>
              <a:rPr lang="en-US" sz="3200" dirty="0" smtClean="0"/>
              <a:t>border-width : 5px | medium ;</a:t>
            </a:r>
            <a:endParaRPr lang="en-US" sz="3200" dirty="0"/>
          </a:p>
          <a:p>
            <a:r>
              <a:rPr lang="en-US" sz="4000" b="1" dirty="0" smtClean="0"/>
              <a:t>Border Color :</a:t>
            </a:r>
          </a:p>
          <a:p>
            <a:r>
              <a:rPr lang="en-US" sz="4000" b="1" dirty="0"/>
              <a:t>	</a:t>
            </a:r>
            <a:r>
              <a:rPr lang="en-US" sz="3200" dirty="0" smtClean="0"/>
              <a:t>border-color : red | #98bf21 ;</a:t>
            </a:r>
          </a:p>
          <a:p>
            <a:r>
              <a:rPr lang="en-US" sz="4000" b="1" dirty="0" smtClean="0"/>
              <a:t>Border Individual Sides : </a:t>
            </a:r>
          </a:p>
          <a:p>
            <a:r>
              <a:rPr lang="en-US" sz="4000" b="1" dirty="0"/>
              <a:t>	</a:t>
            </a:r>
            <a:r>
              <a:rPr lang="en-US" sz="3200" dirty="0" smtClean="0"/>
              <a:t>border-top-style : solid; | border-right-style : dotted;</a:t>
            </a:r>
          </a:p>
        </p:txBody>
      </p:sp>
    </p:spTree>
    <p:extLst>
      <p:ext uri="{BB962C8B-B14F-4D97-AF65-F5344CB8AC3E}">
        <p14:creationId xmlns:p14="http://schemas.microsoft.com/office/powerpoint/2010/main" val="2711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3491" y="619201"/>
            <a:ext cx="405559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CSS Margin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29403" y="1678939"/>
            <a:ext cx="109437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Margin :</a:t>
            </a:r>
          </a:p>
          <a:p>
            <a:r>
              <a:rPr lang="en-US" sz="4000" dirty="0"/>
              <a:t>	</a:t>
            </a:r>
            <a:r>
              <a:rPr lang="en-US" sz="3200" dirty="0" smtClean="0"/>
              <a:t>margin  : 10px | auto | 10% ;</a:t>
            </a:r>
          </a:p>
          <a:p>
            <a:r>
              <a:rPr lang="en-US" sz="4000" b="1" dirty="0" smtClean="0"/>
              <a:t>Margin Individual Sides :</a:t>
            </a:r>
          </a:p>
          <a:p>
            <a:r>
              <a:rPr lang="en-US" sz="4000" b="1" dirty="0" smtClean="0"/>
              <a:t>	</a:t>
            </a:r>
            <a:r>
              <a:rPr lang="en-US" sz="3200" dirty="0" smtClean="0"/>
              <a:t>margin-top : 100px;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margin-left : 100px;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margin-bottom: 50px;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margin-right : 150px;</a:t>
            </a:r>
          </a:p>
        </p:txBody>
      </p:sp>
    </p:spTree>
    <p:extLst>
      <p:ext uri="{BB962C8B-B14F-4D97-AF65-F5344CB8AC3E}">
        <p14:creationId xmlns:p14="http://schemas.microsoft.com/office/powerpoint/2010/main" val="15079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2939" y="619201"/>
            <a:ext cx="435670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CSS Padding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29403" y="1678939"/>
            <a:ext cx="109437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Padding :</a:t>
            </a:r>
          </a:p>
          <a:p>
            <a:r>
              <a:rPr lang="en-US" sz="4000" dirty="0"/>
              <a:t>	</a:t>
            </a:r>
            <a:r>
              <a:rPr lang="en-US" sz="3200" dirty="0" smtClean="0"/>
              <a:t>padding  : 10px | 10% ;</a:t>
            </a:r>
          </a:p>
          <a:p>
            <a:r>
              <a:rPr lang="en-US" sz="4000" b="1" dirty="0" smtClean="0"/>
              <a:t>Padding Individual Sides :</a:t>
            </a:r>
          </a:p>
          <a:p>
            <a:r>
              <a:rPr lang="en-US" sz="4000" b="1" dirty="0" smtClean="0"/>
              <a:t>	</a:t>
            </a:r>
            <a:r>
              <a:rPr lang="en-US" sz="3200" dirty="0" smtClean="0"/>
              <a:t>padding-top : 100px;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padding-left : 100px;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padding-bottom: 50px;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padding-right : 150px;</a:t>
            </a:r>
          </a:p>
        </p:txBody>
      </p:sp>
    </p:spTree>
    <p:extLst>
      <p:ext uri="{BB962C8B-B14F-4D97-AF65-F5344CB8AC3E}">
        <p14:creationId xmlns:p14="http://schemas.microsoft.com/office/powerpoint/2010/main" val="22410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9722" y="619201"/>
            <a:ext cx="54031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CSS Positioning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29410" y="1671314"/>
            <a:ext cx="10943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Static Positioning : </a:t>
            </a:r>
          </a:p>
          <a:p>
            <a:r>
              <a:rPr lang="en-US" sz="4000" b="1" dirty="0"/>
              <a:t>	</a:t>
            </a:r>
            <a:r>
              <a:rPr lang="en-US" sz="3200" dirty="0" smtClean="0"/>
              <a:t>position : static;</a:t>
            </a:r>
            <a:endParaRPr lang="en-US" sz="4000" b="1" dirty="0" smtClean="0"/>
          </a:p>
          <a:p>
            <a:r>
              <a:rPr lang="en-US" sz="4000" b="1" dirty="0" smtClean="0"/>
              <a:t>Fixed Positioning :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{ </a:t>
            </a:r>
            <a:r>
              <a:rPr lang="en-US" sz="3200" dirty="0" smtClean="0"/>
              <a:t>position : fixed 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top : 30px ;</a:t>
            </a:r>
          </a:p>
          <a:p>
            <a:r>
              <a:rPr lang="en-US" sz="3200" dirty="0" smtClean="0"/>
              <a:t>	left : 5px; }</a:t>
            </a:r>
          </a:p>
          <a:p>
            <a:r>
              <a:rPr lang="en-US" sz="4000" b="1" dirty="0" smtClean="0"/>
              <a:t>Relative Positioning:</a:t>
            </a:r>
            <a:endParaRPr lang="en-US" sz="4000" b="1" dirty="0"/>
          </a:p>
          <a:p>
            <a:r>
              <a:rPr lang="en-US" sz="4000" b="1" dirty="0"/>
              <a:t>	</a:t>
            </a:r>
            <a:r>
              <a:rPr lang="en-US" sz="3200" dirty="0" smtClean="0"/>
              <a:t>{ position : relative;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left : 20px;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17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3539" y="503087"/>
            <a:ext cx="459471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/>
              <a:t>What is CSS?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630" y="2380340"/>
            <a:ext cx="10943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*</a:t>
            </a:r>
            <a:r>
              <a:rPr lang="en-US" sz="2800" b="1" dirty="0" smtClean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pPr algn="ctr"/>
            <a:r>
              <a:rPr lang="en-US" sz="2800" dirty="0" smtClean="0"/>
              <a:t>*CSS </a:t>
            </a:r>
            <a:r>
              <a:rPr lang="en-US" sz="2800" dirty="0"/>
              <a:t>defines </a:t>
            </a:r>
            <a:r>
              <a:rPr lang="en-US" sz="2800" b="1" dirty="0"/>
              <a:t>how HTML elements are to be </a:t>
            </a:r>
            <a:r>
              <a:rPr lang="en-US" sz="2800" b="1" dirty="0" smtClean="0"/>
              <a:t>displayed</a:t>
            </a:r>
          </a:p>
          <a:p>
            <a:pPr algn="ctr"/>
            <a:r>
              <a:rPr lang="en-US" sz="2800" b="1" dirty="0" smtClean="0"/>
              <a:t>*CSS </a:t>
            </a:r>
            <a:r>
              <a:rPr lang="en-US" sz="2800" dirty="0" smtClean="0"/>
              <a:t>defines Style of a web page.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00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1292" y="619201"/>
            <a:ext cx="66200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CSS Navigation Bar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24114" y="1785614"/>
            <a:ext cx="1094377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Project for you guys.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Design Horizontal Navigation Bar.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Use Background color </a:t>
            </a:r>
            <a:r>
              <a:rPr lang="en-US" sz="3600" dirty="0"/>
              <a:t>: #31E419 </a:t>
            </a:r>
            <a:r>
              <a:rPr lang="en-US" sz="3600" dirty="0" smtClean="0"/>
              <a:t>and Text Color : white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Use Font : Sans-serif &amp; Bold Text.</a:t>
            </a:r>
          </a:p>
          <a:p>
            <a:r>
              <a:rPr lang="en-US" sz="3600" dirty="0" smtClean="0"/>
              <a:t>Instruction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Use UL List of none style.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Use Display : inline property to align list in Horizontal manner.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Style the Navigation Bar.</a:t>
            </a:r>
          </a:p>
        </p:txBody>
      </p:sp>
    </p:spTree>
    <p:extLst>
      <p:ext uri="{BB962C8B-B14F-4D97-AF65-F5344CB8AC3E}">
        <p14:creationId xmlns:p14="http://schemas.microsoft.com/office/powerpoint/2010/main" val="38752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3650" y="561147"/>
            <a:ext cx="384329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600" dirty="0"/>
              <a:t>CSS </a:t>
            </a:r>
            <a:r>
              <a:rPr lang="en-US" sz="6600" dirty="0" smtClean="0"/>
              <a:t>Syntax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002973"/>
            <a:ext cx="1095828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Selector : </a:t>
            </a:r>
            <a:r>
              <a:rPr lang="en-US" sz="2800" dirty="0" smtClean="0"/>
              <a:t>Selects the element on which properties will be applied.</a:t>
            </a:r>
          </a:p>
          <a:p>
            <a:r>
              <a:rPr lang="en-US" sz="2800" b="1" dirty="0" smtClean="0"/>
              <a:t>Declaration : </a:t>
            </a:r>
            <a:r>
              <a:rPr lang="en-US" sz="2800" dirty="0" smtClean="0"/>
              <a:t>Properties to be applied.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Property : </a:t>
            </a:r>
            <a:r>
              <a:rPr lang="en-US" sz="2800" dirty="0" smtClean="0"/>
              <a:t>what property you want to style.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Value : </a:t>
            </a:r>
            <a:r>
              <a:rPr lang="en-US" sz="2800" dirty="0" smtClean="0"/>
              <a:t>Value of the property.</a:t>
            </a:r>
            <a:endParaRPr lang="en-US" sz="2800" dirty="0"/>
          </a:p>
          <a:p>
            <a:endParaRPr lang="en-US" sz="2800" b="1" dirty="0" smtClean="0"/>
          </a:p>
          <a:p>
            <a:r>
              <a:rPr lang="en-US" sz="3200" dirty="0" smtClean="0"/>
              <a:t>selector{ property : value ; }</a:t>
            </a:r>
          </a:p>
          <a:p>
            <a:endParaRPr lang="en-US" sz="3200" b="1" dirty="0"/>
          </a:p>
          <a:p>
            <a:endParaRPr lang="en-US" sz="3200" b="1" dirty="0" smtClean="0"/>
          </a:p>
          <a:p>
            <a:r>
              <a:rPr lang="en-US" sz="3200" b="1" dirty="0" err="1" smtClean="0"/>
              <a:t>Div</a:t>
            </a:r>
            <a:r>
              <a:rPr lang="en-US" sz="3200" b="1" dirty="0" smtClean="0"/>
              <a:t>{ width : 100px;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75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0751" y="662745"/>
            <a:ext cx="533049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600" dirty="0"/>
              <a:t>CSS </a:t>
            </a:r>
            <a:r>
              <a:rPr lang="en-US" sz="6600" dirty="0" smtClean="0"/>
              <a:t>Comments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53143" y="2075541"/>
            <a:ext cx="109437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Comments are used to explain your code, and may help you when you edit the source code at a later date. Comments are ignored by browsers.</a:t>
            </a:r>
          </a:p>
          <a:p>
            <a:r>
              <a:rPr lang="en-US" sz="2800" dirty="0"/>
              <a:t>A CSS comment starts with /* and ends with </a:t>
            </a:r>
            <a:r>
              <a:rPr lang="en-US" sz="2800" dirty="0" smtClean="0"/>
              <a:t>*/.</a:t>
            </a:r>
          </a:p>
          <a:p>
            <a:r>
              <a:rPr lang="en-US" sz="2800" dirty="0" smtClean="0"/>
              <a:t>Comments </a:t>
            </a:r>
            <a:r>
              <a:rPr lang="en-US" sz="2800" dirty="0"/>
              <a:t>can </a:t>
            </a:r>
            <a:r>
              <a:rPr lang="en-US" sz="2800" dirty="0" smtClean="0"/>
              <a:t>be of </a:t>
            </a:r>
            <a:r>
              <a:rPr lang="en-US" sz="2800" dirty="0"/>
              <a:t>multiple </a:t>
            </a:r>
            <a:r>
              <a:rPr lang="en-US" sz="2800" dirty="0" smtClean="0"/>
              <a:t>lines.</a:t>
            </a:r>
            <a:endParaRPr lang="en-US" sz="2800" dirty="0"/>
          </a:p>
          <a:p>
            <a:pPr algn="ctr"/>
            <a:r>
              <a:rPr lang="en-US" sz="2800" dirty="0" smtClean="0"/>
              <a:t>.</a:t>
            </a:r>
          </a:p>
          <a:p>
            <a:r>
              <a:rPr lang="en-US" sz="3200" b="1" dirty="0"/>
              <a:t>p </a:t>
            </a:r>
            <a:r>
              <a:rPr lang="en-US" sz="3200" b="1" dirty="0" smtClean="0"/>
              <a:t>{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 </a:t>
            </a:r>
            <a:r>
              <a:rPr lang="en-US" sz="3200" b="1" dirty="0" smtClean="0"/>
              <a:t>color</a:t>
            </a:r>
            <a:r>
              <a:rPr lang="en-US" sz="3200" b="1" dirty="0"/>
              <a:t>: red;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    </a:t>
            </a:r>
            <a:r>
              <a:rPr lang="en-US" sz="3200" b="1" dirty="0" smtClean="0"/>
              <a:t>	/* </a:t>
            </a:r>
            <a:r>
              <a:rPr lang="en-US" sz="3200" b="1" dirty="0"/>
              <a:t>This is a </a:t>
            </a:r>
            <a:r>
              <a:rPr lang="en-US" sz="3200" b="1" dirty="0" smtClean="0"/>
              <a:t>comment </a:t>
            </a:r>
            <a:r>
              <a:rPr lang="en-US" sz="3200" b="1" dirty="0"/>
              <a:t>*/</a:t>
            </a:r>
            <a:br>
              <a:rPr lang="en-US" sz="3200" b="1" dirty="0"/>
            </a:br>
            <a:r>
              <a:rPr lang="en-US" sz="3200" b="1" dirty="0"/>
              <a:t>    </a:t>
            </a:r>
            <a:r>
              <a:rPr lang="en-US" sz="3200" b="1" dirty="0" smtClean="0"/>
              <a:t>	text-align</a:t>
            </a:r>
            <a:r>
              <a:rPr lang="en-US" sz="3200" b="1" dirty="0"/>
              <a:t>: center</a:t>
            </a:r>
            <a:r>
              <a:rPr lang="en-US" sz="3200" b="1" dirty="0" smtClean="0"/>
              <a:t>;</a:t>
            </a:r>
            <a:r>
              <a:rPr lang="en-US" sz="3200" b="1" dirty="0"/>
              <a:t> </a:t>
            </a:r>
            <a:endParaRPr lang="en-US" sz="3200" b="1" dirty="0" smtClean="0"/>
          </a:p>
          <a:p>
            <a:r>
              <a:rPr lang="en-US" sz="3200" b="1" dirty="0" smtClean="0"/>
              <a:t>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083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3003" y="604687"/>
            <a:ext cx="47240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600" dirty="0"/>
              <a:t>CSS Selectors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142" y="1930399"/>
            <a:ext cx="109437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CSS </a:t>
            </a:r>
            <a:r>
              <a:rPr lang="en-US" sz="2800" dirty="0"/>
              <a:t>selectors are used to </a:t>
            </a:r>
            <a:r>
              <a:rPr lang="en-US" sz="2800" dirty="0" smtClean="0"/>
              <a:t>select </a:t>
            </a:r>
            <a:r>
              <a:rPr lang="en-US" sz="2800" dirty="0"/>
              <a:t>HTML elements based on their id, class, type, attribute, and more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3200" b="1" dirty="0"/>
              <a:t>E</a:t>
            </a:r>
            <a:r>
              <a:rPr lang="en-US" sz="3200" b="1" dirty="0" smtClean="0"/>
              <a:t>lement selector</a:t>
            </a:r>
            <a:r>
              <a:rPr lang="en-US" sz="3200" dirty="0" smtClean="0"/>
              <a:t> selects elements based on the element name.</a:t>
            </a:r>
          </a:p>
          <a:p>
            <a:r>
              <a:rPr lang="en-US" sz="3200" dirty="0" smtClean="0"/>
              <a:t>p { text-align: center; } : It selects all &lt;p&gt; elements in html.</a:t>
            </a:r>
          </a:p>
          <a:p>
            <a:endParaRPr lang="en-US" sz="3200" dirty="0" smtClean="0"/>
          </a:p>
          <a:p>
            <a:r>
              <a:rPr lang="en-US" sz="3200" b="1" dirty="0"/>
              <a:t>I</a:t>
            </a:r>
            <a:r>
              <a:rPr lang="en-US" sz="3200" b="1" dirty="0" smtClean="0"/>
              <a:t>d selector</a:t>
            </a:r>
            <a:r>
              <a:rPr lang="en-US" sz="2800" dirty="0" smtClean="0"/>
              <a:t> selects elements based on the id attributes.</a:t>
            </a:r>
          </a:p>
          <a:p>
            <a:r>
              <a:rPr lang="en-US" sz="2800" dirty="0" smtClean="0"/>
              <a:t>#id1 { text-align: center; } : It selects all elements in html where id=“id1”.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926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3003" y="604687"/>
            <a:ext cx="47240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600" dirty="0"/>
              <a:t>CSS Selectors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142" y="1930399"/>
            <a:ext cx="10943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r>
              <a:rPr lang="en-US" sz="3200" b="1" dirty="0" smtClean="0"/>
              <a:t>lass selector</a:t>
            </a:r>
            <a:r>
              <a:rPr lang="en-US" sz="2800" dirty="0" smtClean="0"/>
              <a:t> selects elements based on the class attributes.</a:t>
            </a:r>
          </a:p>
          <a:p>
            <a:r>
              <a:rPr lang="en-US" sz="2800" dirty="0" smtClean="0"/>
              <a:t>.class1 { text-align: center; } : It selects all elements in html where class=“class1”.</a:t>
            </a:r>
          </a:p>
          <a:p>
            <a:endParaRPr lang="en-US" sz="2800" dirty="0"/>
          </a:p>
          <a:p>
            <a:r>
              <a:rPr lang="en-US" sz="3200" b="1" dirty="0"/>
              <a:t>G</a:t>
            </a:r>
            <a:r>
              <a:rPr lang="en-US" sz="3200" b="1" dirty="0" smtClean="0"/>
              <a:t>roup selector</a:t>
            </a:r>
            <a:r>
              <a:rPr lang="en-US" sz="2800" dirty="0" smtClean="0"/>
              <a:t> selects more than element based on the given attributes.</a:t>
            </a:r>
          </a:p>
          <a:p>
            <a:endParaRPr lang="en-US" sz="2800" dirty="0" smtClean="0"/>
          </a:p>
          <a:p>
            <a:r>
              <a:rPr lang="en-US" sz="2800" dirty="0" smtClean="0"/>
              <a:t>P , #id1 , .class1 { text-align: center; } : It selects all elements in html where class=“class1” , id=“id1” and all &lt;p&gt; tags.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3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4785" y="619201"/>
            <a:ext cx="463300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Inserting CSS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53142" y="1930399"/>
            <a:ext cx="10943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There </a:t>
            </a:r>
            <a:r>
              <a:rPr lang="en-US" sz="3200" dirty="0"/>
              <a:t>are three ways of inserting a style sheet: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External </a:t>
            </a:r>
            <a:r>
              <a:rPr lang="en-US" sz="3200" dirty="0"/>
              <a:t>style sheet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Internal style sheet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Inline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399" y="4664227"/>
            <a:ext cx="109437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External Style Sheet</a:t>
            </a:r>
          </a:p>
          <a:p>
            <a:r>
              <a:rPr lang="en-US" sz="3200" dirty="0" smtClean="0"/>
              <a:t>&lt;</a:t>
            </a:r>
            <a:r>
              <a:rPr lang="en-US" sz="3200" dirty="0"/>
              <a:t>head&gt;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&lt;link </a:t>
            </a:r>
            <a:r>
              <a:rPr lang="en-US" sz="3200" dirty="0" err="1"/>
              <a:t>rel</a:t>
            </a:r>
            <a:r>
              <a:rPr lang="en-US" sz="3200" dirty="0"/>
              <a:t>="</a:t>
            </a:r>
            <a:r>
              <a:rPr lang="en-US" sz="3200" dirty="0" err="1"/>
              <a:t>stylesheet</a:t>
            </a:r>
            <a:r>
              <a:rPr lang="en-US" sz="3200" dirty="0"/>
              <a:t>" type="text/</a:t>
            </a:r>
            <a:r>
              <a:rPr lang="en-US" sz="3200" dirty="0" err="1"/>
              <a:t>css</a:t>
            </a:r>
            <a:r>
              <a:rPr lang="en-US" sz="3200" dirty="0"/>
              <a:t>" </a:t>
            </a:r>
            <a:r>
              <a:rPr lang="en-US" sz="3200" dirty="0" err="1"/>
              <a:t>href</a:t>
            </a:r>
            <a:r>
              <a:rPr lang="en-US" sz="3200" dirty="0"/>
              <a:t>="mystyle.css"&gt;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013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4785" y="619201"/>
            <a:ext cx="463300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Inserting CSS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53142" y="1930399"/>
            <a:ext cx="109437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Interna</a:t>
            </a:r>
            <a:r>
              <a:rPr lang="en-US" sz="4000" b="1" dirty="0"/>
              <a:t>l</a:t>
            </a:r>
            <a:r>
              <a:rPr lang="en-US" sz="4000" b="1" dirty="0" smtClean="0"/>
              <a:t> Style Sheet</a:t>
            </a:r>
          </a:p>
          <a:p>
            <a:r>
              <a:rPr lang="en-US" sz="3200" dirty="0" smtClean="0"/>
              <a:t>&lt;style&gt;</a:t>
            </a:r>
            <a:br>
              <a:rPr lang="en-US" sz="3200" dirty="0" smtClean="0"/>
            </a:br>
            <a:r>
              <a:rPr lang="en-US" sz="3200" dirty="0" smtClean="0"/>
              <a:t>/* CSS Goes here */</a:t>
            </a:r>
          </a:p>
          <a:p>
            <a:r>
              <a:rPr lang="en-US" sz="3200" dirty="0" smtClean="0"/>
              <a:t>&lt;/style&gt;</a:t>
            </a:r>
          </a:p>
          <a:p>
            <a:endParaRPr lang="en-US" sz="3200" dirty="0"/>
          </a:p>
          <a:p>
            <a:r>
              <a:rPr lang="en-US" sz="4000" b="1" dirty="0" smtClean="0"/>
              <a:t>Inline Style Sheet</a:t>
            </a:r>
          </a:p>
          <a:p>
            <a:r>
              <a:rPr lang="en-US" sz="3200" dirty="0" smtClean="0"/>
              <a:t>&lt;p style=“ /* CSS Goes here */ “&gt;Content&lt;/p&gt;</a:t>
            </a:r>
          </a:p>
        </p:txBody>
      </p:sp>
    </p:spTree>
    <p:extLst>
      <p:ext uri="{BB962C8B-B14F-4D97-AF65-F5344CB8AC3E}">
        <p14:creationId xmlns:p14="http://schemas.microsoft.com/office/powerpoint/2010/main" val="32162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033" y="619201"/>
            <a:ext cx="56725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/>
              <a:t>CSS Background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53142" y="1930399"/>
            <a:ext cx="1094377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Background Color :</a:t>
            </a:r>
          </a:p>
          <a:p>
            <a:r>
              <a:rPr lang="en-US" sz="4000" dirty="0"/>
              <a:t>	</a:t>
            </a:r>
            <a:r>
              <a:rPr lang="en-US" sz="3200" dirty="0" smtClean="0"/>
              <a:t>background-color: ff0000 | red;</a:t>
            </a:r>
          </a:p>
          <a:p>
            <a:r>
              <a:rPr lang="en-US" sz="4000" b="1" dirty="0" smtClean="0"/>
              <a:t>Background Image :</a:t>
            </a:r>
          </a:p>
          <a:p>
            <a:r>
              <a:rPr lang="en-US" sz="4000" b="1" dirty="0" smtClean="0"/>
              <a:t>	</a:t>
            </a:r>
            <a:r>
              <a:rPr lang="en-US" sz="3200" dirty="0" smtClean="0"/>
              <a:t>background-image : </a:t>
            </a:r>
            <a:r>
              <a:rPr lang="en-US" sz="3200" dirty="0" err="1" smtClean="0"/>
              <a:t>url</a:t>
            </a:r>
            <a:r>
              <a:rPr lang="en-US" sz="3200" dirty="0" smtClean="0"/>
              <a:t>(‘image.jpg’) ;</a:t>
            </a:r>
          </a:p>
          <a:p>
            <a:r>
              <a:rPr lang="en-US" sz="4000" b="1" dirty="0" smtClean="0"/>
              <a:t>Background Properties :</a:t>
            </a:r>
          </a:p>
          <a:p>
            <a:r>
              <a:rPr lang="en-US" sz="4000" b="1" dirty="0"/>
              <a:t>	</a:t>
            </a:r>
            <a:r>
              <a:rPr lang="en-US" sz="3200" dirty="0" smtClean="0"/>
              <a:t>background-repeat : no-repeat | repeat-x;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background-position : right top;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543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283</Words>
  <Application>Microsoft Office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 Rastogi</dc:creator>
  <cp:lastModifiedBy>Manik Rastogi</cp:lastModifiedBy>
  <cp:revision>114</cp:revision>
  <dcterms:created xsi:type="dcterms:W3CDTF">2017-03-30T13:46:50Z</dcterms:created>
  <dcterms:modified xsi:type="dcterms:W3CDTF">2017-04-02T04:22:36Z</dcterms:modified>
</cp:coreProperties>
</file>