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9"/>
    <p:restoredTop sz="76886"/>
  </p:normalViewPr>
  <p:slideViewPr>
    <p:cSldViewPr snapToGrid="0" snapToObjects="1">
      <p:cViewPr varScale="1">
        <p:scale>
          <a:sx n="96" d="100"/>
          <a:sy n="96" d="100"/>
        </p:scale>
        <p:origin x="1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0C4F2-952F-FC43-80C5-C5302DE4585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B17B3-A1CB-4F4B-B81C-195D11E1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1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B17B3-A1CB-4F4B-B81C-195D11E13B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9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lt1"/>
                </a:solidFill>
              </a:rPr>
              <a:t>Precision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>
              <a:solidFill>
                <a:schemeClr val="l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lt1"/>
                </a:solidFill>
              </a:rPr>
              <a:t>Percentage of predictions that were correct</a:t>
            </a:r>
            <a:br>
              <a:rPr lang="en-US" i="1" dirty="0">
                <a:solidFill>
                  <a:schemeClr val="lt1"/>
                </a:solidFill>
              </a:rPr>
            </a:br>
            <a:r>
              <a:rPr lang="en-US" i="1" dirty="0">
                <a:solidFill>
                  <a:schemeClr val="lt1"/>
                </a:solidFill>
              </a:rPr>
              <a:t>True Positives / (True Positives + False Positives)</a:t>
            </a:r>
          </a:p>
          <a:p>
            <a:r>
              <a:rPr lang="es" sz="1200" dirty="0">
                <a:solidFill>
                  <a:schemeClr val="lt1"/>
                </a:solidFill>
              </a:rPr>
              <a:t>Recall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lt1"/>
                </a:solidFill>
              </a:rPr>
              <a:t>The ability of a classifier to find all positive instances</a:t>
            </a:r>
            <a:br>
              <a:rPr lang="en-US" i="1" dirty="0">
                <a:solidFill>
                  <a:schemeClr val="lt1"/>
                </a:solidFill>
              </a:rPr>
            </a:br>
            <a:r>
              <a:rPr lang="en-US" i="1" dirty="0">
                <a:solidFill>
                  <a:schemeClr val="lt1"/>
                </a:solidFill>
              </a:rPr>
              <a:t>True Positives/(True Positives +False Negatives)</a:t>
            </a:r>
          </a:p>
          <a:p>
            <a:r>
              <a:rPr lang="es" sz="1200" dirty="0">
                <a:solidFill>
                  <a:schemeClr val="lt1"/>
                </a:solidFill>
              </a:rPr>
              <a:t>f1-score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lt1"/>
                </a:solidFill>
              </a:rPr>
              <a:t>The weighted harmonic mean of precision and recall such that the best score is 1.0 and the worst is 0.0.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B17B3-A1CB-4F4B-B81C-195D11E13B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B17B3-A1CB-4F4B-B81C-195D11E13B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5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2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1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8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831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2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jammi1@umb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9B97C5-A399-45FF-A3C9-B3357D37D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C3EB1-FD79-164D-A133-7904D017F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</a:bodyPr>
          <a:lstStyle/>
          <a:p>
            <a:r>
              <a:rPr lang="en-US"/>
              <a:t>TWITTER sentiment analysis: Climate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F2201-21C3-B849-B924-790A7FA26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761"/>
            <a:ext cx="9144000" cy="9432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Sairashmika Jammi</a:t>
            </a:r>
          </a:p>
          <a:p>
            <a:pPr>
              <a:spcAft>
                <a:spcPts val="600"/>
              </a:spcAft>
            </a:pPr>
            <a:r>
              <a:rPr lang="en-US"/>
              <a:t>DATA 606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54972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9EC45-4ECE-3540-BD9D-1CC87C08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 dirty="0">
                <a:solidFill>
                  <a:schemeClr val="tx1"/>
                </a:solidFill>
              </a:rPr>
              <a:t>Next Steps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EAA1-BBCB-4A40-90EA-267D31CE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C544F-771E-0446-B4CB-ADC6F5F0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feel free to contact me at </a:t>
            </a:r>
            <a:r>
              <a:rPr lang="en-US" dirty="0">
                <a:hlinkClick r:id="rId2"/>
              </a:rPr>
              <a:t>jammi1@umbc.edu</a:t>
            </a:r>
            <a:r>
              <a:rPr lang="en-US" dirty="0"/>
              <a:t> for any questions or concerns. </a:t>
            </a:r>
          </a:p>
          <a:p>
            <a:r>
              <a:rPr lang="en-US" dirty="0"/>
              <a:t>Feedback is always appreciated! </a:t>
            </a:r>
          </a:p>
        </p:txBody>
      </p:sp>
    </p:spTree>
    <p:extLst>
      <p:ext uri="{BB962C8B-B14F-4D97-AF65-F5344CB8AC3E}">
        <p14:creationId xmlns:p14="http://schemas.microsoft.com/office/powerpoint/2010/main" val="417566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9481DDF-8404-48ED-96A7-C184254FF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B8137-9A59-064D-BDF3-815FF33D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RECAP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682663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6870-86D3-0340-9398-A034A511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FB19-09B1-0D42-8533-F5921AEA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Extract Data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Clean and Transform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Bag of Words and TF-IDF Vectors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 classification model for both Bag of Words and TF-IDF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Accuracy 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3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2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23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CE51-4A2D-F34B-8AAF-6F21F155C56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5D75E-7802-D34E-BB09-FA357303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Negative Tweets </a:t>
            </a:r>
          </a:p>
        </p:txBody>
      </p:sp>
      <p:pic>
        <p:nvPicPr>
          <p:cNvPr id="7" name="Content Placeholder 6" descr="A close up of text on a wooden surface&#10;&#10;Description automatically generated">
            <a:extLst>
              <a:ext uri="{FF2B5EF4-FFF2-40B4-BE49-F238E27FC236}">
                <a16:creationId xmlns:a16="http://schemas.microsoft.com/office/drawing/2014/main" id="{A0C5AC72-08FE-AC49-A15C-8CD3CFDBAF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63" y="1533304"/>
            <a:ext cx="5646737" cy="35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28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3B6E0-9D8D-744D-869C-892161CC7A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59" y="1803343"/>
            <a:ext cx="5600897" cy="365458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8C015-2B11-F347-83D1-3DDD82D2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/>
              <a:t>Positive Tweets</a:t>
            </a:r>
          </a:p>
        </p:txBody>
      </p:sp>
    </p:spTree>
    <p:extLst>
      <p:ext uri="{BB962C8B-B14F-4D97-AF65-F5344CB8AC3E}">
        <p14:creationId xmlns:p14="http://schemas.microsoft.com/office/powerpoint/2010/main" val="821175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3DA48-88B9-4143-A963-B9540D59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/>
              <a:t>Data Cleaning and Transforming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FAB971-6A79-8446-A170-B6A7745CC0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71" y="1395172"/>
            <a:ext cx="5833440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37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FC8B7F-39AD-0D41-9426-74DD67ADF7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975888"/>
            <a:ext cx="5130796" cy="782446"/>
          </a:xfrm>
          <a:prstGeom prst="rect">
            <a:avLst/>
          </a:prstGeom>
        </p:spPr>
      </p:pic>
      <p:pic>
        <p:nvPicPr>
          <p:cNvPr id="4" name="Content Placeholder 3" descr="A picture containing knife&#10;&#10;Description automatically generated">
            <a:extLst>
              <a:ext uri="{FF2B5EF4-FFF2-40B4-BE49-F238E27FC236}">
                <a16:creationId xmlns:a16="http://schemas.microsoft.com/office/drawing/2014/main" id="{88C11626-767B-394A-BCE7-6622981D8C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1975888"/>
            <a:ext cx="5130799" cy="782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83009-ACE7-3E48-BF22-5080E251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>
                <a:solidFill>
                  <a:schemeClr val="tx1"/>
                </a:solidFill>
              </a:rPr>
              <a:t>Accuracy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49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50FCB-92CB-4414-8788-B24E01C956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25743"/>
          <a:stretch/>
        </p:blipFill>
        <p:spPr>
          <a:xfrm>
            <a:off x="-1" y="10"/>
            <a:ext cx="12192000" cy="685798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818DC-1DFD-E448-9477-C1ED0979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Setbacks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662662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23A3D"/>
      </a:dk2>
      <a:lt2>
        <a:srgbClr val="E3E8E2"/>
      </a:lt2>
      <a:accent1>
        <a:srgbClr val="A84DC3"/>
      </a:accent1>
      <a:accent2>
        <a:srgbClr val="7854BB"/>
      </a:accent2>
      <a:accent3>
        <a:srgbClr val="565DC6"/>
      </a:accent3>
      <a:accent4>
        <a:srgbClr val="3B74B1"/>
      </a:accent4>
      <a:accent5>
        <a:srgbClr val="4AB0BC"/>
      </a:accent5>
      <a:accent6>
        <a:srgbClr val="3BB18C"/>
      </a:accent6>
      <a:hlink>
        <a:srgbClr val="398CAB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140</Words>
  <Application>Microsoft Macintosh PowerPoint</Application>
  <PresentationFormat>Widescreen</PresentationFormat>
  <Paragraphs>30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Avenir Next LT Pro</vt:lpstr>
      <vt:lpstr>Avenir Next LT Pro Light</vt:lpstr>
      <vt:lpstr>Calibri</vt:lpstr>
      <vt:lpstr>Garamond</vt:lpstr>
      <vt:lpstr>SavonVTI</vt:lpstr>
      <vt:lpstr>TWITTER sentiment analysis: Climate Change</vt:lpstr>
      <vt:lpstr>RECAP</vt:lpstr>
      <vt:lpstr>Methodology</vt:lpstr>
      <vt:lpstr>PowerPoint Presentation</vt:lpstr>
      <vt:lpstr>Negative Tweets </vt:lpstr>
      <vt:lpstr>Positive Tweets</vt:lpstr>
      <vt:lpstr>Data Cleaning and Transforming</vt:lpstr>
      <vt:lpstr>Accuracy </vt:lpstr>
      <vt:lpstr>Setbacks </vt:lpstr>
      <vt:lpstr>Next Steps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analysis: Climate Change</dc:title>
  <dc:creator>Rashi Jammi</dc:creator>
  <cp:lastModifiedBy>Rashi Jammi</cp:lastModifiedBy>
  <cp:revision>2</cp:revision>
  <dcterms:created xsi:type="dcterms:W3CDTF">2020-05-12T03:12:23Z</dcterms:created>
  <dcterms:modified xsi:type="dcterms:W3CDTF">2020-05-12T03:44:19Z</dcterms:modified>
</cp:coreProperties>
</file>