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588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17A2-A40D-AF4D-8C54-79DD3E177DEC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05F51-2615-2241-8280-26795D73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rse_matri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05F51-2615-2241-8280-26795D73E4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let our data to train we have to numerically represent the preprocessed data. The well-known techniques for vectorization of words in Natural Language Processing are: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CountVectorization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-IDF transformation. Let’s dive a bit into the theoretical background of those vectorization techniques.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CountVectorization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sparse matrix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representing all the words in the document. A demonstration of Count Vectorization is given below: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does is returns the product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of the term.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Bag-of-Words is a method to represent text into numerical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05F51-2615-2241-8280-26795D73E4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1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17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6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9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5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1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34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63488-3F19-4835-87D1-BDB2A4AE4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249A21-5E12-FC48-AF48-9C314C34E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Twitter Sentiment Analysis: Climate 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D9D8B-1811-8546-BFE0-20DDD158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Sairashmika Jammi </a:t>
            </a:r>
          </a:p>
          <a:p>
            <a:pPr>
              <a:lnSpc>
                <a:spcPct val="100000"/>
              </a:lnSpc>
            </a:pPr>
            <a:r>
              <a:rPr lang="en-US"/>
              <a:t>DATA 606: Capstone Project Deliverable 3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40"/>
    </mc:Choice>
    <mc:Fallback>
      <p:transition spd="slow" advTm="188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5307D-9D92-3642-9EBE-6FAD6B81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8F22-54C9-9C4F-AABC-CE4EC971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Dataset</a:t>
            </a:r>
          </a:p>
          <a:p>
            <a:r>
              <a:rPr lang="en-US" dirty="0"/>
              <a:t>Objective Changes</a:t>
            </a:r>
          </a:p>
          <a:p>
            <a:r>
              <a:rPr lang="en-US" dirty="0"/>
              <a:t>Model Construction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Deliverable 4 Plans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6933"/>
    </mc:Choice>
    <mc:Fallback>
      <p:transition spd="slow" advTm="169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70CAD-B06A-9044-B253-E33B3FDC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138112"/>
            <a:ext cx="5978072" cy="15058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459FE1-395C-2645-82EE-5D31F29BD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1" r="-3" b="2965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5C5403A-B194-4637-85C6-BFE6331C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443038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Most common words count</a:t>
            </a:r>
          </a:p>
          <a:p>
            <a:r>
              <a:rPr lang="en-US" dirty="0"/>
              <a:t>Stored in CSV file </a:t>
            </a:r>
          </a:p>
          <a:p>
            <a:r>
              <a:rPr lang="en-US" dirty="0"/>
              <a:t>Created Test and Training Set</a:t>
            </a:r>
          </a:p>
          <a:p>
            <a:r>
              <a:rPr lang="en-US" dirty="0"/>
              <a:t>In process of validating training set against testing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4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A057-6353-DB45-92B0-AC387174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Changes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E306-9B79-B54A-8AA0-2799E1C6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 </a:t>
            </a:r>
          </a:p>
          <a:p>
            <a:r>
              <a:rPr lang="en-US" dirty="0"/>
              <a:t>Bag of Words </a:t>
            </a:r>
          </a:p>
          <a:p>
            <a:r>
              <a:rPr lang="en-US" dirty="0"/>
              <a:t>NLP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70"/>
    </mc:Choice>
    <mc:Fallback>
      <p:transition spd="slow" advTm="584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3E24-5018-4044-A8A7-E583F98A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5928-E2CE-0C44-A56E-00DE1F81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Polarity and Stop words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Bag of Words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259"/>
    </mc:Choice>
    <mc:Fallback>
      <p:transition spd="slow" advTm="812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6DF974-EA0C-384C-99AE-CCAA7155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637"/>
    </mc:Choice>
    <mc:Fallback>
      <p:transition spd="slow" advTm="1076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4A09-1326-9147-BCF8-7B588F0C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A36D-E426-A445-9DEE-F4F88B8F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 has been fitted </a:t>
            </a:r>
          </a:p>
          <a:p>
            <a:r>
              <a:rPr lang="en-US" dirty="0"/>
              <a:t>In the process of predicting testing set </a:t>
            </a:r>
          </a:p>
          <a:p>
            <a:r>
              <a:rPr lang="en-US" dirty="0"/>
              <a:t>Will use TF-IDF </a:t>
            </a:r>
          </a:p>
          <a:p>
            <a:r>
              <a:rPr lang="en-US" dirty="0"/>
              <a:t>Naïve Bayes Classification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34"/>
    </mc:Choice>
    <mc:Fallback>
      <p:transition spd="slow" advTm="746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3F57-4BE2-BE4B-922B-31C134F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4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F95-F8F6-CD4F-AB2F-C8790172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other two parts of my classifier </a:t>
            </a:r>
          </a:p>
          <a:p>
            <a:r>
              <a:rPr lang="en-US" dirty="0"/>
              <a:t>Validate my test set</a:t>
            </a:r>
          </a:p>
          <a:p>
            <a:r>
              <a:rPr lang="en-US" dirty="0"/>
              <a:t>Deploy on real time tweets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2"/>
    </mc:Choice>
    <mc:Fallback>
      <p:transition spd="slow" advTm="278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211</Words>
  <Application>Microsoft Macintosh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Bodoni MT</vt:lpstr>
      <vt:lpstr>Calibri</vt:lpstr>
      <vt:lpstr>Goudy Old Style</vt:lpstr>
      <vt:lpstr>Wingdings 2</vt:lpstr>
      <vt:lpstr>SlateVTI</vt:lpstr>
      <vt:lpstr>Twitter Sentiment Analysis: Climate Change</vt:lpstr>
      <vt:lpstr>Overview </vt:lpstr>
      <vt:lpstr>Dataset</vt:lpstr>
      <vt:lpstr>Objective Changes </vt:lpstr>
      <vt:lpstr>Model Construction</vt:lpstr>
      <vt:lpstr>PowerPoint Presentation</vt:lpstr>
      <vt:lpstr>Results</vt:lpstr>
      <vt:lpstr>Deliverable 4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Analysis: Climate Change</dc:title>
  <dc:creator>Rashi Jammi</dc:creator>
  <cp:lastModifiedBy>Rashi Jammi</cp:lastModifiedBy>
  <cp:revision>1</cp:revision>
  <dcterms:created xsi:type="dcterms:W3CDTF">2020-04-06T03:46:04Z</dcterms:created>
  <dcterms:modified xsi:type="dcterms:W3CDTF">2020-04-06T04:03:57Z</dcterms:modified>
</cp:coreProperties>
</file>