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5885"/>
  </p:normalViewPr>
  <p:slideViewPr>
    <p:cSldViewPr snapToGrid="0" snapToObjects="1">
      <p:cViewPr varScale="1">
        <p:scale>
          <a:sx n="121" d="100"/>
          <a:sy n="121" d="100"/>
        </p:scale>
        <p:origin x="200" y="184"/>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921DC5-1EC3-4A41-91C1-E7BD67558DBF}" type="datetimeFigureOut">
              <a:rPr lang="en-US" smtClean="0"/>
              <a:t>2/9/20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48F3D3-73AF-5E40-8F30-9341EBCDC3F5}" type="slidenum">
              <a:rPr lang="en-US" smtClean="0"/>
              <a:t>‹#›</a:t>
            </a:fld>
            <a:endParaRPr lang="en-US"/>
          </a:p>
        </p:txBody>
      </p:sp>
    </p:spTree>
    <p:extLst>
      <p:ext uri="{BB962C8B-B14F-4D97-AF65-F5344CB8AC3E}">
        <p14:creationId xmlns:p14="http://schemas.microsoft.com/office/powerpoint/2010/main" val="26910917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this is Sairashmika </a:t>
            </a:r>
            <a:r>
              <a:rPr lang="en-US" dirty="0" err="1"/>
              <a:t>jammi</a:t>
            </a:r>
            <a:r>
              <a:rPr lang="en-US" dirty="0"/>
              <a:t> and this is my capstone project presentation. </a:t>
            </a:r>
          </a:p>
          <a:p>
            <a:r>
              <a:rPr lang="en-US" dirty="0"/>
              <a:t>My project is on twitter sentiment analysis of climate change. </a:t>
            </a:r>
          </a:p>
        </p:txBody>
      </p:sp>
      <p:sp>
        <p:nvSpPr>
          <p:cNvPr id="4" name="Slide Number Placeholder 3"/>
          <p:cNvSpPr>
            <a:spLocks noGrp="1"/>
          </p:cNvSpPr>
          <p:nvPr>
            <p:ph type="sldNum" sz="quarter" idx="5"/>
          </p:nvPr>
        </p:nvSpPr>
        <p:spPr/>
        <p:txBody>
          <a:bodyPr/>
          <a:lstStyle/>
          <a:p>
            <a:fld id="{AA48F3D3-73AF-5E40-8F30-9341EBCDC3F5}" type="slidenum">
              <a:rPr lang="en-US" smtClean="0"/>
              <a:t>1</a:t>
            </a:fld>
            <a:endParaRPr lang="en-US"/>
          </a:p>
        </p:txBody>
      </p:sp>
    </p:spTree>
    <p:extLst>
      <p:ext uri="{BB962C8B-B14F-4D97-AF65-F5344CB8AC3E}">
        <p14:creationId xmlns:p14="http://schemas.microsoft.com/office/powerpoint/2010/main" val="3896485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Twitter is an extremely popular social media platform that many people across the world use to express their thoughts regarding various different topics. The goal of my capstone project is to analyze twitter data regarding topics relating climate change, and how people’s tweets have changed and evolved between 2015 and present day (5 years) using sentiment analysis.  </a:t>
            </a:r>
          </a:p>
          <a:p>
            <a:r>
              <a:rPr lang="en-US" sz="1200" kern="1200" dirty="0">
                <a:solidFill>
                  <a:schemeClr val="tx1"/>
                </a:solidFill>
                <a:effectLst/>
                <a:latin typeface="+mn-lt"/>
                <a:ea typeface="+mn-ea"/>
                <a:cs typeface="+mn-cs"/>
              </a:rPr>
              <a:t>Additionally, I conduct further analysis on my dataset to analyze and identify trends in negative or positive tweets and demonstrate these trends in a form of different visualizations such as graphs, word clouds, and maps. </a:t>
            </a:r>
          </a:p>
          <a:p>
            <a:endParaRPr lang="en-US" dirty="0"/>
          </a:p>
        </p:txBody>
      </p:sp>
      <p:sp>
        <p:nvSpPr>
          <p:cNvPr id="4" name="Slide Number Placeholder 3"/>
          <p:cNvSpPr>
            <a:spLocks noGrp="1"/>
          </p:cNvSpPr>
          <p:nvPr>
            <p:ph type="sldNum" sz="quarter" idx="5"/>
          </p:nvPr>
        </p:nvSpPr>
        <p:spPr/>
        <p:txBody>
          <a:bodyPr/>
          <a:lstStyle/>
          <a:p>
            <a:fld id="{AA48F3D3-73AF-5E40-8F30-9341EBCDC3F5}" type="slidenum">
              <a:rPr lang="en-US" smtClean="0"/>
              <a:t>2</a:t>
            </a:fld>
            <a:endParaRPr lang="en-US"/>
          </a:p>
        </p:txBody>
      </p:sp>
    </p:spTree>
    <p:extLst>
      <p:ext uri="{BB962C8B-B14F-4D97-AF65-F5344CB8AC3E}">
        <p14:creationId xmlns:p14="http://schemas.microsoft.com/office/powerpoint/2010/main" val="39163894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primary dataset I will using in this project is a one that I have to capture. I will capture tweets relating to climate change for the past 5 years. The keywords that I will use include but not limited to climate change, global warming, fossil fuel, greenhouse gas, pollution etc.  This dataset will be limited to English speaking tweets; therefore, my dataset is limited to people that can only voice their opinions in English. To capture these tweets I will use python packages such as </a:t>
            </a:r>
            <a:r>
              <a:rPr lang="en-US" sz="1200" kern="1200" dirty="0" err="1">
                <a:solidFill>
                  <a:schemeClr val="tx1"/>
                </a:solidFill>
                <a:effectLst/>
                <a:latin typeface="+mn-lt"/>
                <a:ea typeface="+mn-ea"/>
                <a:cs typeface="+mn-cs"/>
              </a:rPr>
              <a:t>Tweepy</a:t>
            </a:r>
            <a:r>
              <a:rPr lang="en-US" sz="1200" kern="1200" dirty="0">
                <a:solidFill>
                  <a:schemeClr val="tx1"/>
                </a:solidFill>
                <a:effectLst/>
                <a:latin typeface="+mn-lt"/>
                <a:ea typeface="+mn-ea"/>
                <a:cs typeface="+mn-cs"/>
              </a:rPr>
              <a:t> to access my Twitter API account and stream the tweets and write the data into a CSV file. The dataset will be in a CSV file, with columns including </a:t>
            </a:r>
            <a:r>
              <a:rPr lang="en-US" sz="1200" kern="1200" dirty="0" err="1">
                <a:solidFill>
                  <a:schemeClr val="tx1"/>
                </a:solidFill>
                <a:effectLst/>
                <a:latin typeface="+mn-lt"/>
                <a:ea typeface="+mn-ea"/>
                <a:cs typeface="+mn-cs"/>
              </a:rPr>
              <a:t>UserID</a:t>
            </a:r>
            <a:r>
              <a:rPr lang="en-US" sz="1200" kern="1200" dirty="0">
                <a:solidFill>
                  <a:schemeClr val="tx1"/>
                </a:solidFill>
                <a:effectLst/>
                <a:latin typeface="+mn-lt"/>
                <a:ea typeface="+mn-ea"/>
                <a:cs typeface="+mn-cs"/>
              </a:rPr>
              <a:t>, Tweet, Date Time of Tweet, Hashtag and Location of Tweet. </a:t>
            </a:r>
          </a:p>
          <a:p>
            <a:r>
              <a:rPr lang="en-US" sz="1200" kern="1200" dirty="0">
                <a:solidFill>
                  <a:schemeClr val="tx1"/>
                </a:solidFill>
                <a:effectLst/>
                <a:latin typeface="+mn-lt"/>
                <a:ea typeface="+mn-ea"/>
                <a:cs typeface="+mn-cs"/>
              </a:rPr>
              <a:t>Currently my dataset contains 60k tweets, but I plan to run the twitter stream longer and expand on keywords, therefore it will grow in size. </a:t>
            </a:r>
          </a:p>
          <a:p>
            <a:endParaRPr lang="en-US" dirty="0"/>
          </a:p>
        </p:txBody>
      </p:sp>
      <p:sp>
        <p:nvSpPr>
          <p:cNvPr id="4" name="Slide Number Placeholder 3"/>
          <p:cNvSpPr>
            <a:spLocks noGrp="1"/>
          </p:cNvSpPr>
          <p:nvPr>
            <p:ph type="sldNum" sz="quarter" idx="5"/>
          </p:nvPr>
        </p:nvSpPr>
        <p:spPr/>
        <p:txBody>
          <a:bodyPr/>
          <a:lstStyle/>
          <a:p>
            <a:fld id="{AA48F3D3-73AF-5E40-8F30-9341EBCDC3F5}" type="slidenum">
              <a:rPr lang="en-US" smtClean="0"/>
              <a:t>3</a:t>
            </a:fld>
            <a:endParaRPr lang="en-US"/>
          </a:p>
        </p:txBody>
      </p:sp>
    </p:spTree>
    <p:extLst>
      <p:ext uri="{BB962C8B-B14F-4D97-AF65-F5344CB8AC3E}">
        <p14:creationId xmlns:p14="http://schemas.microsoft.com/office/powerpoint/2010/main" val="1730962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a:t>
            </a:r>
          </a:p>
          <a:p>
            <a:r>
              <a:rPr lang="en-US" sz="1200" b="1" kern="1200" dirty="0">
                <a:solidFill>
                  <a:schemeClr val="tx1"/>
                </a:solidFill>
                <a:effectLst/>
                <a:latin typeface="+mn-lt"/>
                <a:ea typeface="+mn-ea"/>
                <a:cs typeface="+mn-cs"/>
              </a:rPr>
              <a:t>Positive</a:t>
            </a:r>
            <a:r>
              <a:rPr lang="en-US" sz="1200" kern="1200" dirty="0">
                <a:solidFill>
                  <a:schemeClr val="tx1"/>
                </a:solidFill>
                <a:effectLst/>
                <a:latin typeface="+mn-lt"/>
                <a:ea typeface="+mn-ea"/>
                <a:cs typeface="+mn-cs"/>
              </a:rPr>
              <a:t>: Tweet indicates that climate change is real.  </a:t>
            </a:r>
          </a:p>
          <a:p>
            <a:r>
              <a:rPr lang="en-US" sz="1200" b="1" kern="1200" dirty="0">
                <a:solidFill>
                  <a:schemeClr val="tx1"/>
                </a:solidFill>
                <a:effectLst/>
                <a:latin typeface="+mn-lt"/>
                <a:ea typeface="+mn-ea"/>
                <a:cs typeface="+mn-cs"/>
              </a:rPr>
              <a:t>Negative</a:t>
            </a:r>
            <a:r>
              <a:rPr lang="en-US" sz="1200" kern="1200" dirty="0">
                <a:solidFill>
                  <a:schemeClr val="tx1"/>
                </a:solidFill>
                <a:effectLst/>
                <a:latin typeface="+mn-lt"/>
                <a:ea typeface="+mn-ea"/>
                <a:cs typeface="+mn-cs"/>
              </a:rPr>
              <a:t>: Tweet indicates that climate change is not real </a:t>
            </a:r>
          </a:p>
          <a:p>
            <a:r>
              <a:rPr lang="en-US" sz="1200" b="1" kern="1200" dirty="0">
                <a:solidFill>
                  <a:schemeClr val="tx1"/>
                </a:solidFill>
                <a:effectLst/>
                <a:latin typeface="+mn-lt"/>
                <a:ea typeface="+mn-ea"/>
                <a:cs typeface="+mn-cs"/>
              </a:rPr>
              <a:t>Unidentifiable</a:t>
            </a:r>
            <a:r>
              <a:rPr lang="en-US" sz="1200" kern="1200" dirty="0">
                <a:solidFill>
                  <a:schemeClr val="tx1"/>
                </a:solidFill>
                <a:effectLst/>
                <a:latin typeface="+mn-lt"/>
                <a:ea typeface="+mn-ea"/>
                <a:cs typeface="+mn-cs"/>
              </a:rPr>
              <a:t>: Tweet contains climate change terminology but does not indicate if its positive or negative. Examples include news or factual statements. </a:t>
            </a:r>
          </a:p>
          <a:p>
            <a:endParaRPr lang="en-US" dirty="0"/>
          </a:p>
        </p:txBody>
      </p:sp>
      <p:sp>
        <p:nvSpPr>
          <p:cNvPr id="4" name="Slide Number Placeholder 3"/>
          <p:cNvSpPr>
            <a:spLocks noGrp="1"/>
          </p:cNvSpPr>
          <p:nvPr>
            <p:ph type="sldNum" sz="quarter" idx="5"/>
          </p:nvPr>
        </p:nvSpPr>
        <p:spPr/>
        <p:txBody>
          <a:bodyPr/>
          <a:lstStyle/>
          <a:p>
            <a:fld id="{AA48F3D3-73AF-5E40-8F30-9341EBCDC3F5}" type="slidenum">
              <a:rPr lang="en-US" smtClean="0"/>
              <a:t>4</a:t>
            </a:fld>
            <a:endParaRPr lang="en-US"/>
          </a:p>
        </p:txBody>
      </p:sp>
    </p:spTree>
    <p:extLst>
      <p:ext uri="{BB962C8B-B14F-4D97-AF65-F5344CB8AC3E}">
        <p14:creationId xmlns:p14="http://schemas.microsoft.com/office/powerpoint/2010/main" val="2992251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First, I will clean the raw data obtained from twitter by removing certain characteristics from the tweets such as removing emojis and whitespaces, which are not needed for my sentiment analysis. Then I will normalize the dataset, as the number of active twitter users vary every month. After cleaning the data and normalizing the dataset, I will be using machine learning algorithms such as Naïve Bayes or Support Vector machine to see which algorithm best classifies the tweets into the right category.</a:t>
            </a:r>
          </a:p>
          <a:p>
            <a:endParaRPr lang="en-US" dirty="0"/>
          </a:p>
        </p:txBody>
      </p:sp>
      <p:sp>
        <p:nvSpPr>
          <p:cNvPr id="4" name="Slide Number Placeholder 3"/>
          <p:cNvSpPr>
            <a:spLocks noGrp="1"/>
          </p:cNvSpPr>
          <p:nvPr>
            <p:ph type="sldNum" sz="quarter" idx="5"/>
          </p:nvPr>
        </p:nvSpPr>
        <p:spPr/>
        <p:txBody>
          <a:bodyPr/>
          <a:lstStyle/>
          <a:p>
            <a:fld id="{AA48F3D3-73AF-5E40-8F30-9341EBCDC3F5}" type="slidenum">
              <a:rPr lang="en-US" smtClean="0"/>
              <a:t>5</a:t>
            </a:fld>
            <a:endParaRPr lang="en-US"/>
          </a:p>
        </p:txBody>
      </p:sp>
    </p:spTree>
    <p:extLst>
      <p:ext uri="{BB962C8B-B14F-4D97-AF65-F5344CB8AC3E}">
        <p14:creationId xmlns:p14="http://schemas.microsoft.com/office/powerpoint/2010/main" val="28550880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2/9/20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2/9/20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2/9/20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2/9/20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2/9/20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2/9/20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2/9/20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D7D12-8D31-2644-89C5-A009E14B51DE}"/>
              </a:ext>
            </a:extLst>
          </p:cNvPr>
          <p:cNvSpPr>
            <a:spLocks noGrp="1"/>
          </p:cNvSpPr>
          <p:nvPr>
            <p:ph type="ctrTitle"/>
          </p:nvPr>
        </p:nvSpPr>
        <p:spPr/>
        <p:txBody>
          <a:bodyPr/>
          <a:lstStyle/>
          <a:p>
            <a:r>
              <a:rPr lang="en-US" dirty="0">
                <a:solidFill>
                  <a:schemeClr val="bg1"/>
                </a:solidFill>
              </a:rPr>
              <a:t>twitter sentiment analysis of Climate Change	</a:t>
            </a:r>
          </a:p>
        </p:txBody>
      </p:sp>
      <p:sp>
        <p:nvSpPr>
          <p:cNvPr id="3" name="Subtitle 2">
            <a:extLst>
              <a:ext uri="{FF2B5EF4-FFF2-40B4-BE49-F238E27FC236}">
                <a16:creationId xmlns:a16="http://schemas.microsoft.com/office/drawing/2014/main" id="{0E029730-2779-C94F-AC09-C7C408244484}"/>
              </a:ext>
            </a:extLst>
          </p:cNvPr>
          <p:cNvSpPr>
            <a:spLocks noGrp="1"/>
          </p:cNvSpPr>
          <p:nvPr>
            <p:ph type="subTitle" idx="1"/>
          </p:nvPr>
        </p:nvSpPr>
        <p:spPr/>
        <p:txBody>
          <a:bodyPr/>
          <a:lstStyle/>
          <a:p>
            <a:r>
              <a:rPr lang="en-US" dirty="0" err="1">
                <a:solidFill>
                  <a:schemeClr val="bg1"/>
                </a:solidFill>
              </a:rPr>
              <a:t>sAIRASHMIKA</a:t>
            </a:r>
            <a:r>
              <a:rPr lang="en-US" dirty="0">
                <a:solidFill>
                  <a:schemeClr val="bg1"/>
                </a:solidFill>
              </a:rPr>
              <a:t> </a:t>
            </a:r>
            <a:r>
              <a:rPr lang="en-US" dirty="0" err="1">
                <a:solidFill>
                  <a:schemeClr val="bg1"/>
                </a:solidFill>
              </a:rPr>
              <a:t>jAMMI</a:t>
            </a:r>
            <a:endParaRPr lang="en-US" dirty="0">
              <a:solidFill>
                <a:schemeClr val="bg1"/>
              </a:solidFill>
            </a:endParaRPr>
          </a:p>
        </p:txBody>
      </p:sp>
    </p:spTree>
    <p:extLst>
      <p:ext uri="{BB962C8B-B14F-4D97-AF65-F5344CB8AC3E}">
        <p14:creationId xmlns:p14="http://schemas.microsoft.com/office/powerpoint/2010/main" val="2207933641"/>
      </p:ext>
    </p:extLst>
  </p:cSld>
  <p:clrMapOvr>
    <a:masterClrMapping/>
  </p:clrMapOvr>
  <mc:AlternateContent xmlns:mc="http://schemas.openxmlformats.org/markup-compatibility/2006">
    <mc:Choice xmlns:p14="http://schemas.microsoft.com/office/powerpoint/2010/main" Requires="p14">
      <p:transition spd="slow" p14:dur="2000" advTm="11814"/>
    </mc:Choice>
    <mc:Fallback>
      <p:transition spd="slow" advTm="11814"/>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3034CF9-A6B3-694F-A1AE-AF420723EB4E}"/>
              </a:ext>
            </a:extLst>
          </p:cNvPr>
          <p:cNvSpPr>
            <a:spLocks noGrp="1"/>
          </p:cNvSpPr>
          <p:nvPr>
            <p:ph type="title"/>
          </p:nvPr>
        </p:nvSpPr>
        <p:spPr>
          <a:xfrm>
            <a:off x="855266" y="618518"/>
            <a:ext cx="2851417" cy="1478570"/>
          </a:xfrm>
        </p:spPr>
        <p:txBody>
          <a:bodyPr>
            <a:normAutofit/>
          </a:bodyPr>
          <a:lstStyle/>
          <a:p>
            <a:r>
              <a:rPr lang="en-US" sz="3200">
                <a:solidFill>
                  <a:srgbClr val="FFFFFF"/>
                </a:solidFill>
              </a:rPr>
              <a:t>Goal &amp; Project overview</a:t>
            </a:r>
          </a:p>
        </p:txBody>
      </p:sp>
      <p:sp>
        <p:nvSpPr>
          <p:cNvPr id="3" name="Content Placeholder 2">
            <a:extLst>
              <a:ext uri="{FF2B5EF4-FFF2-40B4-BE49-F238E27FC236}">
                <a16:creationId xmlns:a16="http://schemas.microsoft.com/office/drawing/2014/main" id="{35FABFD6-B38F-A147-BABF-3D63E35CF74A}"/>
              </a:ext>
            </a:extLst>
          </p:cNvPr>
          <p:cNvSpPr>
            <a:spLocks noGrp="1"/>
          </p:cNvSpPr>
          <p:nvPr>
            <p:ph idx="1"/>
          </p:nvPr>
        </p:nvSpPr>
        <p:spPr>
          <a:xfrm>
            <a:off x="844620" y="2249487"/>
            <a:ext cx="2862444" cy="3957302"/>
          </a:xfrm>
        </p:spPr>
        <p:txBody>
          <a:bodyPr>
            <a:normAutofit/>
          </a:bodyPr>
          <a:lstStyle/>
          <a:p>
            <a:r>
              <a:rPr lang="en-US" sz="1400">
                <a:solidFill>
                  <a:srgbClr val="FFFFFF"/>
                </a:solidFill>
              </a:rPr>
              <a:t>Analyze twitter data regarding topics relating to climate change and how tweets have changed &amp; evolved over the past 5 years. </a:t>
            </a:r>
          </a:p>
          <a:p>
            <a:r>
              <a:rPr lang="en-US" sz="1400">
                <a:solidFill>
                  <a:srgbClr val="FFFFFF"/>
                </a:solidFill>
              </a:rPr>
              <a:t>Identify and visualize trends in negative, positive and neutral tweets.</a:t>
            </a:r>
          </a:p>
          <a:p>
            <a:endParaRPr lang="en-US" sz="1400">
              <a:solidFill>
                <a:srgbClr val="FFFFFF"/>
              </a:solidFill>
            </a:endParaRPr>
          </a:p>
        </p:txBody>
      </p:sp>
      <p:grpSp>
        <p:nvGrpSpPr>
          <p:cNvPr id="17" name="Group 16">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8"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9"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0"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5"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4" name="Picture 3" descr="A close up of graphics&#10;&#10;Description automatically generated">
            <a:extLst>
              <a:ext uri="{FF2B5EF4-FFF2-40B4-BE49-F238E27FC236}">
                <a16:creationId xmlns:a16="http://schemas.microsoft.com/office/drawing/2014/main" id="{FBC1B9C9-FC9A-F14D-BF7D-25BA057B2F0C}"/>
              </a:ext>
            </a:extLst>
          </p:cNvPr>
          <p:cNvPicPr>
            <a:picLocks noChangeAspect="1"/>
          </p:cNvPicPr>
          <p:nvPr/>
        </p:nvPicPr>
        <p:blipFill>
          <a:blip r:embed="rId4"/>
          <a:stretch>
            <a:fillRect/>
          </a:stretch>
        </p:blipFill>
        <p:spPr>
          <a:xfrm>
            <a:off x="4711778" y="708484"/>
            <a:ext cx="6844045" cy="5436528"/>
          </a:xfrm>
          <a:prstGeom prst="rect">
            <a:avLst/>
          </a:prstGeom>
        </p:spPr>
      </p:pic>
    </p:spTree>
    <p:extLst>
      <p:ext uri="{BB962C8B-B14F-4D97-AF65-F5344CB8AC3E}">
        <p14:creationId xmlns:p14="http://schemas.microsoft.com/office/powerpoint/2010/main" val="11974867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advTm="38012"/>
    </mc:Choice>
    <mc:Fallback>
      <p:transition spd="slow" advTm="38012"/>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34CF9-A6B3-694F-A1AE-AF420723EB4E}"/>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35FABFD6-B38F-A147-BABF-3D63E35CF74A}"/>
              </a:ext>
            </a:extLst>
          </p:cNvPr>
          <p:cNvSpPr>
            <a:spLocks noGrp="1"/>
          </p:cNvSpPr>
          <p:nvPr>
            <p:ph idx="1"/>
          </p:nvPr>
        </p:nvSpPr>
        <p:spPr/>
        <p:txBody>
          <a:bodyPr/>
          <a:lstStyle/>
          <a:p>
            <a:r>
              <a:rPr lang="en-US" dirty="0">
                <a:solidFill>
                  <a:schemeClr val="bg1"/>
                </a:solidFill>
              </a:rPr>
              <a:t>Capture twitter data using python package </a:t>
            </a:r>
            <a:r>
              <a:rPr lang="en-US" dirty="0" err="1">
                <a:solidFill>
                  <a:schemeClr val="bg1"/>
                </a:solidFill>
              </a:rPr>
              <a:t>Tweepy</a:t>
            </a:r>
            <a:r>
              <a:rPr lang="en-US" dirty="0">
                <a:solidFill>
                  <a:schemeClr val="bg1"/>
                </a:solidFill>
              </a:rPr>
              <a:t> and stream from my Twitter API account. </a:t>
            </a:r>
          </a:p>
          <a:p>
            <a:r>
              <a:rPr lang="en-US" dirty="0">
                <a:solidFill>
                  <a:schemeClr val="bg1"/>
                </a:solidFill>
              </a:rPr>
              <a:t>Tweets from Jan 1, 2015 to present day. </a:t>
            </a:r>
          </a:p>
          <a:p>
            <a:r>
              <a:rPr lang="en-US" dirty="0">
                <a:solidFill>
                  <a:schemeClr val="bg1"/>
                </a:solidFill>
              </a:rPr>
              <a:t>Capture tweets relating to climate change:</a:t>
            </a:r>
          </a:p>
          <a:p>
            <a:pPr lvl="1"/>
            <a:r>
              <a:rPr lang="en-US" dirty="0">
                <a:solidFill>
                  <a:schemeClr val="bg1"/>
                </a:solidFill>
              </a:rPr>
              <a:t>Global warming, fossil fuel, greenhouse gases, pollution etc. </a:t>
            </a:r>
          </a:p>
          <a:p>
            <a:pPr lvl="1"/>
            <a:r>
              <a:rPr lang="en-US" dirty="0">
                <a:solidFill>
                  <a:schemeClr val="bg1"/>
                </a:solidFill>
              </a:rPr>
              <a:t>English tweets </a:t>
            </a:r>
          </a:p>
          <a:p>
            <a:pPr marL="457200" lvl="1" indent="0">
              <a:buNone/>
            </a:pPr>
            <a:endParaRPr lang="en-US" dirty="0"/>
          </a:p>
          <a:p>
            <a:pPr marL="457200" lvl="1" indent="0">
              <a:buNone/>
            </a:pPr>
            <a:endParaRPr lang="en-US" dirty="0"/>
          </a:p>
        </p:txBody>
      </p:sp>
    </p:spTree>
    <p:extLst>
      <p:ext uri="{BB962C8B-B14F-4D97-AF65-F5344CB8AC3E}">
        <p14:creationId xmlns:p14="http://schemas.microsoft.com/office/powerpoint/2010/main" val="920344529"/>
      </p:ext>
    </p:extLst>
  </p:cSld>
  <p:clrMapOvr>
    <a:masterClrMapping/>
  </p:clrMapOvr>
  <mc:AlternateContent xmlns:mc="http://schemas.openxmlformats.org/markup-compatibility/2006">
    <mc:Choice xmlns:p14="http://schemas.microsoft.com/office/powerpoint/2010/main" Requires="p14">
      <p:transition spd="slow" p14:dur="2000" advTm="54807"/>
    </mc:Choice>
    <mc:Fallback>
      <p:transition spd="slow" advTm="54807"/>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34CF9-A6B3-694F-A1AE-AF420723EB4E}"/>
              </a:ext>
            </a:extLst>
          </p:cNvPr>
          <p:cNvSpPr>
            <a:spLocks noGrp="1"/>
          </p:cNvSpPr>
          <p:nvPr>
            <p:ph type="title"/>
          </p:nvPr>
        </p:nvSpPr>
        <p:spPr/>
        <p:txBody>
          <a:bodyPr/>
          <a:lstStyle/>
          <a:p>
            <a:r>
              <a:rPr lang="en-US" dirty="0"/>
              <a:t>Classification </a:t>
            </a:r>
          </a:p>
        </p:txBody>
      </p:sp>
      <p:sp>
        <p:nvSpPr>
          <p:cNvPr id="3" name="Content Placeholder 2">
            <a:extLst>
              <a:ext uri="{FF2B5EF4-FFF2-40B4-BE49-F238E27FC236}">
                <a16:creationId xmlns:a16="http://schemas.microsoft.com/office/drawing/2014/main" id="{35FABFD6-B38F-A147-BABF-3D63E35CF74A}"/>
              </a:ext>
            </a:extLst>
          </p:cNvPr>
          <p:cNvSpPr>
            <a:spLocks noGrp="1"/>
          </p:cNvSpPr>
          <p:nvPr>
            <p:ph idx="1"/>
          </p:nvPr>
        </p:nvSpPr>
        <p:spPr/>
        <p:txBody>
          <a:bodyPr/>
          <a:lstStyle/>
          <a:p>
            <a:r>
              <a:rPr lang="en-US" dirty="0">
                <a:solidFill>
                  <a:schemeClr val="bg1"/>
                </a:solidFill>
              </a:rPr>
              <a:t>Classify tweets into positive, negative, or unidentifiable. </a:t>
            </a:r>
          </a:p>
          <a:p>
            <a:pPr lvl="1"/>
            <a:r>
              <a:rPr lang="en-US" b="1" dirty="0">
                <a:solidFill>
                  <a:schemeClr val="bg1"/>
                </a:solidFill>
              </a:rPr>
              <a:t>Positive</a:t>
            </a:r>
            <a:r>
              <a:rPr lang="en-US" dirty="0">
                <a:solidFill>
                  <a:schemeClr val="bg1"/>
                </a:solidFill>
              </a:rPr>
              <a:t>: Tweet indicates that climate change is real.  </a:t>
            </a:r>
          </a:p>
          <a:p>
            <a:pPr lvl="1"/>
            <a:r>
              <a:rPr lang="en-US" b="1" dirty="0">
                <a:solidFill>
                  <a:schemeClr val="bg1"/>
                </a:solidFill>
              </a:rPr>
              <a:t>Negative</a:t>
            </a:r>
            <a:r>
              <a:rPr lang="en-US" dirty="0">
                <a:solidFill>
                  <a:schemeClr val="bg1"/>
                </a:solidFill>
              </a:rPr>
              <a:t>: Tweet indicates that climate change is not real </a:t>
            </a:r>
          </a:p>
          <a:p>
            <a:pPr lvl="1"/>
            <a:r>
              <a:rPr lang="en-US" b="1" dirty="0">
                <a:solidFill>
                  <a:schemeClr val="bg1"/>
                </a:solidFill>
              </a:rPr>
              <a:t>Unidentifiable</a:t>
            </a:r>
            <a:r>
              <a:rPr lang="en-US" dirty="0">
                <a:solidFill>
                  <a:schemeClr val="bg1"/>
                </a:solidFill>
              </a:rPr>
              <a:t>: Tweet contains climate change terminology but does not indicate if its positive or negative. Examples include news or factual statements. </a:t>
            </a:r>
          </a:p>
          <a:p>
            <a:r>
              <a:rPr lang="en-US" dirty="0">
                <a:solidFill>
                  <a:schemeClr val="bg1"/>
                </a:solidFill>
              </a:rPr>
              <a:t>Classify using Naïve Bayes or Support Vector Machine. </a:t>
            </a:r>
          </a:p>
          <a:p>
            <a:pPr marL="457200" lvl="1" indent="0">
              <a:buNone/>
            </a:pPr>
            <a:endParaRPr lang="en-US" dirty="0"/>
          </a:p>
        </p:txBody>
      </p:sp>
    </p:spTree>
    <p:extLst>
      <p:ext uri="{BB962C8B-B14F-4D97-AF65-F5344CB8AC3E}">
        <p14:creationId xmlns:p14="http://schemas.microsoft.com/office/powerpoint/2010/main" val="639643275"/>
      </p:ext>
    </p:extLst>
  </p:cSld>
  <p:clrMapOvr>
    <a:masterClrMapping/>
  </p:clrMapOvr>
  <mc:AlternateContent xmlns:mc="http://schemas.openxmlformats.org/markup-compatibility/2006">
    <mc:Choice xmlns:p14="http://schemas.microsoft.com/office/powerpoint/2010/main" Requires="p14">
      <p:transition spd="slow" p14:dur="2000" advTm="33202"/>
    </mc:Choice>
    <mc:Fallback>
      <p:transition spd="slow" advTm="33202"/>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34CF9-A6B3-694F-A1AE-AF420723EB4E}"/>
              </a:ext>
            </a:extLst>
          </p:cNvPr>
          <p:cNvSpPr>
            <a:spLocks noGrp="1"/>
          </p:cNvSpPr>
          <p:nvPr>
            <p:ph type="title"/>
          </p:nvPr>
        </p:nvSpPr>
        <p:spPr/>
        <p:txBody>
          <a:bodyPr/>
          <a:lstStyle/>
          <a:p>
            <a:r>
              <a:rPr lang="en-US" dirty="0"/>
              <a:t>Data processing &amp; Methodology </a:t>
            </a:r>
          </a:p>
        </p:txBody>
      </p:sp>
      <p:sp>
        <p:nvSpPr>
          <p:cNvPr id="3" name="Content Placeholder 2">
            <a:extLst>
              <a:ext uri="{FF2B5EF4-FFF2-40B4-BE49-F238E27FC236}">
                <a16:creationId xmlns:a16="http://schemas.microsoft.com/office/drawing/2014/main" id="{35FABFD6-B38F-A147-BABF-3D63E35CF74A}"/>
              </a:ext>
            </a:extLst>
          </p:cNvPr>
          <p:cNvSpPr>
            <a:spLocks noGrp="1"/>
          </p:cNvSpPr>
          <p:nvPr>
            <p:ph idx="1"/>
          </p:nvPr>
        </p:nvSpPr>
        <p:spPr/>
        <p:txBody>
          <a:bodyPr/>
          <a:lstStyle/>
          <a:p>
            <a:pPr marL="914400" lvl="1" indent="-457200">
              <a:buAutoNum type="arabicPeriod"/>
            </a:pPr>
            <a:r>
              <a:rPr lang="en-US" dirty="0">
                <a:solidFill>
                  <a:schemeClr val="bg1"/>
                </a:solidFill>
              </a:rPr>
              <a:t>Obtain dataset from Twitter</a:t>
            </a:r>
          </a:p>
          <a:p>
            <a:pPr marL="914400" lvl="1" indent="-457200">
              <a:buAutoNum type="arabicPeriod"/>
            </a:pPr>
            <a:r>
              <a:rPr lang="en-US" dirty="0">
                <a:solidFill>
                  <a:schemeClr val="bg1"/>
                </a:solidFill>
              </a:rPr>
              <a:t>Clean Dataset and Normalize </a:t>
            </a:r>
          </a:p>
          <a:p>
            <a:pPr marL="914400" lvl="1" indent="-457200">
              <a:buAutoNum type="arabicPeriod"/>
            </a:pPr>
            <a:r>
              <a:rPr lang="en-US" dirty="0">
                <a:solidFill>
                  <a:schemeClr val="bg1"/>
                </a:solidFill>
              </a:rPr>
              <a:t>Create Training and Test data , and test out algorithms to ser which one is best in classifying my tweets</a:t>
            </a:r>
          </a:p>
          <a:p>
            <a:pPr marL="914400" lvl="1" indent="-457200">
              <a:buAutoNum type="arabicPeriod"/>
            </a:pPr>
            <a:r>
              <a:rPr lang="en-US" dirty="0">
                <a:solidFill>
                  <a:schemeClr val="bg1"/>
                </a:solidFill>
              </a:rPr>
              <a:t>Finalize algorithm and run the entire dataset through it. </a:t>
            </a:r>
          </a:p>
          <a:p>
            <a:pPr marL="457200" lvl="1" indent="0">
              <a:buNone/>
            </a:pPr>
            <a:endParaRPr lang="en-US" dirty="0"/>
          </a:p>
        </p:txBody>
      </p:sp>
    </p:spTree>
    <p:extLst>
      <p:ext uri="{BB962C8B-B14F-4D97-AF65-F5344CB8AC3E}">
        <p14:creationId xmlns:p14="http://schemas.microsoft.com/office/powerpoint/2010/main" val="781834779"/>
      </p:ext>
    </p:extLst>
  </p:cSld>
  <p:clrMapOvr>
    <a:masterClrMapping/>
  </p:clrMapOvr>
  <mc:AlternateContent xmlns:mc="http://schemas.openxmlformats.org/markup-compatibility/2006">
    <mc:Choice xmlns:p14="http://schemas.microsoft.com/office/powerpoint/2010/main" Requires="p14">
      <p:transition spd="slow" p14:dur="2000" advTm="76155"/>
    </mc:Choice>
    <mc:Fallback>
      <p:transition spd="slow" advTm="76155"/>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635</Words>
  <Application>Microsoft Macintosh PowerPoint</Application>
  <PresentationFormat>Widescreen</PresentationFormat>
  <Paragraphs>38</Paragraphs>
  <Slides>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Tw Cen MT</vt:lpstr>
      <vt:lpstr>Circuit</vt:lpstr>
      <vt:lpstr>twitter sentiment analysis of Climate Change </vt:lpstr>
      <vt:lpstr>Goal &amp; Project overview</vt:lpstr>
      <vt:lpstr>Dataset</vt:lpstr>
      <vt:lpstr>Classification </vt:lpstr>
      <vt:lpstr>Data processing &amp; Methodology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twitter sentiment analysis of Climate Change </dc:title>
  <dc:creator>Rashi Jammi</dc:creator>
  <cp:lastModifiedBy>Rashi Jammi</cp:lastModifiedBy>
  <cp:revision>6</cp:revision>
  <dcterms:created xsi:type="dcterms:W3CDTF">2020-02-10T03:44:08Z</dcterms:created>
  <dcterms:modified xsi:type="dcterms:W3CDTF">2020-02-10T04:29:10Z</dcterms:modified>
</cp:coreProperties>
</file>