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Condensed"/>
      <p:regular r:id="rId18"/>
      <p:bold r:id="rId19"/>
      <p:italic r:id="rId20"/>
      <p:boldItalic r:id="rId21"/>
    </p:embeddedFont>
    <p:embeddedFont>
      <p:font typeface="Fira Sans Extra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italic.fntdata"/><Relationship Id="rId22" Type="http://schemas.openxmlformats.org/officeDocument/2006/relationships/font" Target="fonts/FiraSansExtraCondensed-regular.fntdata"/><Relationship Id="rId21" Type="http://schemas.openxmlformats.org/officeDocument/2006/relationships/font" Target="fonts/RobotoCondensed-boldItalic.fntdata"/><Relationship Id="rId24" Type="http://schemas.openxmlformats.org/officeDocument/2006/relationships/font" Target="fonts/FiraSansExtraCondensed-italic.fntdata"/><Relationship Id="rId23" Type="http://schemas.openxmlformats.org/officeDocument/2006/relationships/font" Target="fonts/FiraSansExtraCondense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FiraSansExtra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Condensed-bold.fntdata"/><Relationship Id="rId18" Type="http://schemas.openxmlformats.org/officeDocument/2006/relationships/font" Target="fonts/Roboto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0513d4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b0513d4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36b3ac66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36b3ac66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b1345f3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b1345f3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7676a17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87676a17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87676a17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87676a17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b1345f36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b1345f36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8765c9f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8765c9f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36b3ac661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36b3ac661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b1345f36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b1345f36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at Style Infographics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007000" y="2298250"/>
            <a:ext cx="3030300" cy="14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3617324" y="2560559"/>
            <a:ext cx="19095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3"/>
          <p:cNvGrpSpPr/>
          <p:nvPr/>
        </p:nvGrpSpPr>
        <p:grpSpPr>
          <a:xfrm>
            <a:off x="-2609895" y="7"/>
            <a:ext cx="8675662" cy="4494740"/>
            <a:chOff x="497576" y="1258552"/>
            <a:chExt cx="5699049" cy="2952598"/>
          </a:xfrm>
        </p:grpSpPr>
        <p:sp>
          <p:nvSpPr>
            <p:cNvPr id="53" name="Google Shape;53;p13"/>
            <p:cNvSpPr/>
            <p:nvPr/>
          </p:nvSpPr>
          <p:spPr>
            <a:xfrm>
              <a:off x="2712069" y="1258552"/>
              <a:ext cx="3484555" cy="737999"/>
            </a:xfrm>
            <a:custGeom>
              <a:rect b="b" l="l" r="r" t="t"/>
              <a:pathLst>
                <a:path extrusionOk="0" h="7357" w="34737">
                  <a:moveTo>
                    <a:pt x="1" y="1"/>
                  </a:moveTo>
                  <a:cubicBezTo>
                    <a:pt x="1" y="4065"/>
                    <a:pt x="3292" y="7356"/>
                    <a:pt x="7356" y="7356"/>
                  </a:cubicBezTo>
                  <a:lnTo>
                    <a:pt x="31058" y="7356"/>
                  </a:lnTo>
                  <a:lnTo>
                    <a:pt x="34736" y="3679"/>
                  </a:lnTo>
                  <a:lnTo>
                    <a:pt x="3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74273" y="1258552"/>
              <a:ext cx="3429785" cy="1475797"/>
            </a:xfrm>
            <a:custGeom>
              <a:rect b="b" l="l" r="r" t="t"/>
              <a:pathLst>
                <a:path extrusionOk="0" h="14712" w="34191">
                  <a:moveTo>
                    <a:pt x="0" y="1"/>
                  </a:moveTo>
                  <a:cubicBezTo>
                    <a:pt x="0" y="8130"/>
                    <a:pt x="6583" y="14712"/>
                    <a:pt x="14711" y="14712"/>
                  </a:cubicBezTo>
                  <a:lnTo>
                    <a:pt x="30513" y="14712"/>
                  </a:lnTo>
                  <a:lnTo>
                    <a:pt x="34190" y="11034"/>
                  </a:lnTo>
                  <a:lnTo>
                    <a:pt x="30513" y="7356"/>
                  </a:lnTo>
                  <a:lnTo>
                    <a:pt x="14711" y="7356"/>
                  </a:lnTo>
                  <a:cubicBezTo>
                    <a:pt x="10647" y="7356"/>
                    <a:pt x="7356" y="4065"/>
                    <a:pt x="7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235373" y="1258552"/>
              <a:ext cx="3376118" cy="2214699"/>
            </a:xfrm>
            <a:custGeom>
              <a:rect b="b" l="l" r="r" t="t"/>
              <a:pathLst>
                <a:path extrusionOk="0" h="22078" w="33656">
                  <a:moveTo>
                    <a:pt x="1" y="1"/>
                  </a:moveTo>
                  <a:cubicBezTo>
                    <a:pt x="1" y="12194"/>
                    <a:pt x="9884" y="22078"/>
                    <a:pt x="22077" y="22078"/>
                  </a:cubicBezTo>
                  <a:lnTo>
                    <a:pt x="29978" y="22078"/>
                  </a:lnTo>
                  <a:lnTo>
                    <a:pt x="33656" y="18400"/>
                  </a:lnTo>
                  <a:lnTo>
                    <a:pt x="29978" y="14712"/>
                  </a:lnTo>
                  <a:lnTo>
                    <a:pt x="22077" y="14712"/>
                  </a:lnTo>
                  <a:cubicBezTo>
                    <a:pt x="13949" y="14712"/>
                    <a:pt x="7366" y="8130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97576" y="1258552"/>
              <a:ext cx="3321347" cy="2952598"/>
            </a:xfrm>
            <a:custGeom>
              <a:rect b="b" l="l" r="r" t="t"/>
              <a:pathLst>
                <a:path extrusionOk="0" h="29434" w="33110">
                  <a:moveTo>
                    <a:pt x="0" y="1"/>
                  </a:moveTo>
                  <a:cubicBezTo>
                    <a:pt x="0" y="16258"/>
                    <a:pt x="13175" y="29433"/>
                    <a:pt x="29432" y="29433"/>
                  </a:cubicBezTo>
                  <a:lnTo>
                    <a:pt x="33110" y="25755"/>
                  </a:lnTo>
                  <a:lnTo>
                    <a:pt x="29432" y="22078"/>
                  </a:lnTo>
                  <a:cubicBezTo>
                    <a:pt x="17239" y="22078"/>
                    <a:pt x="7356" y="12194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5007000" y="2028325"/>
            <a:ext cx="30303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MENTAL HEALTH  AWARENESS (HEAL AND CURE)</a:t>
            </a:r>
            <a:endParaRPr b="0" sz="2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5007000" y="3686852"/>
            <a:ext cx="3030300" cy="14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Team Details:</a:t>
            </a:r>
            <a:endParaRPr sz="20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Lovekesh Bansal</a:t>
            </a:r>
            <a:endParaRPr b="0" sz="17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7206637018</a:t>
            </a:r>
            <a:endParaRPr b="0" sz="17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Team Members - 3</a:t>
            </a:r>
            <a:endParaRPr b="0" sz="17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5007000" y="656125"/>
            <a:ext cx="3580800" cy="14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TITANS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Project</a:t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4938567" y="2483686"/>
            <a:ext cx="3592608" cy="1986888"/>
            <a:chOff x="4938567" y="2483686"/>
            <a:chExt cx="3592608" cy="1986888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6716375" y="3202475"/>
              <a:ext cx="1814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Techstack Involved</a:t>
              </a:r>
              <a:endParaRPr b="1" sz="1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494175" y="3495574"/>
              <a:ext cx="20370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Flutter</a:t>
              </a:r>
              <a:endParaRPr b="1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ArtificIal Intelligence(IBM)</a:t>
              </a:r>
              <a:endParaRPr b="1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8567" y="3633453"/>
              <a:ext cx="554373" cy="650998"/>
            </a:xfrm>
            <a:custGeom>
              <a:rect b="b" l="l" r="r" t="t"/>
              <a:pathLst>
                <a:path extrusionOk="0" h="4541" w="3867">
                  <a:moveTo>
                    <a:pt x="1240" y="0"/>
                  </a:moveTo>
                  <a:cubicBezTo>
                    <a:pt x="853" y="278"/>
                    <a:pt x="436" y="506"/>
                    <a:pt x="0" y="684"/>
                  </a:cubicBezTo>
                  <a:lnTo>
                    <a:pt x="0" y="4541"/>
                  </a:lnTo>
                  <a:cubicBezTo>
                    <a:pt x="1428" y="4173"/>
                    <a:pt x="2736" y="3519"/>
                    <a:pt x="3866" y="262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421694" y="2483686"/>
              <a:ext cx="629780" cy="815862"/>
            </a:xfrm>
            <a:custGeom>
              <a:rect b="b" l="l" r="r" t="t"/>
              <a:pathLst>
                <a:path extrusionOk="0" h="5691" w="4393">
                  <a:moveTo>
                    <a:pt x="219" y="0"/>
                  </a:moveTo>
                  <a:cubicBezTo>
                    <a:pt x="546" y="793"/>
                    <a:pt x="734" y="1656"/>
                    <a:pt x="734" y="2558"/>
                  </a:cubicBezTo>
                  <a:cubicBezTo>
                    <a:pt x="734" y="3648"/>
                    <a:pt x="467" y="4670"/>
                    <a:pt x="1" y="5582"/>
                  </a:cubicBezTo>
                  <a:lnTo>
                    <a:pt x="3917" y="5582"/>
                  </a:lnTo>
                  <a:lnTo>
                    <a:pt x="3917" y="5690"/>
                  </a:lnTo>
                  <a:cubicBezTo>
                    <a:pt x="4224" y="4699"/>
                    <a:pt x="4393" y="3648"/>
                    <a:pt x="4393" y="2558"/>
                  </a:cubicBezTo>
                  <a:cubicBezTo>
                    <a:pt x="4393" y="1676"/>
                    <a:pt x="4283" y="823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38567" y="2483686"/>
              <a:ext cx="1044664" cy="1778668"/>
            </a:xfrm>
            <a:custGeom>
              <a:rect b="b" l="l" r="r" t="t"/>
              <a:pathLst>
                <a:path extrusionOk="0" h="12407" w="7287">
                  <a:moveTo>
                    <a:pt x="2092" y="0"/>
                  </a:moveTo>
                  <a:cubicBezTo>
                    <a:pt x="2509" y="764"/>
                    <a:pt x="2746" y="1636"/>
                    <a:pt x="2746" y="2558"/>
                  </a:cubicBezTo>
                  <a:cubicBezTo>
                    <a:pt x="2746" y="3678"/>
                    <a:pt x="2399" y="4719"/>
                    <a:pt x="1804" y="5582"/>
                  </a:cubicBezTo>
                  <a:cubicBezTo>
                    <a:pt x="1398" y="6166"/>
                    <a:pt x="873" y="6672"/>
                    <a:pt x="268" y="7049"/>
                  </a:cubicBezTo>
                  <a:cubicBezTo>
                    <a:pt x="179" y="7108"/>
                    <a:pt x="90" y="7158"/>
                    <a:pt x="0" y="7207"/>
                  </a:cubicBezTo>
                  <a:lnTo>
                    <a:pt x="0" y="8704"/>
                  </a:lnTo>
                  <a:cubicBezTo>
                    <a:pt x="436" y="8526"/>
                    <a:pt x="853" y="8298"/>
                    <a:pt x="1240" y="8020"/>
                  </a:cubicBezTo>
                  <a:lnTo>
                    <a:pt x="3866" y="10647"/>
                  </a:lnTo>
                  <a:lnTo>
                    <a:pt x="5284" y="12065"/>
                  </a:lnTo>
                  <a:cubicBezTo>
                    <a:pt x="5520" y="12301"/>
                    <a:pt x="5812" y="12407"/>
                    <a:pt x="6099" y="12407"/>
                  </a:cubicBezTo>
                  <a:cubicBezTo>
                    <a:pt x="6703" y="12407"/>
                    <a:pt x="7287" y="11938"/>
                    <a:pt x="7287" y="11232"/>
                  </a:cubicBezTo>
                  <a:lnTo>
                    <a:pt x="7287" y="5582"/>
                  </a:lnTo>
                  <a:lnTo>
                    <a:pt x="3371" y="5582"/>
                  </a:lnTo>
                  <a:cubicBezTo>
                    <a:pt x="3837" y="4670"/>
                    <a:pt x="4104" y="3648"/>
                    <a:pt x="4104" y="2558"/>
                  </a:cubicBezTo>
                  <a:cubicBezTo>
                    <a:pt x="4104" y="1656"/>
                    <a:pt x="3916" y="793"/>
                    <a:pt x="358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12825" y="3205075"/>
            <a:ext cx="4325880" cy="1124822"/>
            <a:chOff x="612825" y="3205075"/>
            <a:chExt cx="4325880" cy="1124822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612825" y="3205075"/>
              <a:ext cx="23289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Relevance to the Theme</a:t>
              </a:r>
              <a:endParaRPr b="1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12825" y="349817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MENTAL HEALTH AWARENESS : </a:t>
              </a:r>
              <a:r>
                <a:rPr b="1"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A solution to  that would help people to deal with stress, anxiety and depression.</a:t>
              </a:r>
              <a:endParaRPr b="1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8434" y="3697393"/>
              <a:ext cx="810271" cy="632504"/>
            </a:xfrm>
            <a:custGeom>
              <a:rect b="b" l="l" r="r" t="t"/>
              <a:pathLst>
                <a:path extrusionOk="0" h="4412" w="5652">
                  <a:moveTo>
                    <a:pt x="31" y="0"/>
                  </a:moveTo>
                  <a:lnTo>
                    <a:pt x="31" y="3945"/>
                  </a:lnTo>
                  <a:lnTo>
                    <a:pt x="1" y="3945"/>
                  </a:lnTo>
                  <a:cubicBezTo>
                    <a:pt x="972" y="4253"/>
                    <a:pt x="2013" y="4412"/>
                    <a:pt x="3094" y="4412"/>
                  </a:cubicBezTo>
                  <a:cubicBezTo>
                    <a:pt x="3976" y="4412"/>
                    <a:pt x="4829" y="4302"/>
                    <a:pt x="5651" y="4095"/>
                  </a:cubicBezTo>
                  <a:lnTo>
                    <a:pt x="5651" y="238"/>
                  </a:lnTo>
                  <a:cubicBezTo>
                    <a:pt x="4858" y="565"/>
                    <a:pt x="3996" y="753"/>
                    <a:pt x="3094" y="753"/>
                  </a:cubicBezTo>
                  <a:cubicBezTo>
                    <a:pt x="1994" y="753"/>
                    <a:pt x="952" y="47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137953" y="3216985"/>
              <a:ext cx="648274" cy="551506"/>
            </a:xfrm>
            <a:custGeom>
              <a:rect b="b" l="l" r="r" t="t"/>
              <a:pathLst>
                <a:path extrusionOk="0" h="3847" w="4522">
                  <a:moveTo>
                    <a:pt x="1" y="0"/>
                  </a:moveTo>
                  <a:cubicBezTo>
                    <a:pt x="358" y="1418"/>
                    <a:pt x="1021" y="2727"/>
                    <a:pt x="1904" y="3847"/>
                  </a:cubicBezTo>
                  <a:lnTo>
                    <a:pt x="4521" y="1230"/>
                  </a:lnTo>
                  <a:cubicBezTo>
                    <a:pt x="4263" y="843"/>
                    <a:pt x="4035" y="437"/>
                    <a:pt x="385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98242" y="3216985"/>
              <a:ext cx="1840456" cy="1046098"/>
            </a:xfrm>
            <a:custGeom>
              <a:rect b="b" l="l" r="r" t="t"/>
              <a:pathLst>
                <a:path extrusionOk="0" h="7297" w="12838">
                  <a:moveTo>
                    <a:pt x="4133" y="0"/>
                  </a:moveTo>
                  <a:cubicBezTo>
                    <a:pt x="4312" y="437"/>
                    <a:pt x="4540" y="843"/>
                    <a:pt x="4798" y="1230"/>
                  </a:cubicBezTo>
                  <a:lnTo>
                    <a:pt x="2181" y="3847"/>
                  </a:lnTo>
                  <a:lnTo>
                    <a:pt x="734" y="5294"/>
                  </a:lnTo>
                  <a:cubicBezTo>
                    <a:pt x="0" y="6028"/>
                    <a:pt x="525" y="7296"/>
                    <a:pt x="1566" y="7296"/>
                  </a:cubicBezTo>
                  <a:lnTo>
                    <a:pt x="7217" y="7296"/>
                  </a:lnTo>
                  <a:lnTo>
                    <a:pt x="7217" y="3351"/>
                  </a:lnTo>
                  <a:cubicBezTo>
                    <a:pt x="8138" y="3827"/>
                    <a:pt x="9180" y="4104"/>
                    <a:pt x="10280" y="4104"/>
                  </a:cubicBezTo>
                  <a:cubicBezTo>
                    <a:pt x="11182" y="4104"/>
                    <a:pt x="12044" y="3916"/>
                    <a:pt x="12837" y="3589"/>
                  </a:cubicBezTo>
                  <a:lnTo>
                    <a:pt x="12837" y="2092"/>
                  </a:lnTo>
                  <a:cubicBezTo>
                    <a:pt x="12074" y="2509"/>
                    <a:pt x="11202" y="2747"/>
                    <a:pt x="10280" y="2747"/>
                  </a:cubicBezTo>
                  <a:cubicBezTo>
                    <a:pt x="9140" y="2747"/>
                    <a:pt x="8079" y="2390"/>
                    <a:pt x="7217" y="1775"/>
                  </a:cubicBezTo>
                  <a:cubicBezTo>
                    <a:pt x="6642" y="1368"/>
                    <a:pt x="6156" y="853"/>
                    <a:pt x="5779" y="249"/>
                  </a:cubicBezTo>
                  <a:cubicBezTo>
                    <a:pt x="5730" y="169"/>
                    <a:pt x="5680" y="80"/>
                    <a:pt x="563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12825" y="1240200"/>
            <a:ext cx="3592590" cy="1976915"/>
            <a:chOff x="612825" y="1240200"/>
            <a:chExt cx="3592590" cy="1976915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612825" y="1240200"/>
              <a:ext cx="2268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54750" y="158960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With growing turmoil of Covid 19 and busy schedules of people it is important to rehabilitate mental health.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92508" y="2412578"/>
              <a:ext cx="631071" cy="804536"/>
            </a:xfrm>
            <a:custGeom>
              <a:rect b="b" l="l" r="r" t="t"/>
              <a:pathLst>
                <a:path extrusionOk="0" h="5612" w="4402">
                  <a:moveTo>
                    <a:pt x="456" y="1"/>
                  </a:moveTo>
                  <a:cubicBezTo>
                    <a:pt x="159" y="963"/>
                    <a:pt x="0" y="1994"/>
                    <a:pt x="0" y="3054"/>
                  </a:cubicBezTo>
                  <a:cubicBezTo>
                    <a:pt x="0" y="3936"/>
                    <a:pt x="109" y="4789"/>
                    <a:pt x="318" y="5611"/>
                  </a:cubicBezTo>
                  <a:lnTo>
                    <a:pt x="4173" y="5611"/>
                  </a:lnTo>
                  <a:cubicBezTo>
                    <a:pt x="3847" y="4818"/>
                    <a:pt x="3658" y="3956"/>
                    <a:pt x="3658" y="3054"/>
                  </a:cubicBezTo>
                  <a:cubicBezTo>
                    <a:pt x="3658" y="1954"/>
                    <a:pt x="3926" y="913"/>
                    <a:pt x="440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649609" y="1416352"/>
              <a:ext cx="555807" cy="651141"/>
            </a:xfrm>
            <a:custGeom>
              <a:rect b="b" l="l" r="r" t="t"/>
              <a:pathLst>
                <a:path extrusionOk="0" h="4542" w="3877">
                  <a:moveTo>
                    <a:pt x="3876" y="1"/>
                  </a:moveTo>
                  <a:cubicBezTo>
                    <a:pt x="2439" y="367"/>
                    <a:pt x="1130" y="1032"/>
                    <a:pt x="0" y="1924"/>
                  </a:cubicBezTo>
                  <a:lnTo>
                    <a:pt x="2617" y="4541"/>
                  </a:lnTo>
                  <a:cubicBezTo>
                    <a:pt x="3014" y="4273"/>
                    <a:pt x="3430" y="4035"/>
                    <a:pt x="3876" y="3857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153580" y="1434129"/>
              <a:ext cx="1051832" cy="1782968"/>
            </a:xfrm>
            <a:custGeom>
              <a:rect b="b" l="l" r="r" t="t"/>
              <a:pathLst>
                <a:path extrusionOk="0" h="12437" w="7337">
                  <a:moveTo>
                    <a:pt x="1188" y="1"/>
                  </a:moveTo>
                  <a:cubicBezTo>
                    <a:pt x="584" y="1"/>
                    <a:pt x="0" y="470"/>
                    <a:pt x="0" y="1175"/>
                  </a:cubicBezTo>
                  <a:lnTo>
                    <a:pt x="0" y="6826"/>
                  </a:lnTo>
                  <a:lnTo>
                    <a:pt x="3976" y="6826"/>
                  </a:lnTo>
                  <a:cubicBezTo>
                    <a:pt x="3500" y="7738"/>
                    <a:pt x="3232" y="8779"/>
                    <a:pt x="3232" y="9879"/>
                  </a:cubicBezTo>
                  <a:cubicBezTo>
                    <a:pt x="3232" y="10781"/>
                    <a:pt x="3421" y="11643"/>
                    <a:pt x="3747" y="12436"/>
                  </a:cubicBezTo>
                  <a:lnTo>
                    <a:pt x="5245" y="12436"/>
                  </a:lnTo>
                  <a:cubicBezTo>
                    <a:pt x="4828" y="11673"/>
                    <a:pt x="4590" y="10801"/>
                    <a:pt x="4590" y="9879"/>
                  </a:cubicBezTo>
                  <a:cubicBezTo>
                    <a:pt x="4590" y="8739"/>
                    <a:pt x="4947" y="7688"/>
                    <a:pt x="5552" y="6826"/>
                  </a:cubicBezTo>
                  <a:cubicBezTo>
                    <a:pt x="5958" y="6261"/>
                    <a:pt x="6464" y="5765"/>
                    <a:pt x="7058" y="5398"/>
                  </a:cubicBezTo>
                  <a:cubicBezTo>
                    <a:pt x="7148" y="5339"/>
                    <a:pt x="7237" y="5279"/>
                    <a:pt x="7336" y="5230"/>
                  </a:cubicBezTo>
                  <a:lnTo>
                    <a:pt x="7336" y="3733"/>
                  </a:lnTo>
                  <a:cubicBezTo>
                    <a:pt x="6890" y="3911"/>
                    <a:pt x="6474" y="4149"/>
                    <a:pt x="6077" y="4417"/>
                  </a:cubicBezTo>
                  <a:lnTo>
                    <a:pt x="2003" y="342"/>
                  </a:lnTo>
                  <a:cubicBezTo>
                    <a:pt x="1767" y="106"/>
                    <a:pt x="1475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4205276" y="1969158"/>
            <a:ext cx="143" cy="214753"/>
          </a:xfrm>
          <a:custGeom>
            <a:rect b="b" l="l" r="r" t="t"/>
            <a:pathLst>
              <a:path extrusionOk="0" h="1498" w="1">
                <a:moveTo>
                  <a:pt x="0" y="1"/>
                </a:moveTo>
                <a:lnTo>
                  <a:pt x="0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5163286" y="1640176"/>
            <a:ext cx="365344" cy="289753"/>
            <a:chOff x="-62882850" y="1999375"/>
            <a:chExt cx="315850" cy="250500"/>
          </a:xfrm>
        </p:grpSpPr>
        <p:sp>
          <p:nvSpPr>
            <p:cNvPr id="85" name="Google Shape;85;p14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296568" y="2575232"/>
            <a:ext cx="550844" cy="550502"/>
            <a:chOff x="6479471" y="2079003"/>
            <a:chExt cx="348923" cy="348706"/>
          </a:xfrm>
        </p:grpSpPr>
        <p:sp>
          <p:nvSpPr>
            <p:cNvPr id="88" name="Google Shape;88;p14"/>
            <p:cNvSpPr/>
            <p:nvPr/>
          </p:nvSpPr>
          <p:spPr>
            <a:xfrm>
              <a:off x="6479471" y="2200291"/>
              <a:ext cx="38170" cy="22566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" name="Google Shape;97;p14"/>
          <p:cNvGrpSpPr/>
          <p:nvPr/>
        </p:nvGrpSpPr>
        <p:grpSpPr>
          <a:xfrm>
            <a:off x="4205276" y="1237600"/>
            <a:ext cx="4325899" cy="1246220"/>
            <a:chOff x="4205276" y="1237600"/>
            <a:chExt cx="4325899" cy="124622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5828400" y="1237600"/>
              <a:ext cx="2702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Approach to the Solution</a:t>
              </a:r>
              <a:endParaRPr b="1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494175" y="153070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1" lang="en" sz="1300">
                  <a:latin typeface="Roboto"/>
                  <a:ea typeface="Roboto"/>
                  <a:cs typeface="Roboto"/>
                  <a:sym typeface="Roboto"/>
                </a:rPr>
                <a:t>We initiated to  build a chat bot to connect to user’s mind and then try to cure his depression through app.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352164" y="1926579"/>
              <a:ext cx="653865" cy="557240"/>
            </a:xfrm>
            <a:custGeom>
              <a:rect b="b" l="l" r="r" t="t"/>
              <a:pathLst>
                <a:path extrusionOk="0" h="3887" w="4561">
                  <a:moveTo>
                    <a:pt x="2617" y="0"/>
                  </a:moveTo>
                  <a:lnTo>
                    <a:pt x="0" y="2617"/>
                  </a:lnTo>
                  <a:cubicBezTo>
                    <a:pt x="278" y="3014"/>
                    <a:pt x="516" y="3441"/>
                    <a:pt x="704" y="3886"/>
                  </a:cubicBezTo>
                  <a:lnTo>
                    <a:pt x="4560" y="3886"/>
                  </a:lnTo>
                  <a:cubicBezTo>
                    <a:pt x="4193" y="2449"/>
                    <a:pt x="3519" y="1121"/>
                    <a:pt x="26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205276" y="1370906"/>
              <a:ext cx="798802" cy="628347"/>
            </a:xfrm>
            <a:custGeom>
              <a:rect b="b" l="l" r="r" t="t"/>
              <a:pathLst>
                <a:path extrusionOk="0" h="4383" w="5572">
                  <a:moveTo>
                    <a:pt x="2558" y="1"/>
                  </a:moveTo>
                  <a:cubicBezTo>
                    <a:pt x="1676" y="1"/>
                    <a:pt x="823" y="109"/>
                    <a:pt x="0" y="318"/>
                  </a:cubicBezTo>
                  <a:lnTo>
                    <a:pt x="0" y="4174"/>
                  </a:lnTo>
                  <a:cubicBezTo>
                    <a:pt x="793" y="3847"/>
                    <a:pt x="1656" y="3658"/>
                    <a:pt x="2558" y="3658"/>
                  </a:cubicBezTo>
                  <a:cubicBezTo>
                    <a:pt x="3639" y="3658"/>
                    <a:pt x="4669" y="3926"/>
                    <a:pt x="5571" y="4382"/>
                  </a:cubicBezTo>
                  <a:lnTo>
                    <a:pt x="5571" y="446"/>
                  </a:lnTo>
                  <a:cubicBezTo>
                    <a:pt x="4620" y="149"/>
                    <a:pt x="3608" y="1"/>
                    <a:pt x="255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205276" y="1433412"/>
              <a:ext cx="1833288" cy="1050399"/>
            </a:xfrm>
            <a:custGeom>
              <a:rect b="b" l="l" r="r" t="t"/>
              <a:pathLst>
                <a:path extrusionOk="0" h="7327" w="12788">
                  <a:moveTo>
                    <a:pt x="5571" y="1"/>
                  </a:moveTo>
                  <a:lnTo>
                    <a:pt x="5571" y="3946"/>
                  </a:lnTo>
                  <a:cubicBezTo>
                    <a:pt x="4669" y="3490"/>
                    <a:pt x="3639" y="3222"/>
                    <a:pt x="2558" y="3222"/>
                  </a:cubicBezTo>
                  <a:cubicBezTo>
                    <a:pt x="1656" y="3222"/>
                    <a:pt x="793" y="3411"/>
                    <a:pt x="0" y="3738"/>
                  </a:cubicBezTo>
                  <a:lnTo>
                    <a:pt x="0" y="5235"/>
                  </a:lnTo>
                  <a:cubicBezTo>
                    <a:pt x="764" y="4819"/>
                    <a:pt x="1636" y="4581"/>
                    <a:pt x="2558" y="4581"/>
                  </a:cubicBezTo>
                  <a:cubicBezTo>
                    <a:pt x="3678" y="4581"/>
                    <a:pt x="4719" y="4927"/>
                    <a:pt x="5571" y="5513"/>
                  </a:cubicBezTo>
                  <a:cubicBezTo>
                    <a:pt x="6156" y="5919"/>
                    <a:pt x="6652" y="6434"/>
                    <a:pt x="7029" y="7029"/>
                  </a:cubicBezTo>
                  <a:cubicBezTo>
                    <a:pt x="7098" y="7128"/>
                    <a:pt x="7157" y="7227"/>
                    <a:pt x="7207" y="7326"/>
                  </a:cubicBezTo>
                  <a:lnTo>
                    <a:pt x="8704" y="7326"/>
                  </a:lnTo>
                  <a:cubicBezTo>
                    <a:pt x="8516" y="6881"/>
                    <a:pt x="8278" y="6454"/>
                    <a:pt x="8000" y="6057"/>
                  </a:cubicBezTo>
                  <a:lnTo>
                    <a:pt x="12054" y="2003"/>
                  </a:lnTo>
                  <a:cubicBezTo>
                    <a:pt x="12788" y="1270"/>
                    <a:pt x="12263" y="1"/>
                    <a:pt x="1122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4"/>
          <p:cNvSpPr txBox="1"/>
          <p:nvPr>
            <p:ph type="title"/>
          </p:nvPr>
        </p:nvSpPr>
        <p:spPr>
          <a:xfrm>
            <a:off x="598750" y="4566100"/>
            <a:ext cx="7857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Novelty of the Solution</a:t>
            </a:r>
            <a:endParaRPr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9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In past there has been rapid increase in mental health illness cases in youngsters, so there is need to build a solution that will help them to cure this mental health in interactive way. Also, to build awareness about importance of mental health.</a:t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0" y="2350750"/>
            <a:ext cx="9144000" cy="29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Description of the Solution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2234785" y="3061458"/>
            <a:ext cx="290005" cy="563825"/>
          </a:xfrm>
          <a:custGeom>
            <a:rect b="b" l="l" r="r" t="t"/>
            <a:pathLst>
              <a:path extrusionOk="0" h="6898" w="3548">
                <a:moveTo>
                  <a:pt x="1417" y="1"/>
                </a:moveTo>
                <a:cubicBezTo>
                  <a:pt x="1344" y="1"/>
                  <a:pt x="1269" y="13"/>
                  <a:pt x="1196" y="38"/>
                </a:cubicBezTo>
                <a:lnTo>
                  <a:pt x="553" y="263"/>
                </a:lnTo>
                <a:cubicBezTo>
                  <a:pt x="195" y="385"/>
                  <a:pt x="1" y="774"/>
                  <a:pt x="123" y="1131"/>
                </a:cubicBezTo>
                <a:lnTo>
                  <a:pt x="235" y="1459"/>
                </a:lnTo>
                <a:lnTo>
                  <a:pt x="2178" y="794"/>
                </a:lnTo>
                <a:lnTo>
                  <a:pt x="2066" y="467"/>
                </a:lnTo>
                <a:cubicBezTo>
                  <a:pt x="1968" y="182"/>
                  <a:pt x="1702" y="1"/>
                  <a:pt x="1417" y="1"/>
                </a:cubicBezTo>
                <a:close/>
                <a:moveTo>
                  <a:pt x="2291" y="1111"/>
                </a:moveTo>
                <a:lnTo>
                  <a:pt x="1964" y="1224"/>
                </a:lnTo>
                <a:lnTo>
                  <a:pt x="3191" y="4792"/>
                </a:lnTo>
                <a:cubicBezTo>
                  <a:pt x="3215" y="4866"/>
                  <a:pt x="3279" y="4913"/>
                  <a:pt x="3351" y="4913"/>
                </a:cubicBezTo>
                <a:cubicBezTo>
                  <a:pt x="3369" y="4913"/>
                  <a:pt x="3387" y="4910"/>
                  <a:pt x="3405" y="4904"/>
                </a:cubicBezTo>
                <a:cubicBezTo>
                  <a:pt x="3497" y="4873"/>
                  <a:pt x="3548" y="4771"/>
                  <a:pt x="3518" y="4679"/>
                </a:cubicBezTo>
                <a:lnTo>
                  <a:pt x="2291" y="1111"/>
                </a:lnTo>
                <a:close/>
                <a:moveTo>
                  <a:pt x="1646" y="1336"/>
                </a:moveTo>
                <a:lnTo>
                  <a:pt x="992" y="1561"/>
                </a:lnTo>
                <a:lnTo>
                  <a:pt x="2219" y="5129"/>
                </a:lnTo>
                <a:cubicBezTo>
                  <a:pt x="2268" y="5268"/>
                  <a:pt x="2403" y="5362"/>
                  <a:pt x="2544" y="5362"/>
                </a:cubicBezTo>
                <a:cubicBezTo>
                  <a:pt x="2579" y="5362"/>
                  <a:pt x="2614" y="5356"/>
                  <a:pt x="2648" y="5344"/>
                </a:cubicBezTo>
                <a:cubicBezTo>
                  <a:pt x="2832" y="5282"/>
                  <a:pt x="2925" y="5088"/>
                  <a:pt x="2863" y="4904"/>
                </a:cubicBezTo>
                <a:lnTo>
                  <a:pt x="1646" y="1336"/>
                </a:lnTo>
                <a:close/>
                <a:moveTo>
                  <a:pt x="665" y="1674"/>
                </a:moveTo>
                <a:lnTo>
                  <a:pt x="348" y="1786"/>
                </a:lnTo>
                <a:lnTo>
                  <a:pt x="1565" y="5354"/>
                </a:lnTo>
                <a:cubicBezTo>
                  <a:pt x="1589" y="5420"/>
                  <a:pt x="1660" y="5465"/>
                  <a:pt x="1734" y="5465"/>
                </a:cubicBezTo>
                <a:cubicBezTo>
                  <a:pt x="1753" y="5465"/>
                  <a:pt x="1771" y="5463"/>
                  <a:pt x="1789" y="5456"/>
                </a:cubicBezTo>
                <a:cubicBezTo>
                  <a:pt x="1871" y="5425"/>
                  <a:pt x="1923" y="5323"/>
                  <a:pt x="1892" y="5241"/>
                </a:cubicBezTo>
                <a:lnTo>
                  <a:pt x="665" y="1674"/>
                </a:lnTo>
                <a:close/>
                <a:moveTo>
                  <a:pt x="3548" y="5211"/>
                </a:moveTo>
                <a:cubicBezTo>
                  <a:pt x="3538" y="5211"/>
                  <a:pt x="3528" y="5221"/>
                  <a:pt x="3518" y="5221"/>
                </a:cubicBezTo>
                <a:cubicBezTo>
                  <a:pt x="3465" y="5240"/>
                  <a:pt x="3413" y="5248"/>
                  <a:pt x="3361" y="5248"/>
                </a:cubicBezTo>
                <a:cubicBezTo>
                  <a:pt x="3302" y="5248"/>
                  <a:pt x="3245" y="5238"/>
                  <a:pt x="3191" y="5221"/>
                </a:cubicBezTo>
                <a:lnTo>
                  <a:pt x="3159" y="5313"/>
                </a:lnTo>
                <a:cubicBezTo>
                  <a:pt x="3078" y="5477"/>
                  <a:pt x="2935" y="5609"/>
                  <a:pt x="2761" y="5661"/>
                </a:cubicBezTo>
                <a:cubicBezTo>
                  <a:pt x="2687" y="5687"/>
                  <a:pt x="2610" y="5700"/>
                  <a:pt x="2535" y="5700"/>
                </a:cubicBezTo>
                <a:cubicBezTo>
                  <a:pt x="2433" y="5700"/>
                  <a:pt x="2333" y="5677"/>
                  <a:pt x="2239" y="5630"/>
                </a:cubicBezTo>
                <a:cubicBezTo>
                  <a:pt x="2209" y="5620"/>
                  <a:pt x="2178" y="5600"/>
                  <a:pt x="2158" y="5579"/>
                </a:cubicBezTo>
                <a:cubicBezTo>
                  <a:pt x="2096" y="5671"/>
                  <a:pt x="2005" y="5743"/>
                  <a:pt x="1892" y="5784"/>
                </a:cubicBezTo>
                <a:lnTo>
                  <a:pt x="1861" y="5784"/>
                </a:lnTo>
                <a:lnTo>
                  <a:pt x="3180" y="6898"/>
                </a:lnTo>
                <a:lnTo>
                  <a:pt x="3548" y="52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1983362" y="1242917"/>
            <a:ext cx="617622" cy="457160"/>
            <a:chOff x="1772150" y="1471517"/>
            <a:chExt cx="617622" cy="457160"/>
          </a:xfrm>
        </p:grpSpPr>
        <p:sp>
          <p:nvSpPr>
            <p:cNvPr id="118" name="Google Shape;118;p16"/>
            <p:cNvSpPr/>
            <p:nvPr/>
          </p:nvSpPr>
          <p:spPr>
            <a:xfrm>
              <a:off x="2046304" y="1471517"/>
              <a:ext cx="69395" cy="68578"/>
            </a:xfrm>
            <a:custGeom>
              <a:rect b="b" l="l" r="r" t="t"/>
              <a:pathLst>
                <a:path extrusionOk="0" h="839" w="849">
                  <a:moveTo>
                    <a:pt x="419" y="0"/>
                  </a:moveTo>
                  <a:cubicBezTo>
                    <a:pt x="184" y="0"/>
                    <a:pt x="0" y="184"/>
                    <a:pt x="0" y="420"/>
                  </a:cubicBezTo>
                  <a:cubicBezTo>
                    <a:pt x="0" y="654"/>
                    <a:pt x="184" y="838"/>
                    <a:pt x="419" y="838"/>
                  </a:cubicBezTo>
                  <a:lnTo>
                    <a:pt x="430" y="838"/>
                  </a:lnTo>
                  <a:cubicBezTo>
                    <a:pt x="664" y="838"/>
                    <a:pt x="849" y="654"/>
                    <a:pt x="849" y="420"/>
                  </a:cubicBezTo>
                  <a:cubicBezTo>
                    <a:pt x="849" y="184"/>
                    <a:pt x="66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772150" y="1740603"/>
              <a:ext cx="68660" cy="68578"/>
            </a:xfrm>
            <a:custGeom>
              <a:rect b="b" l="l" r="r" t="t"/>
              <a:pathLst>
                <a:path extrusionOk="0" h="839" w="840">
                  <a:moveTo>
                    <a:pt x="420" y="0"/>
                  </a:moveTo>
                  <a:cubicBezTo>
                    <a:pt x="195" y="0"/>
                    <a:pt x="1" y="184"/>
                    <a:pt x="1" y="420"/>
                  </a:cubicBezTo>
                  <a:cubicBezTo>
                    <a:pt x="1" y="645"/>
                    <a:pt x="195" y="838"/>
                    <a:pt x="420" y="838"/>
                  </a:cubicBezTo>
                  <a:cubicBezTo>
                    <a:pt x="655" y="838"/>
                    <a:pt x="839" y="645"/>
                    <a:pt x="839" y="420"/>
                  </a:cubicBezTo>
                  <a:cubicBezTo>
                    <a:pt x="839" y="184"/>
                    <a:pt x="65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823973" y="1525792"/>
              <a:ext cx="68660" cy="68659"/>
            </a:xfrm>
            <a:custGeom>
              <a:rect b="b" l="l" r="r" t="t"/>
              <a:pathLst>
                <a:path extrusionOk="0" h="840" w="84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847432" y="1545899"/>
              <a:ext cx="467130" cy="382777"/>
            </a:xfrm>
            <a:custGeom>
              <a:rect b="b" l="l" r="r" t="t"/>
              <a:pathLst>
                <a:path extrusionOk="0" h="4683" w="5715">
                  <a:moveTo>
                    <a:pt x="2863" y="1759"/>
                  </a:moveTo>
                  <a:cubicBezTo>
                    <a:pt x="3159" y="1759"/>
                    <a:pt x="3394" y="1994"/>
                    <a:pt x="3394" y="2291"/>
                  </a:cubicBezTo>
                  <a:cubicBezTo>
                    <a:pt x="3394" y="2587"/>
                    <a:pt x="3159" y="2832"/>
                    <a:pt x="2863" y="2832"/>
                  </a:cubicBezTo>
                  <a:lnTo>
                    <a:pt x="2852" y="2832"/>
                  </a:lnTo>
                  <a:cubicBezTo>
                    <a:pt x="2556" y="2832"/>
                    <a:pt x="2320" y="2587"/>
                    <a:pt x="2320" y="2291"/>
                  </a:cubicBezTo>
                  <a:cubicBezTo>
                    <a:pt x="2320" y="1994"/>
                    <a:pt x="2556" y="1759"/>
                    <a:pt x="2852" y="1759"/>
                  </a:cubicBezTo>
                  <a:close/>
                  <a:moveTo>
                    <a:pt x="3292" y="2914"/>
                  </a:moveTo>
                  <a:cubicBezTo>
                    <a:pt x="3445" y="2914"/>
                    <a:pt x="3578" y="3057"/>
                    <a:pt x="3578" y="3231"/>
                  </a:cubicBezTo>
                  <a:lnTo>
                    <a:pt x="3578" y="4090"/>
                  </a:lnTo>
                  <a:lnTo>
                    <a:pt x="2136" y="4090"/>
                  </a:lnTo>
                  <a:lnTo>
                    <a:pt x="2136" y="3231"/>
                  </a:lnTo>
                  <a:cubicBezTo>
                    <a:pt x="2136" y="3057"/>
                    <a:pt x="2270" y="2914"/>
                    <a:pt x="2423" y="2914"/>
                  </a:cubicBezTo>
                  <a:close/>
                  <a:moveTo>
                    <a:pt x="2689" y="0"/>
                  </a:moveTo>
                  <a:lnTo>
                    <a:pt x="2689" y="1360"/>
                  </a:lnTo>
                  <a:lnTo>
                    <a:pt x="1595" y="1360"/>
                  </a:lnTo>
                  <a:lnTo>
                    <a:pt x="614" y="389"/>
                  </a:lnTo>
                  <a:cubicBezTo>
                    <a:pt x="573" y="491"/>
                    <a:pt x="491" y="573"/>
                    <a:pt x="398" y="624"/>
                  </a:cubicBezTo>
                  <a:lnTo>
                    <a:pt x="1380" y="1605"/>
                  </a:lnTo>
                  <a:lnTo>
                    <a:pt x="1380" y="2638"/>
                  </a:lnTo>
                  <a:lnTo>
                    <a:pt x="0" y="2638"/>
                  </a:lnTo>
                  <a:cubicBezTo>
                    <a:pt x="21" y="2689"/>
                    <a:pt x="30" y="2740"/>
                    <a:pt x="30" y="2802"/>
                  </a:cubicBezTo>
                  <a:cubicBezTo>
                    <a:pt x="30" y="2852"/>
                    <a:pt x="21" y="2904"/>
                    <a:pt x="0" y="2955"/>
                  </a:cubicBezTo>
                  <a:lnTo>
                    <a:pt x="1380" y="2955"/>
                  </a:lnTo>
                  <a:lnTo>
                    <a:pt x="1380" y="4683"/>
                  </a:lnTo>
                  <a:lnTo>
                    <a:pt x="4335" y="4683"/>
                  </a:lnTo>
                  <a:lnTo>
                    <a:pt x="4335" y="2955"/>
                  </a:lnTo>
                  <a:lnTo>
                    <a:pt x="5715" y="2955"/>
                  </a:lnTo>
                  <a:cubicBezTo>
                    <a:pt x="5694" y="2904"/>
                    <a:pt x="5685" y="2852"/>
                    <a:pt x="5685" y="2802"/>
                  </a:cubicBezTo>
                  <a:cubicBezTo>
                    <a:pt x="5685" y="2740"/>
                    <a:pt x="5694" y="2689"/>
                    <a:pt x="5715" y="2638"/>
                  </a:cubicBezTo>
                  <a:lnTo>
                    <a:pt x="4335" y="2638"/>
                  </a:lnTo>
                  <a:lnTo>
                    <a:pt x="4335" y="1605"/>
                  </a:lnTo>
                  <a:lnTo>
                    <a:pt x="5316" y="624"/>
                  </a:lnTo>
                  <a:cubicBezTo>
                    <a:pt x="5224" y="573"/>
                    <a:pt x="5142" y="491"/>
                    <a:pt x="5101" y="389"/>
                  </a:cubicBezTo>
                  <a:lnTo>
                    <a:pt x="4120" y="1360"/>
                  </a:lnTo>
                  <a:lnTo>
                    <a:pt x="3026" y="1360"/>
                  </a:lnTo>
                  <a:lnTo>
                    <a:pt x="3026" y="0"/>
                  </a:lnTo>
                  <a:cubicBezTo>
                    <a:pt x="2975" y="21"/>
                    <a:pt x="2913" y="31"/>
                    <a:pt x="2852" y="31"/>
                  </a:cubicBezTo>
                  <a:cubicBezTo>
                    <a:pt x="2801" y="31"/>
                    <a:pt x="2750" y="21"/>
                    <a:pt x="2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2321194" y="1740603"/>
              <a:ext cx="68578" cy="68578"/>
            </a:xfrm>
            <a:custGeom>
              <a:rect b="b" l="l" r="r" t="t"/>
              <a:pathLst>
                <a:path extrusionOk="0" h="839" w="839">
                  <a:moveTo>
                    <a:pt x="420" y="0"/>
                  </a:moveTo>
                  <a:cubicBezTo>
                    <a:pt x="185" y="0"/>
                    <a:pt x="1" y="184"/>
                    <a:pt x="1" y="420"/>
                  </a:cubicBezTo>
                  <a:cubicBezTo>
                    <a:pt x="1" y="645"/>
                    <a:pt x="185" y="838"/>
                    <a:pt x="420" y="838"/>
                  </a:cubicBezTo>
                  <a:cubicBezTo>
                    <a:pt x="645" y="838"/>
                    <a:pt x="839" y="645"/>
                    <a:pt x="839" y="420"/>
                  </a:cubicBezTo>
                  <a:cubicBezTo>
                    <a:pt x="839" y="184"/>
                    <a:pt x="64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269371" y="1525792"/>
              <a:ext cx="68660" cy="68659"/>
            </a:xfrm>
            <a:custGeom>
              <a:rect b="b" l="l" r="r" t="t"/>
              <a:pathLst>
                <a:path extrusionOk="0" h="840" w="84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6"/>
          <p:cNvSpPr/>
          <p:nvPr/>
        </p:nvSpPr>
        <p:spPr>
          <a:xfrm>
            <a:off x="6585273" y="1212296"/>
            <a:ext cx="474731" cy="468519"/>
          </a:xfrm>
          <a:custGeom>
            <a:rect b="b" l="l" r="r" t="t"/>
            <a:pathLst>
              <a:path extrusionOk="0" h="5732" w="5808">
                <a:moveTo>
                  <a:pt x="2966" y="359"/>
                </a:moveTo>
                <a:cubicBezTo>
                  <a:pt x="3088" y="359"/>
                  <a:pt x="3181" y="436"/>
                  <a:pt x="3262" y="589"/>
                </a:cubicBezTo>
                <a:cubicBezTo>
                  <a:pt x="3292" y="671"/>
                  <a:pt x="3324" y="753"/>
                  <a:pt x="3344" y="825"/>
                </a:cubicBezTo>
                <a:cubicBezTo>
                  <a:pt x="3497" y="1346"/>
                  <a:pt x="3354" y="1836"/>
                  <a:pt x="3344" y="1836"/>
                </a:cubicBezTo>
                <a:lnTo>
                  <a:pt x="3252" y="2154"/>
                </a:lnTo>
                <a:lnTo>
                  <a:pt x="4387" y="1826"/>
                </a:lnTo>
                <a:cubicBezTo>
                  <a:pt x="4469" y="1804"/>
                  <a:pt x="4546" y="1792"/>
                  <a:pt x="4618" y="1792"/>
                </a:cubicBezTo>
                <a:cubicBezTo>
                  <a:pt x="4805" y="1792"/>
                  <a:pt x="4959" y="1871"/>
                  <a:pt x="5092" y="2041"/>
                </a:cubicBezTo>
                <a:cubicBezTo>
                  <a:pt x="5378" y="2409"/>
                  <a:pt x="5439" y="3554"/>
                  <a:pt x="5439" y="3963"/>
                </a:cubicBezTo>
                <a:cubicBezTo>
                  <a:pt x="5439" y="3973"/>
                  <a:pt x="5439" y="4249"/>
                  <a:pt x="5123" y="4382"/>
                </a:cubicBezTo>
                <a:cubicBezTo>
                  <a:pt x="4703" y="4577"/>
                  <a:pt x="3894" y="4772"/>
                  <a:pt x="3696" y="4772"/>
                </a:cubicBezTo>
                <a:cubicBezTo>
                  <a:pt x="3686" y="4772"/>
                  <a:pt x="3678" y="4772"/>
                  <a:pt x="3671" y="4771"/>
                </a:cubicBezTo>
                <a:lnTo>
                  <a:pt x="3426" y="4699"/>
                </a:lnTo>
                <a:lnTo>
                  <a:pt x="2965" y="4597"/>
                </a:lnTo>
                <a:cubicBezTo>
                  <a:pt x="2958" y="4596"/>
                  <a:pt x="2950" y="4596"/>
                  <a:pt x="2942" y="4596"/>
                </a:cubicBezTo>
                <a:cubicBezTo>
                  <a:pt x="2834" y="4596"/>
                  <a:pt x="2639" y="4655"/>
                  <a:pt x="2383" y="4740"/>
                </a:cubicBezTo>
                <a:lnTo>
                  <a:pt x="1882" y="3022"/>
                </a:lnTo>
                <a:cubicBezTo>
                  <a:pt x="2127" y="2818"/>
                  <a:pt x="2495" y="2450"/>
                  <a:pt x="2638" y="1990"/>
                </a:cubicBezTo>
                <a:cubicBezTo>
                  <a:pt x="2771" y="1561"/>
                  <a:pt x="2802" y="1070"/>
                  <a:pt x="2822" y="722"/>
                </a:cubicBezTo>
                <a:cubicBezTo>
                  <a:pt x="2822" y="722"/>
                  <a:pt x="2853" y="436"/>
                  <a:pt x="2863" y="375"/>
                </a:cubicBezTo>
                <a:cubicBezTo>
                  <a:pt x="2899" y="364"/>
                  <a:pt x="2934" y="359"/>
                  <a:pt x="2966" y="359"/>
                </a:cubicBezTo>
                <a:close/>
                <a:moveTo>
                  <a:pt x="2967" y="1"/>
                </a:moveTo>
                <a:cubicBezTo>
                  <a:pt x="2869" y="1"/>
                  <a:pt x="2765" y="23"/>
                  <a:pt x="2659" y="68"/>
                </a:cubicBezTo>
                <a:cubicBezTo>
                  <a:pt x="2506" y="129"/>
                  <a:pt x="2495" y="293"/>
                  <a:pt x="2465" y="702"/>
                </a:cubicBezTo>
                <a:cubicBezTo>
                  <a:pt x="2444" y="1029"/>
                  <a:pt x="2413" y="1489"/>
                  <a:pt x="2291" y="1888"/>
                </a:cubicBezTo>
                <a:cubicBezTo>
                  <a:pt x="2209" y="2184"/>
                  <a:pt x="1974" y="2460"/>
                  <a:pt x="1770" y="2644"/>
                </a:cubicBezTo>
                <a:lnTo>
                  <a:pt x="1759" y="2613"/>
                </a:lnTo>
                <a:lnTo>
                  <a:pt x="0" y="3125"/>
                </a:lnTo>
                <a:lnTo>
                  <a:pt x="757" y="5732"/>
                </a:lnTo>
                <a:lnTo>
                  <a:pt x="2515" y="5231"/>
                </a:lnTo>
                <a:lnTo>
                  <a:pt x="2475" y="5078"/>
                </a:lnTo>
                <a:cubicBezTo>
                  <a:pt x="2751" y="4985"/>
                  <a:pt x="2915" y="4955"/>
                  <a:pt x="2955" y="4955"/>
                </a:cubicBezTo>
                <a:lnTo>
                  <a:pt x="3313" y="5047"/>
                </a:lnTo>
                <a:lnTo>
                  <a:pt x="3599" y="5119"/>
                </a:lnTo>
                <a:cubicBezTo>
                  <a:pt x="3624" y="5125"/>
                  <a:pt x="3656" y="5127"/>
                  <a:pt x="3693" y="5127"/>
                </a:cubicBezTo>
                <a:cubicBezTo>
                  <a:pt x="4045" y="5127"/>
                  <a:pt x="4906" y="4886"/>
                  <a:pt x="5276" y="4719"/>
                </a:cubicBezTo>
                <a:cubicBezTo>
                  <a:pt x="5798" y="4474"/>
                  <a:pt x="5808" y="3983"/>
                  <a:pt x="5808" y="3963"/>
                </a:cubicBezTo>
                <a:cubicBezTo>
                  <a:pt x="5808" y="3799"/>
                  <a:pt x="5798" y="2347"/>
                  <a:pt x="5368" y="1816"/>
                </a:cubicBezTo>
                <a:cubicBezTo>
                  <a:pt x="5167" y="1563"/>
                  <a:pt x="4917" y="1435"/>
                  <a:pt x="4627" y="1435"/>
                </a:cubicBezTo>
                <a:cubicBezTo>
                  <a:pt x="4518" y="1435"/>
                  <a:pt x="4404" y="1453"/>
                  <a:pt x="4285" y="1489"/>
                </a:cubicBezTo>
                <a:lnTo>
                  <a:pt x="3753" y="1642"/>
                </a:lnTo>
                <a:cubicBezTo>
                  <a:pt x="3783" y="1407"/>
                  <a:pt x="3794" y="1090"/>
                  <a:pt x="3692" y="732"/>
                </a:cubicBezTo>
                <a:cubicBezTo>
                  <a:pt x="3661" y="630"/>
                  <a:pt x="3630" y="538"/>
                  <a:pt x="3579" y="436"/>
                </a:cubicBezTo>
                <a:cubicBezTo>
                  <a:pt x="3445" y="154"/>
                  <a:pt x="3226" y="1"/>
                  <a:pt x="2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6"/>
          <p:cNvGrpSpPr/>
          <p:nvPr/>
        </p:nvGrpSpPr>
        <p:grpSpPr>
          <a:xfrm>
            <a:off x="6607564" y="3159087"/>
            <a:ext cx="442205" cy="443018"/>
            <a:chOff x="6774013" y="3311487"/>
            <a:chExt cx="442205" cy="443018"/>
          </a:xfrm>
        </p:grpSpPr>
        <p:sp>
          <p:nvSpPr>
            <p:cNvPr id="126" name="Google Shape;126;p16"/>
            <p:cNvSpPr/>
            <p:nvPr/>
          </p:nvSpPr>
          <p:spPr>
            <a:xfrm>
              <a:off x="6774013" y="3355871"/>
              <a:ext cx="397816" cy="398634"/>
            </a:xfrm>
            <a:custGeom>
              <a:rect b="b" l="l" r="r" t="t"/>
              <a:pathLst>
                <a:path extrusionOk="0" h="4877" w="4867">
                  <a:moveTo>
                    <a:pt x="2434" y="0"/>
                  </a:moveTo>
                  <a:cubicBezTo>
                    <a:pt x="1084" y="0"/>
                    <a:pt x="0" y="1094"/>
                    <a:pt x="0" y="2433"/>
                  </a:cubicBezTo>
                  <a:cubicBezTo>
                    <a:pt x="0" y="3783"/>
                    <a:pt x="1084" y="4876"/>
                    <a:pt x="2434" y="4876"/>
                  </a:cubicBezTo>
                  <a:cubicBezTo>
                    <a:pt x="3783" y="4876"/>
                    <a:pt x="4867" y="3783"/>
                    <a:pt x="4867" y="2433"/>
                  </a:cubicBezTo>
                  <a:cubicBezTo>
                    <a:pt x="4867" y="2024"/>
                    <a:pt x="4765" y="1636"/>
                    <a:pt x="4581" y="1288"/>
                  </a:cubicBezTo>
                  <a:cubicBezTo>
                    <a:pt x="4560" y="1298"/>
                    <a:pt x="4540" y="1298"/>
                    <a:pt x="4519" y="1298"/>
                  </a:cubicBezTo>
                  <a:lnTo>
                    <a:pt x="4489" y="1298"/>
                  </a:lnTo>
                  <a:lnTo>
                    <a:pt x="4182" y="1268"/>
                  </a:lnTo>
                  <a:lnTo>
                    <a:pt x="3957" y="1493"/>
                  </a:lnTo>
                  <a:cubicBezTo>
                    <a:pt x="4131" y="1768"/>
                    <a:pt x="4223" y="2096"/>
                    <a:pt x="4223" y="2433"/>
                  </a:cubicBezTo>
                  <a:cubicBezTo>
                    <a:pt x="4223" y="3425"/>
                    <a:pt x="3426" y="4233"/>
                    <a:pt x="2434" y="4233"/>
                  </a:cubicBezTo>
                  <a:cubicBezTo>
                    <a:pt x="1442" y="4233"/>
                    <a:pt x="645" y="3425"/>
                    <a:pt x="645" y="2433"/>
                  </a:cubicBezTo>
                  <a:cubicBezTo>
                    <a:pt x="645" y="1452"/>
                    <a:pt x="1442" y="644"/>
                    <a:pt x="2434" y="644"/>
                  </a:cubicBezTo>
                  <a:cubicBezTo>
                    <a:pt x="2781" y="644"/>
                    <a:pt x="3099" y="746"/>
                    <a:pt x="3374" y="920"/>
                  </a:cubicBezTo>
                  <a:lnTo>
                    <a:pt x="3579" y="716"/>
                  </a:lnTo>
                  <a:lnTo>
                    <a:pt x="3548" y="357"/>
                  </a:lnTo>
                  <a:lnTo>
                    <a:pt x="3548" y="276"/>
                  </a:lnTo>
                  <a:cubicBezTo>
                    <a:pt x="3221" y="102"/>
                    <a:pt x="2833" y="0"/>
                    <a:pt x="2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875125" y="3456901"/>
              <a:ext cx="195680" cy="196497"/>
            </a:xfrm>
            <a:custGeom>
              <a:rect b="b" l="l" r="r" t="t"/>
              <a:pathLst>
                <a:path extrusionOk="0" h="2404" w="2394">
                  <a:moveTo>
                    <a:pt x="1197" y="1"/>
                  </a:moveTo>
                  <a:cubicBezTo>
                    <a:pt x="532" y="1"/>
                    <a:pt x="1" y="543"/>
                    <a:pt x="1" y="1197"/>
                  </a:cubicBezTo>
                  <a:cubicBezTo>
                    <a:pt x="1" y="1861"/>
                    <a:pt x="532" y="2404"/>
                    <a:pt x="1197" y="2404"/>
                  </a:cubicBezTo>
                  <a:cubicBezTo>
                    <a:pt x="1862" y="2404"/>
                    <a:pt x="2393" y="1861"/>
                    <a:pt x="2393" y="1197"/>
                  </a:cubicBezTo>
                  <a:cubicBezTo>
                    <a:pt x="2393" y="1023"/>
                    <a:pt x="2352" y="850"/>
                    <a:pt x="2280" y="696"/>
                  </a:cubicBezTo>
                  <a:lnTo>
                    <a:pt x="2270" y="707"/>
                  </a:lnTo>
                  <a:lnTo>
                    <a:pt x="1821" y="1156"/>
                  </a:lnTo>
                  <a:lnTo>
                    <a:pt x="1821" y="1197"/>
                  </a:lnTo>
                  <a:cubicBezTo>
                    <a:pt x="1821" y="1545"/>
                    <a:pt x="1544" y="1831"/>
                    <a:pt x="1197" y="1831"/>
                  </a:cubicBezTo>
                  <a:cubicBezTo>
                    <a:pt x="849" y="1831"/>
                    <a:pt x="563" y="1545"/>
                    <a:pt x="563" y="1197"/>
                  </a:cubicBezTo>
                  <a:cubicBezTo>
                    <a:pt x="563" y="850"/>
                    <a:pt x="849" y="573"/>
                    <a:pt x="1197" y="573"/>
                  </a:cubicBezTo>
                  <a:lnTo>
                    <a:pt x="1248" y="573"/>
                  </a:lnTo>
                  <a:lnTo>
                    <a:pt x="1698" y="123"/>
                  </a:lnTo>
                  <a:lnTo>
                    <a:pt x="1708" y="114"/>
                  </a:lnTo>
                  <a:cubicBezTo>
                    <a:pt x="1544" y="42"/>
                    <a:pt x="1381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972885" y="3311487"/>
              <a:ext cx="243333" cy="242433"/>
            </a:xfrm>
            <a:custGeom>
              <a:rect b="b" l="l" r="r" t="t"/>
              <a:pathLst>
                <a:path extrusionOk="0" h="2966" w="2977">
                  <a:moveTo>
                    <a:pt x="2066" y="1"/>
                  </a:moveTo>
                  <a:cubicBezTo>
                    <a:pt x="2045" y="1"/>
                    <a:pt x="2035" y="1"/>
                    <a:pt x="2025" y="11"/>
                  </a:cubicBezTo>
                  <a:lnTo>
                    <a:pt x="1371" y="666"/>
                  </a:lnTo>
                  <a:cubicBezTo>
                    <a:pt x="1309" y="727"/>
                    <a:pt x="1279" y="809"/>
                    <a:pt x="1289" y="891"/>
                  </a:cubicBezTo>
                  <a:lnTo>
                    <a:pt x="1289" y="911"/>
                  </a:lnTo>
                  <a:lnTo>
                    <a:pt x="1320" y="1320"/>
                  </a:lnTo>
                  <a:lnTo>
                    <a:pt x="1084" y="1555"/>
                  </a:lnTo>
                  <a:lnTo>
                    <a:pt x="666" y="1984"/>
                  </a:lnTo>
                  <a:lnTo>
                    <a:pt x="655" y="1995"/>
                  </a:lnTo>
                  <a:lnTo>
                    <a:pt x="246" y="2404"/>
                  </a:lnTo>
                  <a:lnTo>
                    <a:pt x="62" y="2577"/>
                  </a:lnTo>
                  <a:cubicBezTo>
                    <a:pt x="32" y="2608"/>
                    <a:pt x="21" y="2639"/>
                    <a:pt x="21" y="2670"/>
                  </a:cubicBezTo>
                  <a:lnTo>
                    <a:pt x="11" y="2813"/>
                  </a:lnTo>
                  <a:cubicBezTo>
                    <a:pt x="1" y="2895"/>
                    <a:pt x="62" y="2966"/>
                    <a:pt x="144" y="2966"/>
                  </a:cubicBezTo>
                  <a:lnTo>
                    <a:pt x="154" y="2966"/>
                  </a:lnTo>
                  <a:lnTo>
                    <a:pt x="307" y="2956"/>
                  </a:lnTo>
                  <a:cubicBezTo>
                    <a:pt x="338" y="2956"/>
                    <a:pt x="379" y="2945"/>
                    <a:pt x="400" y="2915"/>
                  </a:cubicBezTo>
                  <a:lnTo>
                    <a:pt x="1677" y="1637"/>
                  </a:lnTo>
                  <a:lnTo>
                    <a:pt x="2056" y="1668"/>
                  </a:lnTo>
                  <a:lnTo>
                    <a:pt x="2086" y="1668"/>
                  </a:lnTo>
                  <a:cubicBezTo>
                    <a:pt x="2168" y="1668"/>
                    <a:pt x="2240" y="1637"/>
                    <a:pt x="2291" y="1586"/>
                  </a:cubicBezTo>
                  <a:lnTo>
                    <a:pt x="2945" y="932"/>
                  </a:lnTo>
                  <a:cubicBezTo>
                    <a:pt x="2976" y="900"/>
                    <a:pt x="2956" y="839"/>
                    <a:pt x="2904" y="839"/>
                  </a:cubicBezTo>
                  <a:lnTo>
                    <a:pt x="2516" y="809"/>
                  </a:lnTo>
                  <a:lnTo>
                    <a:pt x="2659" y="666"/>
                  </a:lnTo>
                  <a:cubicBezTo>
                    <a:pt x="2720" y="594"/>
                    <a:pt x="2720" y="491"/>
                    <a:pt x="2659" y="430"/>
                  </a:cubicBezTo>
                  <a:lnTo>
                    <a:pt x="2557" y="328"/>
                  </a:lnTo>
                  <a:cubicBezTo>
                    <a:pt x="2526" y="287"/>
                    <a:pt x="2475" y="277"/>
                    <a:pt x="2434" y="277"/>
                  </a:cubicBezTo>
                  <a:cubicBezTo>
                    <a:pt x="2393" y="277"/>
                    <a:pt x="2352" y="287"/>
                    <a:pt x="2322" y="328"/>
                  </a:cubicBezTo>
                  <a:lnTo>
                    <a:pt x="2148" y="491"/>
                  </a:lnTo>
                  <a:lnTo>
                    <a:pt x="2117" y="52"/>
                  </a:lnTo>
                  <a:cubicBezTo>
                    <a:pt x="2117" y="21"/>
                    <a:pt x="2086" y="1"/>
                    <a:pt x="2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6"/>
          <p:cNvSpPr/>
          <p:nvPr/>
        </p:nvSpPr>
        <p:spPr>
          <a:xfrm>
            <a:off x="4414864" y="3647779"/>
            <a:ext cx="380325" cy="483150"/>
          </a:xfrm>
          <a:custGeom>
            <a:rect b="b" l="l" r="r" t="t"/>
            <a:pathLst>
              <a:path extrusionOk="0" h="5911" w="4653">
                <a:moveTo>
                  <a:pt x="338" y="1"/>
                </a:moveTo>
                <a:cubicBezTo>
                  <a:pt x="154" y="1"/>
                  <a:pt x="0" y="154"/>
                  <a:pt x="0" y="348"/>
                </a:cubicBezTo>
                <a:lnTo>
                  <a:pt x="0" y="5562"/>
                </a:lnTo>
                <a:cubicBezTo>
                  <a:pt x="0" y="5757"/>
                  <a:pt x="154" y="5910"/>
                  <a:pt x="338" y="5910"/>
                </a:cubicBezTo>
                <a:lnTo>
                  <a:pt x="4305" y="5910"/>
                </a:lnTo>
                <a:cubicBezTo>
                  <a:pt x="4499" y="5910"/>
                  <a:pt x="4653" y="5757"/>
                  <a:pt x="4653" y="5562"/>
                </a:cubicBezTo>
                <a:lnTo>
                  <a:pt x="4653" y="348"/>
                </a:lnTo>
                <a:cubicBezTo>
                  <a:pt x="4653" y="154"/>
                  <a:pt x="4499" y="1"/>
                  <a:pt x="43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4362224" y="3643610"/>
            <a:ext cx="484785" cy="114596"/>
          </a:xfrm>
          <a:custGeom>
            <a:rect b="b" l="l" r="r" t="t"/>
            <a:pathLst>
              <a:path extrusionOk="0" h="1402" w="5931">
                <a:moveTo>
                  <a:pt x="113" y="1"/>
                </a:moveTo>
                <a:cubicBezTo>
                  <a:pt x="52" y="1"/>
                  <a:pt x="1" y="42"/>
                  <a:pt x="1" y="103"/>
                </a:cubicBezTo>
                <a:lnTo>
                  <a:pt x="1" y="1289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9"/>
                </a:cubicBezTo>
                <a:lnTo>
                  <a:pt x="5931" y="103"/>
                </a:lnTo>
                <a:cubicBezTo>
                  <a:pt x="5931" y="4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4362224" y="3801530"/>
            <a:ext cx="484785" cy="114596"/>
          </a:xfrm>
          <a:custGeom>
            <a:rect b="b" l="l" r="r" t="t"/>
            <a:pathLst>
              <a:path extrusionOk="0" h="1402" w="5931">
                <a:moveTo>
                  <a:pt x="113" y="1"/>
                </a:moveTo>
                <a:cubicBezTo>
                  <a:pt x="52" y="1"/>
                  <a:pt x="1" y="52"/>
                  <a:pt x="1" y="114"/>
                </a:cubicBezTo>
                <a:lnTo>
                  <a:pt x="1" y="1300"/>
                </a:lnTo>
                <a:cubicBezTo>
                  <a:pt x="1" y="1350"/>
                  <a:pt x="52" y="1402"/>
                  <a:pt x="113" y="1402"/>
                </a:cubicBezTo>
                <a:lnTo>
                  <a:pt x="5828" y="1402"/>
                </a:lnTo>
                <a:cubicBezTo>
                  <a:pt x="5890" y="1402"/>
                  <a:pt x="5931" y="1350"/>
                  <a:pt x="5931" y="1300"/>
                </a:cubicBezTo>
                <a:lnTo>
                  <a:pt x="5931" y="114"/>
                </a:lnTo>
                <a:cubicBezTo>
                  <a:pt x="5931" y="5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4362224" y="3955364"/>
            <a:ext cx="484785" cy="114596"/>
          </a:xfrm>
          <a:custGeom>
            <a:rect b="b" l="l" r="r" t="t"/>
            <a:pathLst>
              <a:path extrusionOk="0" h="1402" w="5931">
                <a:moveTo>
                  <a:pt x="113" y="0"/>
                </a:moveTo>
                <a:cubicBezTo>
                  <a:pt x="52" y="0"/>
                  <a:pt x="1" y="52"/>
                  <a:pt x="1" y="102"/>
                </a:cubicBezTo>
                <a:lnTo>
                  <a:pt x="1" y="1288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8"/>
                </a:cubicBezTo>
                <a:lnTo>
                  <a:pt x="5931" y="102"/>
                </a:lnTo>
                <a:cubicBezTo>
                  <a:pt x="5931" y="52"/>
                  <a:pt x="5890" y="0"/>
                  <a:pt x="58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4560279" y="4130858"/>
            <a:ext cx="89503" cy="17655"/>
          </a:xfrm>
          <a:custGeom>
            <a:rect b="b" l="l" r="r" t="t"/>
            <a:pathLst>
              <a:path extrusionOk="0" h="216" w="1095">
                <a:moveTo>
                  <a:pt x="0" y="0"/>
                </a:moveTo>
                <a:cubicBezTo>
                  <a:pt x="72" y="123"/>
                  <a:pt x="287" y="215"/>
                  <a:pt x="543" y="215"/>
                </a:cubicBezTo>
                <a:cubicBezTo>
                  <a:pt x="809" y="215"/>
                  <a:pt x="1023" y="123"/>
                  <a:pt x="10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4006249" y="2142712"/>
            <a:ext cx="1197536" cy="570037"/>
          </a:xfrm>
          <a:custGeom>
            <a:rect b="b" l="l" r="r" t="t"/>
            <a:pathLst>
              <a:path extrusionOk="0" h="6974" w="14651">
                <a:moveTo>
                  <a:pt x="7321" y="1"/>
                </a:moveTo>
                <a:cubicBezTo>
                  <a:pt x="3395" y="1"/>
                  <a:pt x="184" y="3088"/>
                  <a:pt x="0" y="6974"/>
                </a:cubicBezTo>
                <a:lnTo>
                  <a:pt x="14651" y="6974"/>
                </a:lnTo>
                <a:cubicBezTo>
                  <a:pt x="14467" y="3088"/>
                  <a:pt x="11256" y="1"/>
                  <a:pt x="7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4310401" y="3358667"/>
            <a:ext cx="589246" cy="285019"/>
          </a:xfrm>
          <a:custGeom>
            <a:rect b="b" l="l" r="r" t="t"/>
            <a:pathLst>
              <a:path extrusionOk="0" h="3487" w="7209">
                <a:moveTo>
                  <a:pt x="1" y="0"/>
                </a:moveTo>
                <a:cubicBezTo>
                  <a:pt x="737" y="1186"/>
                  <a:pt x="1432" y="2536"/>
                  <a:pt x="1514" y="3487"/>
                </a:cubicBezTo>
                <a:lnTo>
                  <a:pt x="5685" y="3487"/>
                </a:lnTo>
                <a:cubicBezTo>
                  <a:pt x="5767" y="2536"/>
                  <a:pt x="6472" y="1186"/>
                  <a:pt x="72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428269" y="1810687"/>
            <a:ext cx="78631" cy="264666"/>
          </a:xfrm>
          <a:custGeom>
            <a:rect b="b" l="l" r="r" t="t"/>
            <a:pathLst>
              <a:path extrusionOk="0" h="3238" w="962">
                <a:moveTo>
                  <a:pt x="236" y="0"/>
                </a:moveTo>
                <a:cubicBezTo>
                  <a:pt x="222" y="0"/>
                  <a:pt x="209" y="1"/>
                  <a:pt x="195" y="4"/>
                </a:cubicBezTo>
                <a:cubicBezTo>
                  <a:pt x="82" y="24"/>
                  <a:pt x="0" y="137"/>
                  <a:pt x="21" y="249"/>
                </a:cubicBezTo>
                <a:lnTo>
                  <a:pt x="522" y="3050"/>
                </a:lnTo>
                <a:cubicBezTo>
                  <a:pt x="540" y="3160"/>
                  <a:pt x="632" y="3237"/>
                  <a:pt x="732" y="3237"/>
                </a:cubicBezTo>
                <a:cubicBezTo>
                  <a:pt x="744" y="3237"/>
                  <a:pt x="756" y="3236"/>
                  <a:pt x="767" y="3234"/>
                </a:cubicBezTo>
                <a:cubicBezTo>
                  <a:pt x="879" y="3214"/>
                  <a:pt x="961" y="3102"/>
                  <a:pt x="941" y="2979"/>
                </a:cubicBezTo>
                <a:lnTo>
                  <a:pt x="450" y="178"/>
                </a:lnTo>
                <a:cubicBezTo>
                  <a:pt x="432" y="69"/>
                  <a:pt x="342" y="0"/>
                  <a:pt x="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4131637" y="1918092"/>
            <a:ext cx="157181" cy="236712"/>
          </a:xfrm>
          <a:custGeom>
            <a:rect b="b" l="l" r="r" t="t"/>
            <a:pathLst>
              <a:path extrusionOk="0" h="2896" w="1923">
                <a:moveTo>
                  <a:pt x="247" y="1"/>
                </a:moveTo>
                <a:cubicBezTo>
                  <a:pt x="212" y="1"/>
                  <a:pt x="176" y="10"/>
                  <a:pt x="143" y="29"/>
                </a:cubicBezTo>
                <a:cubicBezTo>
                  <a:pt x="41" y="91"/>
                  <a:pt x="0" y="223"/>
                  <a:pt x="61" y="325"/>
                </a:cubicBezTo>
                <a:lnTo>
                  <a:pt x="1482" y="2790"/>
                </a:lnTo>
                <a:cubicBezTo>
                  <a:pt x="1524" y="2859"/>
                  <a:pt x="1599" y="2896"/>
                  <a:pt x="1675" y="2896"/>
                </a:cubicBezTo>
                <a:cubicBezTo>
                  <a:pt x="1711" y="2896"/>
                  <a:pt x="1746" y="2888"/>
                  <a:pt x="1779" y="2872"/>
                </a:cubicBezTo>
                <a:cubicBezTo>
                  <a:pt x="1881" y="2810"/>
                  <a:pt x="1922" y="2677"/>
                  <a:pt x="1861" y="2575"/>
                </a:cubicBezTo>
                <a:lnTo>
                  <a:pt x="439" y="111"/>
                </a:lnTo>
                <a:cubicBezTo>
                  <a:pt x="398" y="42"/>
                  <a:pt x="323" y="1"/>
                  <a:pt x="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4702342" y="1810687"/>
            <a:ext cx="78631" cy="264666"/>
          </a:xfrm>
          <a:custGeom>
            <a:rect b="b" l="l" r="r" t="t"/>
            <a:pathLst>
              <a:path extrusionOk="0" h="3238" w="962">
                <a:moveTo>
                  <a:pt x="726" y="0"/>
                </a:moveTo>
                <a:cubicBezTo>
                  <a:pt x="621" y="0"/>
                  <a:pt x="530" y="69"/>
                  <a:pt x="512" y="178"/>
                </a:cubicBezTo>
                <a:lnTo>
                  <a:pt x="21" y="2979"/>
                </a:lnTo>
                <a:cubicBezTo>
                  <a:pt x="0" y="3102"/>
                  <a:pt x="82" y="3214"/>
                  <a:pt x="195" y="3234"/>
                </a:cubicBezTo>
                <a:cubicBezTo>
                  <a:pt x="208" y="3236"/>
                  <a:pt x="220" y="3237"/>
                  <a:pt x="233" y="3237"/>
                </a:cubicBezTo>
                <a:cubicBezTo>
                  <a:pt x="340" y="3237"/>
                  <a:pt x="432" y="3160"/>
                  <a:pt x="450" y="3050"/>
                </a:cubicBezTo>
                <a:lnTo>
                  <a:pt x="941" y="249"/>
                </a:lnTo>
                <a:cubicBezTo>
                  <a:pt x="962" y="137"/>
                  <a:pt x="880" y="24"/>
                  <a:pt x="768" y="4"/>
                </a:cubicBezTo>
                <a:cubicBezTo>
                  <a:pt x="754" y="1"/>
                  <a:pt x="740" y="0"/>
                  <a:pt x="7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920504" y="1918092"/>
            <a:ext cx="157181" cy="236712"/>
          </a:xfrm>
          <a:custGeom>
            <a:rect b="b" l="l" r="r" t="t"/>
            <a:pathLst>
              <a:path extrusionOk="0" h="2896" w="1923">
                <a:moveTo>
                  <a:pt x="1675" y="1"/>
                </a:moveTo>
                <a:cubicBezTo>
                  <a:pt x="1600" y="1"/>
                  <a:pt x="1527" y="42"/>
                  <a:pt x="1493" y="111"/>
                </a:cubicBezTo>
                <a:lnTo>
                  <a:pt x="62" y="2575"/>
                </a:lnTo>
                <a:cubicBezTo>
                  <a:pt x="0" y="2677"/>
                  <a:pt x="41" y="2810"/>
                  <a:pt x="143" y="2872"/>
                </a:cubicBezTo>
                <a:cubicBezTo>
                  <a:pt x="176" y="2888"/>
                  <a:pt x="212" y="2896"/>
                  <a:pt x="247" y="2896"/>
                </a:cubicBezTo>
                <a:cubicBezTo>
                  <a:pt x="323" y="2896"/>
                  <a:pt x="398" y="2859"/>
                  <a:pt x="440" y="2790"/>
                </a:cubicBezTo>
                <a:lnTo>
                  <a:pt x="1861" y="325"/>
                </a:lnTo>
                <a:cubicBezTo>
                  <a:pt x="1922" y="223"/>
                  <a:pt x="1882" y="91"/>
                  <a:pt x="1779" y="29"/>
                </a:cubicBezTo>
                <a:cubicBezTo>
                  <a:pt x="1747" y="10"/>
                  <a:pt x="1711" y="1"/>
                  <a:pt x="1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5100168" y="2120070"/>
            <a:ext cx="218157" cy="184890"/>
          </a:xfrm>
          <a:custGeom>
            <a:rect b="b" l="l" r="r" t="t"/>
            <a:pathLst>
              <a:path extrusionOk="0" h="2262" w="2669">
                <a:moveTo>
                  <a:pt x="2420" y="1"/>
                </a:moveTo>
                <a:cubicBezTo>
                  <a:pt x="2371" y="1"/>
                  <a:pt x="2321" y="17"/>
                  <a:pt x="2280" y="53"/>
                </a:cubicBezTo>
                <a:lnTo>
                  <a:pt x="102" y="1883"/>
                </a:lnTo>
                <a:cubicBezTo>
                  <a:pt x="11" y="1955"/>
                  <a:pt x="0" y="2098"/>
                  <a:pt x="72" y="2189"/>
                </a:cubicBezTo>
                <a:cubicBezTo>
                  <a:pt x="118" y="2235"/>
                  <a:pt x="180" y="2262"/>
                  <a:pt x="242" y="2262"/>
                </a:cubicBezTo>
                <a:cubicBezTo>
                  <a:pt x="290" y="2262"/>
                  <a:pt x="338" y="2246"/>
                  <a:pt x="379" y="2210"/>
                </a:cubicBezTo>
                <a:lnTo>
                  <a:pt x="2567" y="380"/>
                </a:lnTo>
                <a:cubicBezTo>
                  <a:pt x="2648" y="308"/>
                  <a:pt x="2669" y="165"/>
                  <a:pt x="2587" y="73"/>
                </a:cubicBezTo>
                <a:cubicBezTo>
                  <a:pt x="2547" y="27"/>
                  <a:pt x="2484" y="1"/>
                  <a:pt x="24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3891732" y="2120070"/>
            <a:ext cx="217340" cy="184890"/>
          </a:xfrm>
          <a:custGeom>
            <a:rect b="b" l="l" r="r" t="t"/>
            <a:pathLst>
              <a:path extrusionOk="0" h="2262" w="2659">
                <a:moveTo>
                  <a:pt x="239" y="1"/>
                </a:moveTo>
                <a:cubicBezTo>
                  <a:pt x="175" y="1"/>
                  <a:pt x="112" y="27"/>
                  <a:pt x="72" y="73"/>
                </a:cubicBezTo>
                <a:cubicBezTo>
                  <a:pt x="0" y="165"/>
                  <a:pt x="11" y="308"/>
                  <a:pt x="103" y="380"/>
                </a:cubicBezTo>
                <a:lnTo>
                  <a:pt x="2281" y="2210"/>
                </a:lnTo>
                <a:cubicBezTo>
                  <a:pt x="2321" y="2246"/>
                  <a:pt x="2369" y="2262"/>
                  <a:pt x="2417" y="2262"/>
                </a:cubicBezTo>
                <a:cubicBezTo>
                  <a:pt x="2479" y="2262"/>
                  <a:pt x="2541" y="2235"/>
                  <a:pt x="2587" y="2189"/>
                </a:cubicBezTo>
                <a:cubicBezTo>
                  <a:pt x="2659" y="2098"/>
                  <a:pt x="2649" y="1955"/>
                  <a:pt x="2556" y="1883"/>
                </a:cubicBezTo>
                <a:lnTo>
                  <a:pt x="379" y="53"/>
                </a:lnTo>
                <a:cubicBezTo>
                  <a:pt x="339" y="17"/>
                  <a:pt x="288" y="1"/>
                  <a:pt x="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6"/>
          <p:cNvGrpSpPr/>
          <p:nvPr/>
        </p:nvGrpSpPr>
        <p:grpSpPr>
          <a:xfrm>
            <a:off x="5442002" y="1651465"/>
            <a:ext cx="3099559" cy="986397"/>
            <a:chOff x="5442002" y="1651465"/>
            <a:chExt cx="3099559" cy="986397"/>
          </a:xfrm>
        </p:grpSpPr>
        <p:sp>
          <p:nvSpPr>
            <p:cNvPr id="143" name="Google Shape;143;p16"/>
            <p:cNvSpPr/>
            <p:nvPr/>
          </p:nvSpPr>
          <p:spPr>
            <a:xfrm>
              <a:off x="5442002" y="2077566"/>
              <a:ext cx="987798" cy="276681"/>
            </a:xfrm>
            <a:custGeom>
              <a:rect b="b" l="l" r="r" t="t"/>
              <a:pathLst>
                <a:path extrusionOk="0" h="3385" w="12085">
                  <a:moveTo>
                    <a:pt x="11399" y="0"/>
                  </a:moveTo>
                  <a:cubicBezTo>
                    <a:pt x="11011" y="0"/>
                    <a:pt x="10704" y="307"/>
                    <a:pt x="10704" y="685"/>
                  </a:cubicBezTo>
                  <a:cubicBezTo>
                    <a:pt x="10704" y="1012"/>
                    <a:pt x="10940" y="1278"/>
                    <a:pt x="11246" y="1350"/>
                  </a:cubicBezTo>
                  <a:lnTo>
                    <a:pt x="11246" y="3088"/>
                  </a:lnTo>
                  <a:lnTo>
                    <a:pt x="0" y="3088"/>
                  </a:lnTo>
                  <a:lnTo>
                    <a:pt x="0" y="3384"/>
                  </a:lnTo>
                  <a:lnTo>
                    <a:pt x="11542" y="3384"/>
                  </a:lnTo>
                  <a:lnTo>
                    <a:pt x="11542" y="1350"/>
                  </a:lnTo>
                  <a:cubicBezTo>
                    <a:pt x="11849" y="1278"/>
                    <a:pt x="12085" y="1012"/>
                    <a:pt x="12085" y="685"/>
                  </a:cubicBezTo>
                  <a:cubicBezTo>
                    <a:pt x="12085" y="307"/>
                    <a:pt x="11778" y="0"/>
                    <a:pt x="1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6504561" y="1651465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2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6504561" y="194456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Use a chat bot(IBM Watson) to interact with user.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5442002" y="3581800"/>
            <a:ext cx="3109773" cy="986385"/>
            <a:chOff x="5442002" y="3581800"/>
            <a:chExt cx="3109773" cy="986385"/>
          </a:xfrm>
        </p:grpSpPr>
        <p:sp>
          <p:nvSpPr>
            <p:cNvPr id="147" name="Google Shape;147;p16"/>
            <p:cNvSpPr/>
            <p:nvPr/>
          </p:nvSpPr>
          <p:spPr>
            <a:xfrm>
              <a:off x="5442002" y="3728864"/>
              <a:ext cx="987798" cy="277581"/>
            </a:xfrm>
            <a:custGeom>
              <a:rect b="b" l="l" r="r" t="t"/>
              <a:pathLst>
                <a:path extrusionOk="0" h="3396" w="12085">
                  <a:moveTo>
                    <a:pt x="0" y="1"/>
                  </a:moveTo>
                  <a:lnTo>
                    <a:pt x="0" y="307"/>
                  </a:lnTo>
                  <a:lnTo>
                    <a:pt x="11246" y="307"/>
                  </a:lnTo>
                  <a:lnTo>
                    <a:pt x="11246" y="2046"/>
                  </a:lnTo>
                  <a:cubicBezTo>
                    <a:pt x="10940" y="2107"/>
                    <a:pt x="10704" y="2383"/>
                    <a:pt x="10704" y="2710"/>
                  </a:cubicBezTo>
                  <a:cubicBezTo>
                    <a:pt x="10704" y="3088"/>
                    <a:pt x="11011" y="3395"/>
                    <a:pt x="11399" y="3395"/>
                  </a:cubicBezTo>
                  <a:cubicBezTo>
                    <a:pt x="11778" y="3395"/>
                    <a:pt x="12085" y="3088"/>
                    <a:pt x="12085" y="2710"/>
                  </a:cubicBezTo>
                  <a:cubicBezTo>
                    <a:pt x="12085" y="2383"/>
                    <a:pt x="11849" y="2107"/>
                    <a:pt x="11542" y="2046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6514775" y="3581800"/>
              <a:ext cx="2037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4</a:t>
              </a:r>
              <a:endParaRPr b="1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6514775" y="387488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Cure and revive his/her mental health by using an interactive app.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668412" y="1670890"/>
            <a:ext cx="3099706" cy="986397"/>
            <a:chOff x="668412" y="1670890"/>
            <a:chExt cx="3099706" cy="986397"/>
          </a:xfrm>
        </p:grpSpPr>
        <p:sp>
          <p:nvSpPr>
            <p:cNvPr id="151" name="Google Shape;151;p16"/>
            <p:cNvSpPr/>
            <p:nvPr/>
          </p:nvSpPr>
          <p:spPr>
            <a:xfrm>
              <a:off x="2781955" y="2090889"/>
              <a:ext cx="986163" cy="263358"/>
            </a:xfrm>
            <a:custGeom>
              <a:rect b="b" l="l" r="r" t="t"/>
              <a:pathLst>
                <a:path extrusionOk="0" h="3222" w="12065">
                  <a:moveTo>
                    <a:pt x="685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13"/>
                    <a:pt x="225" y="1279"/>
                    <a:pt x="522" y="1351"/>
                  </a:cubicBezTo>
                  <a:lnTo>
                    <a:pt x="522" y="3221"/>
                  </a:lnTo>
                  <a:lnTo>
                    <a:pt x="12064" y="3221"/>
                  </a:lnTo>
                  <a:lnTo>
                    <a:pt x="12064" y="2925"/>
                  </a:lnTo>
                  <a:lnTo>
                    <a:pt x="818" y="2925"/>
                  </a:lnTo>
                  <a:lnTo>
                    <a:pt x="818" y="1360"/>
                  </a:lnTo>
                  <a:cubicBezTo>
                    <a:pt x="1135" y="1299"/>
                    <a:pt x="1370" y="1023"/>
                    <a:pt x="1370" y="686"/>
                  </a:cubicBezTo>
                  <a:cubicBezTo>
                    <a:pt x="1370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1433712" y="1670890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1</a:t>
              </a:r>
              <a:endParaRPr b="1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668412" y="196398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Fetch details of user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16"/>
          <p:cNvGrpSpPr/>
          <p:nvPr/>
        </p:nvGrpSpPr>
        <p:grpSpPr>
          <a:xfrm>
            <a:off x="592212" y="3601213"/>
            <a:ext cx="3175906" cy="986397"/>
            <a:chOff x="592212" y="3601213"/>
            <a:chExt cx="3175906" cy="986397"/>
          </a:xfrm>
        </p:grpSpPr>
        <p:sp>
          <p:nvSpPr>
            <p:cNvPr id="155" name="Google Shape;155;p16"/>
            <p:cNvSpPr/>
            <p:nvPr/>
          </p:nvSpPr>
          <p:spPr>
            <a:xfrm>
              <a:off x="2781955" y="3728864"/>
              <a:ext cx="986163" cy="277581"/>
            </a:xfrm>
            <a:custGeom>
              <a:rect b="b" l="l" r="r" t="t"/>
              <a:pathLst>
                <a:path extrusionOk="0" h="3396" w="12065">
                  <a:moveTo>
                    <a:pt x="522" y="1"/>
                  </a:moveTo>
                  <a:lnTo>
                    <a:pt x="522" y="2046"/>
                  </a:lnTo>
                  <a:cubicBezTo>
                    <a:pt x="225" y="2117"/>
                    <a:pt x="0" y="2393"/>
                    <a:pt x="0" y="2710"/>
                  </a:cubicBezTo>
                  <a:cubicBezTo>
                    <a:pt x="0" y="3088"/>
                    <a:pt x="307" y="3395"/>
                    <a:pt x="685" y="3395"/>
                  </a:cubicBezTo>
                  <a:cubicBezTo>
                    <a:pt x="1063" y="3395"/>
                    <a:pt x="1370" y="3088"/>
                    <a:pt x="1370" y="2710"/>
                  </a:cubicBezTo>
                  <a:cubicBezTo>
                    <a:pt x="1370" y="2373"/>
                    <a:pt x="1135" y="2096"/>
                    <a:pt x="818" y="2035"/>
                  </a:cubicBezTo>
                  <a:lnTo>
                    <a:pt x="818" y="307"/>
                  </a:lnTo>
                  <a:lnTo>
                    <a:pt x="12064" y="307"/>
                  </a:lnTo>
                  <a:lnTo>
                    <a:pt x="12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1357512" y="3601213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3</a:t>
              </a:r>
              <a:endParaRPr b="1" sz="1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592212" y="389431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Analyse the mental health of user based on his/her interaction with IBM lite.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8" name="Google Shape;158;p16"/>
          <p:cNvSpPr txBox="1"/>
          <p:nvPr/>
        </p:nvSpPr>
        <p:spPr>
          <a:xfrm>
            <a:off x="4006375" y="2714760"/>
            <a:ext cx="1197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2021</a:t>
            </a:r>
            <a:endParaRPr sz="25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/>
          <p:nvPr/>
        </p:nvSpPr>
        <p:spPr>
          <a:xfrm>
            <a:off x="687813" y="3334888"/>
            <a:ext cx="3499957" cy="822243"/>
          </a:xfrm>
          <a:custGeom>
            <a:rect b="b" l="l" r="r" t="t"/>
            <a:pathLst>
              <a:path extrusionOk="0" h="6555" w="27902">
                <a:moveTo>
                  <a:pt x="21327" y="1"/>
                </a:moveTo>
                <a:lnTo>
                  <a:pt x="15827" y="2997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4"/>
                </a:lnTo>
                <a:lnTo>
                  <a:pt x="17545" y="6555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2888621" y="3452980"/>
            <a:ext cx="1299282" cy="1017047"/>
          </a:xfrm>
          <a:custGeom>
            <a:rect b="b" l="l" r="r" t="t"/>
            <a:pathLst>
              <a:path extrusionOk="0" h="8108" w="10358">
                <a:moveTo>
                  <a:pt x="10358" y="0"/>
                </a:moveTo>
                <a:lnTo>
                  <a:pt x="1187" y="4989"/>
                </a:lnTo>
                <a:lnTo>
                  <a:pt x="1" y="5634"/>
                </a:lnTo>
                <a:lnTo>
                  <a:pt x="1" y="8108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698E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687813" y="3850822"/>
            <a:ext cx="2200801" cy="619536"/>
          </a:xfrm>
          <a:custGeom>
            <a:rect b="b" l="l" r="r" t="t"/>
            <a:pathLst>
              <a:path extrusionOk="0" h="4939" w="17545">
                <a:moveTo>
                  <a:pt x="1" y="0"/>
                </a:moveTo>
                <a:lnTo>
                  <a:pt x="1" y="2475"/>
                </a:lnTo>
                <a:lnTo>
                  <a:pt x="3845" y="3017"/>
                </a:lnTo>
                <a:lnTo>
                  <a:pt x="17545" y="4939"/>
                </a:lnTo>
                <a:lnTo>
                  <a:pt x="17545" y="2465"/>
                </a:lnTo>
                <a:lnTo>
                  <a:pt x="7454" y="1054"/>
                </a:lnTo>
                <a:lnTo>
                  <a:pt x="1" y="0"/>
                </a:lnTo>
                <a:close/>
              </a:path>
            </a:pathLst>
          </a:custGeom>
          <a:solidFill>
            <a:srgbClr val="729A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5499897" y="39115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533334" y="2869383"/>
            <a:ext cx="3500083" cy="774702"/>
          </a:xfrm>
          <a:custGeom>
            <a:rect b="b" l="l" r="r" t="t"/>
            <a:pathLst>
              <a:path extrusionOk="0" h="6176" w="27903">
                <a:moveTo>
                  <a:pt x="24058" y="1"/>
                </a:moveTo>
                <a:lnTo>
                  <a:pt x="19263" y="2607"/>
                </a:lnTo>
                <a:lnTo>
                  <a:pt x="5563" y="685"/>
                </a:lnTo>
                <a:lnTo>
                  <a:pt x="1" y="3711"/>
                </a:lnTo>
                <a:lnTo>
                  <a:pt x="10184" y="5143"/>
                </a:lnTo>
                <a:lnTo>
                  <a:pt x="17545" y="6176"/>
                </a:lnTo>
                <a:lnTo>
                  <a:pt x="19437" y="5143"/>
                </a:lnTo>
                <a:lnTo>
                  <a:pt x="27902" y="542"/>
                </a:lnTo>
                <a:lnTo>
                  <a:pt x="240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533334" y="3334889"/>
            <a:ext cx="2200926" cy="619536"/>
          </a:xfrm>
          <a:custGeom>
            <a:rect b="b" l="l" r="r" t="t"/>
            <a:pathLst>
              <a:path extrusionOk="0" h="4939" w="17546">
                <a:moveTo>
                  <a:pt x="1" y="0"/>
                </a:moveTo>
                <a:lnTo>
                  <a:pt x="1" y="2465"/>
                </a:lnTo>
                <a:lnTo>
                  <a:pt x="6575" y="3395"/>
                </a:lnTo>
                <a:lnTo>
                  <a:pt x="17545" y="4939"/>
                </a:lnTo>
                <a:lnTo>
                  <a:pt x="17545" y="2465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77A4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2734156" y="2937246"/>
            <a:ext cx="1299282" cy="1017173"/>
          </a:xfrm>
          <a:custGeom>
            <a:rect b="b" l="l" r="r" t="t"/>
            <a:pathLst>
              <a:path extrusionOk="0" h="8109" w="10358">
                <a:moveTo>
                  <a:pt x="10357" y="1"/>
                </a:moveTo>
                <a:lnTo>
                  <a:pt x="1892" y="4602"/>
                </a:lnTo>
                <a:lnTo>
                  <a:pt x="0" y="5635"/>
                </a:lnTo>
                <a:lnTo>
                  <a:pt x="0" y="8109"/>
                </a:lnTo>
                <a:lnTo>
                  <a:pt x="5500" y="5113"/>
                </a:lnTo>
                <a:lnTo>
                  <a:pt x="10357" y="2465"/>
                </a:lnTo>
                <a:lnTo>
                  <a:pt x="10357" y="1"/>
                </a:lnTo>
                <a:close/>
              </a:path>
            </a:pathLst>
          </a:custGeom>
          <a:solidFill>
            <a:srgbClr val="729F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5499870" y="29747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748838" y="2070879"/>
            <a:ext cx="3499957" cy="822243"/>
          </a:xfrm>
          <a:custGeom>
            <a:rect b="b" l="l" r="r" t="t"/>
            <a:pathLst>
              <a:path extrusionOk="0" h="6555" w="27902">
                <a:moveTo>
                  <a:pt x="21327" y="1"/>
                </a:moveTo>
                <a:lnTo>
                  <a:pt x="15827" y="2986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3"/>
                </a:lnTo>
                <a:lnTo>
                  <a:pt x="17545" y="6554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4435793" y="3084913"/>
            <a:ext cx="12925" cy="348974"/>
          </a:xfrm>
          <a:custGeom>
            <a:rect b="b" l="l" r="r" t="t"/>
            <a:pathLst>
              <a:path extrusionOk="0" h="2782" w="103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4355412" y="3080458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IBM Watson</a:t>
            </a:r>
            <a:endParaRPr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(A.I.)</a:t>
            </a:r>
            <a:endParaRPr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2949534" y="2186409"/>
            <a:ext cx="1299282" cy="1017047"/>
          </a:xfrm>
          <a:custGeom>
            <a:rect b="b" l="l" r="r" t="t"/>
            <a:pathLst>
              <a:path extrusionOk="0" h="8108" w="10358">
                <a:moveTo>
                  <a:pt x="10358" y="0"/>
                </a:moveTo>
                <a:lnTo>
                  <a:pt x="1187" y="4989"/>
                </a:lnTo>
                <a:lnTo>
                  <a:pt x="1" y="5633"/>
                </a:lnTo>
                <a:lnTo>
                  <a:pt x="1" y="8107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2966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748838" y="2583926"/>
            <a:ext cx="2200801" cy="619536"/>
          </a:xfrm>
          <a:custGeom>
            <a:rect b="b" l="l" r="r" t="t"/>
            <a:pathLst>
              <a:path extrusionOk="0" h="4939" w="17545">
                <a:moveTo>
                  <a:pt x="1" y="0"/>
                </a:moveTo>
                <a:lnTo>
                  <a:pt x="1" y="2475"/>
                </a:lnTo>
                <a:lnTo>
                  <a:pt x="3845" y="3016"/>
                </a:lnTo>
                <a:lnTo>
                  <a:pt x="17545" y="4938"/>
                </a:lnTo>
                <a:lnTo>
                  <a:pt x="17545" y="2464"/>
                </a:lnTo>
                <a:lnTo>
                  <a:pt x="7454" y="1053"/>
                </a:lnTo>
                <a:lnTo>
                  <a:pt x="1" y="0"/>
                </a:lnTo>
                <a:close/>
              </a:path>
            </a:pathLst>
          </a:custGeom>
          <a:solidFill>
            <a:srgbClr val="2F71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5590243" y="3071138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 interactive Artificial Intelligence platform (free of source )used to design software models as “question answering machines”.Powered by machine learning that helps to automate AI lifecycle.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7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Details of Technology Stack</a:t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533334" y="1133179"/>
            <a:ext cx="3500083" cy="1017047"/>
          </a:xfrm>
          <a:custGeom>
            <a:rect b="b" l="l" r="r" t="t"/>
            <a:pathLst>
              <a:path extrusionOk="0" h="8108" w="27903">
                <a:moveTo>
                  <a:pt x="10358" y="1"/>
                </a:moveTo>
                <a:lnTo>
                  <a:pt x="1" y="5644"/>
                </a:lnTo>
                <a:lnTo>
                  <a:pt x="10184" y="7076"/>
                </a:lnTo>
                <a:lnTo>
                  <a:pt x="17545" y="8108"/>
                </a:lnTo>
                <a:lnTo>
                  <a:pt x="19437" y="7076"/>
                </a:lnTo>
                <a:lnTo>
                  <a:pt x="27902" y="2475"/>
                </a:lnTo>
                <a:lnTo>
                  <a:pt x="103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435796" y="1315317"/>
            <a:ext cx="12920" cy="348967"/>
          </a:xfrm>
          <a:custGeom>
            <a:rect b="b" l="l" r="r" t="t"/>
            <a:pathLst>
              <a:path extrusionOk="0" h="2782" w="103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4435787" y="1219575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Flutter</a:t>
            </a:r>
            <a:endParaRPr sz="2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34156" y="1443641"/>
            <a:ext cx="1299282" cy="1015793"/>
          </a:xfrm>
          <a:custGeom>
            <a:rect b="b" l="l" r="r" t="t"/>
            <a:pathLst>
              <a:path extrusionOk="0" h="8098" w="10358">
                <a:moveTo>
                  <a:pt x="10357" y="0"/>
                </a:moveTo>
                <a:lnTo>
                  <a:pt x="1892" y="4601"/>
                </a:lnTo>
                <a:lnTo>
                  <a:pt x="0" y="5633"/>
                </a:lnTo>
                <a:lnTo>
                  <a:pt x="0" y="8097"/>
                </a:lnTo>
                <a:lnTo>
                  <a:pt x="5500" y="5112"/>
                </a:lnTo>
                <a:lnTo>
                  <a:pt x="10357" y="2464"/>
                </a:lnTo>
                <a:lnTo>
                  <a:pt x="10357" y="0"/>
                </a:lnTo>
                <a:close/>
              </a:path>
            </a:pathLst>
          </a:custGeom>
          <a:solidFill>
            <a:srgbClr val="012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533334" y="1841159"/>
            <a:ext cx="2200926" cy="618281"/>
          </a:xfrm>
          <a:custGeom>
            <a:rect b="b" l="l" r="r" t="t"/>
            <a:pathLst>
              <a:path extrusionOk="0" h="4929" w="17546">
                <a:moveTo>
                  <a:pt x="1" y="0"/>
                </a:moveTo>
                <a:lnTo>
                  <a:pt x="1" y="2464"/>
                </a:lnTo>
                <a:lnTo>
                  <a:pt x="6575" y="3395"/>
                </a:lnTo>
                <a:lnTo>
                  <a:pt x="17545" y="4928"/>
                </a:lnTo>
                <a:lnTo>
                  <a:pt x="17545" y="2464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023F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499870" y="10863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 cross platform app development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Framework. Open source UI software development kit to develop applications for android, iOS, and web from single codebase.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Progress Update</a:t>
            </a:r>
            <a:r>
              <a:rPr lang="en">
                <a:solidFill>
                  <a:schemeClr val="accent6"/>
                </a:solidFill>
              </a:rPr>
              <a:t> </a:t>
            </a:r>
            <a:endParaRPr/>
          </a:p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643200" y="825252"/>
            <a:ext cx="7857600" cy="4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350" y="1062625"/>
            <a:ext cx="33439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32450"/>
            <a:ext cx="2799350" cy="17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238" y="1062625"/>
            <a:ext cx="290512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8"/>
          <p:cNvSpPr txBox="1"/>
          <p:nvPr/>
        </p:nvSpPr>
        <p:spPr>
          <a:xfrm>
            <a:off x="241100" y="642950"/>
            <a:ext cx="223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CHAT BOT LIVE USER INTERACTION</a:t>
            </a:r>
            <a:endParaRPr b="1" sz="16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UPDATE</a:t>
            </a:r>
            <a:endParaRPr/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150" y="1061850"/>
            <a:ext cx="325887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300" y="1061850"/>
            <a:ext cx="3213025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9"/>
          <p:cNvSpPr txBox="1"/>
          <p:nvPr/>
        </p:nvSpPr>
        <p:spPr>
          <a:xfrm>
            <a:off x="271250" y="994550"/>
            <a:ext cx="19590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User friendly interaction will lighten </a:t>
            </a:r>
            <a:r>
              <a:rPr b="1" lang="en" sz="1500"/>
              <a:t>the</a:t>
            </a:r>
            <a:r>
              <a:rPr b="1" lang="en" sz="1500"/>
              <a:t> mood of user and he/she will be able to </a:t>
            </a:r>
            <a:r>
              <a:rPr b="1" lang="en" sz="1500"/>
              <a:t>openly</a:t>
            </a:r>
            <a:r>
              <a:rPr b="1" lang="en" sz="1500"/>
              <a:t> share his/her problems. 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This way we will be able to cure them by analysing and measuring the range of depression.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Aspects of the Hack</a:t>
            </a:r>
            <a:endParaRPr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85306" y="823922"/>
            <a:ext cx="8027419" cy="855377"/>
            <a:chOff x="385306" y="1052522"/>
            <a:chExt cx="8027419" cy="855377"/>
          </a:xfrm>
        </p:grpSpPr>
        <p:grpSp>
          <p:nvGrpSpPr>
            <p:cNvPr id="208" name="Google Shape;208;p20"/>
            <p:cNvGrpSpPr/>
            <p:nvPr/>
          </p:nvGrpSpPr>
          <p:grpSpPr>
            <a:xfrm>
              <a:off x="970694" y="1052522"/>
              <a:ext cx="3679131" cy="855377"/>
              <a:chOff x="970694" y="1052522"/>
              <a:chExt cx="3679131" cy="855377"/>
            </a:xfrm>
          </p:grpSpPr>
          <p:cxnSp>
            <p:nvCxnSpPr>
              <p:cNvPr id="209" name="Google Shape;209;p20"/>
              <p:cNvCxnSpPr/>
              <p:nvPr/>
            </p:nvCxnSpPr>
            <p:spPr>
              <a:xfrm rot="10800000">
                <a:off x="3072425" y="1477288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0" name="Google Shape;210;p20"/>
              <p:cNvSpPr/>
              <p:nvPr/>
            </p:nvSpPr>
            <p:spPr>
              <a:xfrm>
                <a:off x="970694" y="1052522"/>
                <a:ext cx="524008" cy="855377"/>
              </a:xfrm>
              <a:custGeom>
                <a:rect b="b" l="l" r="r" t="t"/>
                <a:pathLst>
                  <a:path extrusionOk="0" h="6474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1033586" y="1342141"/>
                <a:ext cx="158682" cy="276273"/>
              </a:xfrm>
              <a:custGeom>
                <a:rect b="b" l="l" r="r" t="t"/>
                <a:pathLst>
                  <a:path extrusionOk="0" h="2091" w="1201">
                    <a:moveTo>
                      <a:pt x="266" y="1"/>
                    </a:moveTo>
                    <a:cubicBezTo>
                      <a:pt x="130" y="1"/>
                      <a:pt x="0" y="106"/>
                      <a:pt x="0" y="262"/>
                    </a:cubicBezTo>
                    <a:lnTo>
                      <a:pt x="0" y="1828"/>
                    </a:lnTo>
                    <a:cubicBezTo>
                      <a:pt x="0" y="1989"/>
                      <a:pt x="127" y="2091"/>
                      <a:pt x="262" y="2091"/>
                    </a:cubicBezTo>
                    <a:cubicBezTo>
                      <a:pt x="326" y="2091"/>
                      <a:pt x="392" y="2067"/>
                      <a:pt x="447" y="2016"/>
                    </a:cubicBezTo>
                    <a:lnTo>
                      <a:pt x="942" y="1520"/>
                    </a:lnTo>
                    <a:cubicBezTo>
                      <a:pt x="1200" y="1253"/>
                      <a:pt x="1200" y="837"/>
                      <a:pt x="942" y="579"/>
                    </a:cubicBezTo>
                    <a:lnTo>
                      <a:pt x="447" y="73"/>
                    </a:lnTo>
                    <a:cubicBezTo>
                      <a:pt x="393" y="23"/>
                      <a:pt x="329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1168487" y="1131665"/>
                <a:ext cx="2641971" cy="696959"/>
              </a:xfrm>
              <a:custGeom>
                <a:rect b="b" l="l" r="r" t="t"/>
                <a:pathLst>
                  <a:path extrusionOk="0" h="5275" w="19996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13" name="Google Shape;213;p20"/>
            <p:cNvSpPr txBox="1"/>
            <p:nvPr/>
          </p:nvSpPr>
          <p:spPr>
            <a:xfrm>
              <a:off x="1527175" y="118491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Impact</a:t>
              </a:r>
              <a:endParaRPr sz="23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4" name="Google Shape;214;p20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" name="Google Shape;215;p20"/>
            <p:cNvSpPr txBox="1"/>
            <p:nvPr/>
          </p:nvSpPr>
          <p:spPr>
            <a:xfrm>
              <a:off x="4649825" y="12279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This will help people especially youngsters to deal with early symptoms of stress, and anxiety.Moreover,their identity will not be revealed so they will be comfortable in sharing problems.  </a:t>
              </a:r>
              <a:endParaRPr b="1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Google Shape;216;p20"/>
          <p:cNvGrpSpPr/>
          <p:nvPr/>
        </p:nvGrpSpPr>
        <p:grpSpPr>
          <a:xfrm>
            <a:off x="385306" y="3036454"/>
            <a:ext cx="8027419" cy="873805"/>
            <a:chOff x="385306" y="3036454"/>
            <a:chExt cx="8027419" cy="873805"/>
          </a:xfrm>
        </p:grpSpPr>
        <p:grpSp>
          <p:nvGrpSpPr>
            <p:cNvPr id="217" name="Google Shape;217;p20"/>
            <p:cNvGrpSpPr/>
            <p:nvPr/>
          </p:nvGrpSpPr>
          <p:grpSpPr>
            <a:xfrm>
              <a:off x="970694" y="3055939"/>
              <a:ext cx="3679131" cy="854320"/>
              <a:chOff x="970694" y="3055939"/>
              <a:chExt cx="3679131" cy="854320"/>
            </a:xfrm>
          </p:grpSpPr>
          <p:cxnSp>
            <p:nvCxnSpPr>
              <p:cNvPr id="218" name="Google Shape;218;p20"/>
              <p:cNvCxnSpPr/>
              <p:nvPr/>
            </p:nvCxnSpPr>
            <p:spPr>
              <a:xfrm rot="10800000">
                <a:off x="3524525" y="3482349"/>
                <a:ext cx="1125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9" name="Google Shape;219;p20"/>
              <p:cNvSpPr/>
              <p:nvPr/>
            </p:nvSpPr>
            <p:spPr>
              <a:xfrm>
                <a:off x="970694" y="3055939"/>
                <a:ext cx="524008" cy="854320"/>
              </a:xfrm>
              <a:custGeom>
                <a:rect b="b" l="l" r="r" t="t"/>
                <a:pathLst>
                  <a:path extrusionOk="0" h="6466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58"/>
                      <a:pt x="2618" y="3405"/>
                      <a:pt x="2399" y="3623"/>
                    </a:cubicBezTo>
                    <a:lnTo>
                      <a:pt x="1" y="6022"/>
                    </a:lnTo>
                    <a:lnTo>
                      <a:pt x="298" y="6310"/>
                    </a:lnTo>
                    <a:cubicBezTo>
                      <a:pt x="402" y="6414"/>
                      <a:pt x="541" y="6466"/>
                      <a:pt x="681" y="6466"/>
                    </a:cubicBezTo>
                    <a:cubicBezTo>
                      <a:pt x="821" y="6466"/>
                      <a:pt x="962" y="6414"/>
                      <a:pt x="1071" y="6310"/>
                    </a:cubicBezTo>
                    <a:lnTo>
                      <a:pt x="3758" y="3623"/>
                    </a:lnTo>
                    <a:cubicBezTo>
                      <a:pt x="3966" y="3405"/>
                      <a:pt x="3966" y="3058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0"/>
              <p:cNvSpPr/>
              <p:nvPr/>
            </p:nvSpPr>
            <p:spPr>
              <a:xfrm>
                <a:off x="1033586" y="3344634"/>
                <a:ext cx="158682" cy="276934"/>
              </a:xfrm>
              <a:custGeom>
                <a:rect b="b" l="l" r="r" t="t"/>
                <a:pathLst>
                  <a:path extrusionOk="0" h="2096" w="1201">
                    <a:moveTo>
                      <a:pt x="261" y="1"/>
                    </a:moveTo>
                    <a:cubicBezTo>
                      <a:pt x="127" y="1"/>
                      <a:pt x="0" y="107"/>
                      <a:pt x="0" y="268"/>
                    </a:cubicBezTo>
                    <a:lnTo>
                      <a:pt x="0" y="1834"/>
                    </a:lnTo>
                    <a:cubicBezTo>
                      <a:pt x="0" y="1991"/>
                      <a:pt x="130" y="2096"/>
                      <a:pt x="266" y="2096"/>
                    </a:cubicBezTo>
                    <a:cubicBezTo>
                      <a:pt x="329" y="2096"/>
                      <a:pt x="393" y="2073"/>
                      <a:pt x="447" y="2023"/>
                    </a:cubicBezTo>
                    <a:lnTo>
                      <a:pt x="942" y="1517"/>
                    </a:lnTo>
                    <a:cubicBezTo>
                      <a:pt x="1200" y="1259"/>
                      <a:pt x="1200" y="834"/>
                      <a:pt x="942" y="576"/>
                    </a:cubicBezTo>
                    <a:lnTo>
                      <a:pt x="447" y="80"/>
                    </a:lnTo>
                    <a:cubicBezTo>
                      <a:pt x="392" y="25"/>
                      <a:pt x="326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0"/>
              <p:cNvSpPr/>
              <p:nvPr/>
            </p:nvSpPr>
            <p:spPr>
              <a:xfrm>
                <a:off x="1168487" y="3133761"/>
                <a:ext cx="2641971" cy="698281"/>
              </a:xfrm>
              <a:custGeom>
                <a:rect b="b" l="l" r="r" t="t"/>
                <a:pathLst>
                  <a:path extrusionOk="0" h="5285" w="19996">
                    <a:moveTo>
                      <a:pt x="1" y="0"/>
                    </a:moveTo>
                    <a:lnTo>
                      <a:pt x="2261" y="2261"/>
                    </a:lnTo>
                    <a:cubicBezTo>
                      <a:pt x="2370" y="2360"/>
                      <a:pt x="2420" y="2509"/>
                      <a:pt x="2420" y="2648"/>
                    </a:cubicBezTo>
                    <a:cubicBezTo>
                      <a:pt x="2420" y="2786"/>
                      <a:pt x="2370" y="2925"/>
                      <a:pt x="2261" y="3034"/>
                    </a:cubicBezTo>
                    <a:lnTo>
                      <a:pt x="10" y="5285"/>
                    </a:lnTo>
                    <a:lnTo>
                      <a:pt x="17388" y="5285"/>
                    </a:lnTo>
                    <a:lnTo>
                      <a:pt x="19995" y="2648"/>
                    </a:lnTo>
                    <a:lnTo>
                      <a:pt x="17388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22" name="Google Shape;222;p20"/>
            <p:cNvSpPr txBox="1"/>
            <p:nvPr/>
          </p:nvSpPr>
          <p:spPr>
            <a:xfrm>
              <a:off x="1527177" y="303645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Financial </a:t>
              </a:r>
              <a:r>
                <a:rPr lang="en" sz="23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Sustainability</a:t>
              </a:r>
              <a:endParaRPr sz="23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20"/>
            <p:cNvSpPr txBox="1"/>
            <p:nvPr/>
          </p:nvSpPr>
          <p:spPr>
            <a:xfrm>
              <a:off x="385306" y="310377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" name="Google Shape;224;p20"/>
            <p:cNvSpPr txBox="1"/>
            <p:nvPr/>
          </p:nvSpPr>
          <p:spPr>
            <a:xfrm>
              <a:off x="4649825" y="321118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Since there is not much development cost involved and it is user friendly.All the software used is free source and can be developed easily.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20"/>
          <p:cNvGrpSpPr/>
          <p:nvPr/>
        </p:nvGrpSpPr>
        <p:grpSpPr>
          <a:xfrm>
            <a:off x="385300" y="1986046"/>
            <a:ext cx="8027581" cy="883083"/>
            <a:chOff x="385300" y="1986046"/>
            <a:chExt cx="8027581" cy="883083"/>
          </a:xfrm>
        </p:grpSpPr>
        <p:grpSp>
          <p:nvGrpSpPr>
            <p:cNvPr id="226" name="Google Shape;226;p20"/>
            <p:cNvGrpSpPr/>
            <p:nvPr/>
          </p:nvGrpSpPr>
          <p:grpSpPr>
            <a:xfrm>
              <a:off x="4148200" y="1986046"/>
              <a:ext cx="3670513" cy="883083"/>
              <a:chOff x="4148200" y="1986046"/>
              <a:chExt cx="3670513" cy="883083"/>
            </a:xfrm>
          </p:grpSpPr>
          <p:cxnSp>
            <p:nvCxnSpPr>
              <p:cNvPr id="227" name="Google Shape;227;p20"/>
              <p:cNvCxnSpPr/>
              <p:nvPr/>
            </p:nvCxnSpPr>
            <p:spPr>
              <a:xfrm rot="10800000">
                <a:off x="4148200" y="2439044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8" name="Google Shape;228;p20"/>
              <p:cNvSpPr/>
              <p:nvPr/>
            </p:nvSpPr>
            <p:spPr>
              <a:xfrm>
                <a:off x="7294573" y="2013752"/>
                <a:ext cx="524140" cy="855377"/>
              </a:xfrm>
              <a:custGeom>
                <a:rect b="b" l="l" r="r" t="t"/>
                <a:pathLst>
                  <a:path extrusionOk="0" h="6474" w="3967">
                    <a:moveTo>
                      <a:pt x="3288" y="1"/>
                    </a:moveTo>
                    <a:cubicBezTo>
                      <a:pt x="3148" y="1"/>
                      <a:pt x="3009" y="55"/>
                      <a:pt x="2905" y="164"/>
                    </a:cubicBezTo>
                    <a:lnTo>
                      <a:pt x="219" y="2851"/>
                    </a:lnTo>
                    <a:cubicBezTo>
                      <a:pt x="1" y="3069"/>
                      <a:pt x="1" y="3416"/>
                      <a:pt x="219" y="3624"/>
                    </a:cubicBezTo>
                    <a:lnTo>
                      <a:pt x="2905" y="6310"/>
                    </a:lnTo>
                    <a:cubicBezTo>
                      <a:pt x="3009" y="6419"/>
                      <a:pt x="3148" y="6474"/>
                      <a:pt x="3288" y="6474"/>
                    </a:cubicBezTo>
                    <a:cubicBezTo>
                      <a:pt x="3428" y="6474"/>
                      <a:pt x="3569" y="6419"/>
                      <a:pt x="3678" y="6310"/>
                    </a:cubicBezTo>
                    <a:lnTo>
                      <a:pt x="3966" y="6023"/>
                    </a:lnTo>
                    <a:lnTo>
                      <a:pt x="1567" y="3624"/>
                    </a:lnTo>
                    <a:cubicBezTo>
                      <a:pt x="1359" y="3416"/>
                      <a:pt x="1359" y="3069"/>
                      <a:pt x="1567" y="2851"/>
                    </a:cubicBezTo>
                    <a:lnTo>
                      <a:pt x="3966" y="452"/>
                    </a:lnTo>
                    <a:lnTo>
                      <a:pt x="3678" y="164"/>
                    </a:lnTo>
                    <a:cubicBezTo>
                      <a:pt x="3569" y="55"/>
                      <a:pt x="3428" y="1"/>
                      <a:pt x="3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0"/>
              <p:cNvSpPr/>
              <p:nvPr/>
            </p:nvSpPr>
            <p:spPr>
              <a:xfrm>
                <a:off x="7597142" y="2303503"/>
                <a:ext cx="159871" cy="276273"/>
              </a:xfrm>
              <a:custGeom>
                <a:rect b="b" l="l" r="r" t="t"/>
                <a:pathLst>
                  <a:path extrusionOk="0" h="2091" w="1210">
                    <a:moveTo>
                      <a:pt x="940" y="0"/>
                    </a:moveTo>
                    <a:cubicBezTo>
                      <a:pt x="877" y="0"/>
                      <a:pt x="814" y="23"/>
                      <a:pt x="764" y="73"/>
                    </a:cubicBezTo>
                    <a:lnTo>
                      <a:pt x="258" y="579"/>
                    </a:lnTo>
                    <a:cubicBezTo>
                      <a:pt x="0" y="836"/>
                      <a:pt x="0" y="1253"/>
                      <a:pt x="258" y="1520"/>
                    </a:cubicBezTo>
                    <a:lnTo>
                      <a:pt x="764" y="2016"/>
                    </a:lnTo>
                    <a:cubicBezTo>
                      <a:pt x="815" y="2067"/>
                      <a:pt x="880" y="2090"/>
                      <a:pt x="944" y="2090"/>
                    </a:cubicBezTo>
                    <a:cubicBezTo>
                      <a:pt x="1078" y="2090"/>
                      <a:pt x="1210" y="1989"/>
                      <a:pt x="1210" y="1828"/>
                    </a:cubicBezTo>
                    <a:lnTo>
                      <a:pt x="1210" y="261"/>
                    </a:lnTo>
                    <a:cubicBezTo>
                      <a:pt x="1210" y="105"/>
                      <a:pt x="1075" y="0"/>
                      <a:pt x="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0"/>
              <p:cNvSpPr/>
              <p:nvPr/>
            </p:nvSpPr>
            <p:spPr>
              <a:xfrm>
                <a:off x="4980256" y="2093027"/>
                <a:ext cx="2640518" cy="696959"/>
              </a:xfrm>
              <a:custGeom>
                <a:rect b="b" l="l" r="r" t="t"/>
                <a:pathLst>
                  <a:path extrusionOk="0" h="5275" w="19985">
                    <a:moveTo>
                      <a:pt x="2597" y="0"/>
                    </a:moveTo>
                    <a:lnTo>
                      <a:pt x="0" y="2637"/>
                    </a:lnTo>
                    <a:lnTo>
                      <a:pt x="2597" y="5274"/>
                    </a:lnTo>
                    <a:lnTo>
                      <a:pt x="19985" y="5274"/>
                    </a:lnTo>
                    <a:lnTo>
                      <a:pt x="17735" y="3024"/>
                    </a:lnTo>
                    <a:cubicBezTo>
                      <a:pt x="17625" y="2915"/>
                      <a:pt x="17566" y="2776"/>
                      <a:pt x="17566" y="2637"/>
                    </a:cubicBezTo>
                    <a:cubicBezTo>
                      <a:pt x="17566" y="2498"/>
                      <a:pt x="17625" y="2360"/>
                      <a:pt x="17735" y="2251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231" name="Google Shape;231;p20"/>
              <p:cNvSpPr txBox="1"/>
              <p:nvPr/>
            </p:nvSpPr>
            <p:spPr>
              <a:xfrm>
                <a:off x="5324335" y="1986046"/>
                <a:ext cx="19467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User</a:t>
                </a:r>
                <a:endParaRPr sz="23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32" name="Google Shape;232;p20"/>
            <p:cNvSpPr txBox="1"/>
            <p:nvPr/>
          </p:nvSpPr>
          <p:spPr>
            <a:xfrm>
              <a:off x="7763681" y="207008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" name="Google Shape;233;p20"/>
            <p:cNvSpPr txBox="1"/>
            <p:nvPr/>
          </p:nvSpPr>
          <p:spPr>
            <a:xfrm>
              <a:off x="385300" y="218423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All youngsters who are reluctant to share about their </a:t>
              </a:r>
              <a:r>
                <a:rPr b="1"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mental</a:t>
              </a:r>
              <a:r>
                <a:rPr b="1"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 health openly will benefit from this. Interactive platform and app for their benefit.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4" name="Google Shape;234;p20"/>
          <p:cNvGrpSpPr/>
          <p:nvPr/>
        </p:nvGrpSpPr>
        <p:grpSpPr>
          <a:xfrm>
            <a:off x="309100" y="4011558"/>
            <a:ext cx="8103781" cy="854717"/>
            <a:chOff x="309100" y="4011558"/>
            <a:chExt cx="8103781" cy="854717"/>
          </a:xfrm>
        </p:grpSpPr>
        <p:grpSp>
          <p:nvGrpSpPr>
            <p:cNvPr id="235" name="Google Shape;235;p20"/>
            <p:cNvGrpSpPr/>
            <p:nvPr/>
          </p:nvGrpSpPr>
          <p:grpSpPr>
            <a:xfrm>
              <a:off x="4062650" y="4011558"/>
              <a:ext cx="3756063" cy="854717"/>
              <a:chOff x="4062650" y="4011558"/>
              <a:chExt cx="3756063" cy="854717"/>
            </a:xfrm>
          </p:grpSpPr>
          <p:cxnSp>
            <p:nvCxnSpPr>
              <p:cNvPr id="236" name="Google Shape;236;p20"/>
              <p:cNvCxnSpPr/>
              <p:nvPr/>
            </p:nvCxnSpPr>
            <p:spPr>
              <a:xfrm rot="10800000">
                <a:off x="4062650" y="4435702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7" name="Google Shape;237;p20"/>
              <p:cNvSpPr/>
              <p:nvPr/>
            </p:nvSpPr>
            <p:spPr>
              <a:xfrm>
                <a:off x="7294573" y="4011558"/>
                <a:ext cx="524140" cy="854717"/>
              </a:xfrm>
              <a:custGeom>
                <a:rect b="b" l="l" r="r" t="t"/>
                <a:pathLst>
                  <a:path extrusionOk="0" h="6469" w="3967">
                    <a:moveTo>
                      <a:pt x="3288" y="0"/>
                    </a:moveTo>
                    <a:cubicBezTo>
                      <a:pt x="3148" y="0"/>
                      <a:pt x="3009" y="52"/>
                      <a:pt x="2905" y="156"/>
                    </a:cubicBezTo>
                    <a:lnTo>
                      <a:pt x="219" y="2852"/>
                    </a:lnTo>
                    <a:cubicBezTo>
                      <a:pt x="1" y="3061"/>
                      <a:pt x="1" y="3407"/>
                      <a:pt x="219" y="3625"/>
                    </a:cubicBezTo>
                    <a:lnTo>
                      <a:pt x="2905" y="6312"/>
                    </a:lnTo>
                    <a:cubicBezTo>
                      <a:pt x="3009" y="6416"/>
                      <a:pt x="3148" y="6468"/>
                      <a:pt x="3288" y="6468"/>
                    </a:cubicBezTo>
                    <a:cubicBezTo>
                      <a:pt x="3428" y="6468"/>
                      <a:pt x="3569" y="6416"/>
                      <a:pt x="3678" y="6312"/>
                    </a:cubicBezTo>
                    <a:lnTo>
                      <a:pt x="3966" y="6024"/>
                    </a:lnTo>
                    <a:lnTo>
                      <a:pt x="1567" y="3625"/>
                    </a:lnTo>
                    <a:cubicBezTo>
                      <a:pt x="1359" y="3407"/>
                      <a:pt x="1359" y="3061"/>
                      <a:pt x="1567" y="2852"/>
                    </a:cubicBezTo>
                    <a:lnTo>
                      <a:pt x="3966" y="453"/>
                    </a:lnTo>
                    <a:lnTo>
                      <a:pt x="3678" y="156"/>
                    </a:lnTo>
                    <a:cubicBezTo>
                      <a:pt x="3569" y="52"/>
                      <a:pt x="3428" y="0"/>
                      <a:pt x="3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7597142" y="4300649"/>
                <a:ext cx="159871" cy="276538"/>
              </a:xfrm>
              <a:custGeom>
                <a:rect b="b" l="l" r="r" t="t"/>
                <a:pathLst>
                  <a:path extrusionOk="0" h="2093" w="1210">
                    <a:moveTo>
                      <a:pt x="945" y="0"/>
                    </a:moveTo>
                    <a:cubicBezTo>
                      <a:pt x="880" y="0"/>
                      <a:pt x="815" y="25"/>
                      <a:pt x="764" y="80"/>
                    </a:cubicBezTo>
                    <a:lnTo>
                      <a:pt x="258" y="575"/>
                    </a:lnTo>
                    <a:cubicBezTo>
                      <a:pt x="0" y="833"/>
                      <a:pt x="0" y="1259"/>
                      <a:pt x="258" y="1517"/>
                    </a:cubicBezTo>
                    <a:lnTo>
                      <a:pt x="764" y="2012"/>
                    </a:lnTo>
                    <a:cubicBezTo>
                      <a:pt x="816" y="2068"/>
                      <a:pt x="881" y="2092"/>
                      <a:pt x="946" y="2092"/>
                    </a:cubicBezTo>
                    <a:cubicBezTo>
                      <a:pt x="1079" y="2092"/>
                      <a:pt x="1210" y="1988"/>
                      <a:pt x="1210" y="1834"/>
                    </a:cubicBezTo>
                    <a:lnTo>
                      <a:pt x="1210" y="268"/>
                    </a:lnTo>
                    <a:cubicBezTo>
                      <a:pt x="1210" y="107"/>
                      <a:pt x="107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4980256" y="4089776"/>
                <a:ext cx="2640518" cy="698281"/>
              </a:xfrm>
              <a:custGeom>
                <a:rect b="b" l="l" r="r" t="t"/>
                <a:pathLst>
                  <a:path extrusionOk="0" h="5285" w="19985">
                    <a:moveTo>
                      <a:pt x="2597" y="0"/>
                    </a:moveTo>
                    <a:lnTo>
                      <a:pt x="0" y="2647"/>
                    </a:lnTo>
                    <a:lnTo>
                      <a:pt x="2597" y="5284"/>
                    </a:lnTo>
                    <a:lnTo>
                      <a:pt x="19985" y="5284"/>
                    </a:lnTo>
                    <a:lnTo>
                      <a:pt x="17735" y="3033"/>
                    </a:lnTo>
                    <a:cubicBezTo>
                      <a:pt x="17625" y="2925"/>
                      <a:pt x="17566" y="2786"/>
                      <a:pt x="17566" y="2647"/>
                    </a:cubicBezTo>
                    <a:cubicBezTo>
                      <a:pt x="17566" y="2508"/>
                      <a:pt x="17625" y="2359"/>
                      <a:pt x="17735" y="2260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40" name="Google Shape;240;p20"/>
            <p:cNvSpPr txBox="1"/>
            <p:nvPr/>
          </p:nvSpPr>
          <p:spPr>
            <a:xfrm>
              <a:off x="5157724" y="4161100"/>
              <a:ext cx="21132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Product &gt; Project</a:t>
              </a:r>
              <a:endParaRPr sz="23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" name="Google Shape;241;p20"/>
            <p:cNvSpPr txBox="1"/>
            <p:nvPr/>
          </p:nvSpPr>
          <p:spPr>
            <a:xfrm>
              <a:off x="7763681" y="4065321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309100" y="41024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Since proper consideration is taken to keep system scalable and relatively less performance demanding, thus it can be reformed to product easily.Vast scope in future.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About Team</a:t>
            </a:r>
            <a:endParaRPr/>
          </a:p>
        </p:txBody>
      </p:sp>
      <p:grpSp>
        <p:nvGrpSpPr>
          <p:cNvPr id="248" name="Google Shape;248;p21"/>
          <p:cNvGrpSpPr/>
          <p:nvPr/>
        </p:nvGrpSpPr>
        <p:grpSpPr>
          <a:xfrm>
            <a:off x="913474" y="1113550"/>
            <a:ext cx="3512936" cy="1616983"/>
            <a:chOff x="913474" y="1113550"/>
            <a:chExt cx="3512936" cy="1616983"/>
          </a:xfrm>
        </p:grpSpPr>
        <p:sp>
          <p:nvSpPr>
            <p:cNvPr id="249" name="Google Shape;249;p21"/>
            <p:cNvSpPr/>
            <p:nvPr/>
          </p:nvSpPr>
          <p:spPr>
            <a:xfrm>
              <a:off x="1368736" y="1253234"/>
              <a:ext cx="3057674" cy="1477299"/>
            </a:xfrm>
            <a:custGeom>
              <a:rect b="b" l="l" r="r" t="t"/>
              <a:pathLst>
                <a:path extrusionOk="0" h="14891" w="30821">
                  <a:moveTo>
                    <a:pt x="3133" y="1"/>
                  </a:moveTo>
                  <a:lnTo>
                    <a:pt x="3133" y="13482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913475" y="1113550"/>
              <a:ext cx="766080" cy="1477299"/>
            </a:xfrm>
            <a:custGeom>
              <a:rect b="b" l="l" r="r" t="t"/>
              <a:pathLst>
                <a:path extrusionOk="0" h="14891" w="7722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1368736" y="2590745"/>
              <a:ext cx="310817" cy="139783"/>
            </a:xfrm>
            <a:custGeom>
              <a:rect b="b" l="l" r="r" t="t"/>
              <a:pathLst>
                <a:path extrusionOk="0" h="1409" w="3133">
                  <a:moveTo>
                    <a:pt x="0" y="0"/>
                  </a:moveTo>
                  <a:lnTo>
                    <a:pt x="0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 txBox="1"/>
            <p:nvPr/>
          </p:nvSpPr>
          <p:spPr>
            <a:xfrm>
              <a:off x="913474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3" name="Google Shape;253;p21"/>
            <p:cNvSpPr txBox="1"/>
            <p:nvPr/>
          </p:nvSpPr>
          <p:spPr>
            <a:xfrm>
              <a:off x="184530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Team Lead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Google Shape;254;p21"/>
            <p:cNvSpPr txBox="1"/>
            <p:nvPr/>
          </p:nvSpPr>
          <p:spPr>
            <a:xfrm>
              <a:off x="184530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Lovekesh Bansal</a:t>
              </a:r>
              <a:endParaRPr b="1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117299" y="1804321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1"/>
          <p:cNvGrpSpPr/>
          <p:nvPr/>
        </p:nvGrpSpPr>
        <p:grpSpPr>
          <a:xfrm>
            <a:off x="4826880" y="1887075"/>
            <a:ext cx="3514027" cy="1616983"/>
            <a:chOff x="4716380" y="1113550"/>
            <a:chExt cx="3514027" cy="1616983"/>
          </a:xfrm>
        </p:grpSpPr>
        <p:sp>
          <p:nvSpPr>
            <p:cNvPr id="257" name="Google Shape;257;p21"/>
            <p:cNvSpPr/>
            <p:nvPr/>
          </p:nvSpPr>
          <p:spPr>
            <a:xfrm>
              <a:off x="4716380" y="1113550"/>
              <a:ext cx="766279" cy="1477299"/>
            </a:xfrm>
            <a:custGeom>
              <a:rect b="b" l="l" r="r" t="t"/>
              <a:pathLst>
                <a:path extrusionOk="0" h="14891" w="7724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 txBox="1"/>
            <p:nvPr/>
          </p:nvSpPr>
          <p:spPr>
            <a:xfrm>
              <a:off x="4716399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171741" y="1253234"/>
              <a:ext cx="3058666" cy="1477299"/>
            </a:xfrm>
            <a:custGeom>
              <a:rect b="b" l="l" r="r" t="t"/>
              <a:pathLst>
                <a:path extrusionOk="0" h="14891" w="30831">
                  <a:moveTo>
                    <a:pt x="3133" y="1"/>
                  </a:moveTo>
                  <a:lnTo>
                    <a:pt x="3133" y="13482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5171741" y="2590745"/>
              <a:ext cx="310916" cy="139783"/>
            </a:xfrm>
            <a:custGeom>
              <a:rect b="b" l="l" r="r" t="t"/>
              <a:pathLst>
                <a:path extrusionOk="0" h="1409" w="3134">
                  <a:moveTo>
                    <a:pt x="1" y="0"/>
                  </a:moveTo>
                  <a:lnTo>
                    <a:pt x="1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 txBox="1"/>
            <p:nvPr/>
          </p:nvSpPr>
          <p:spPr>
            <a:xfrm>
              <a:off x="564275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Team Member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21"/>
            <p:cNvSpPr txBox="1"/>
            <p:nvPr/>
          </p:nvSpPr>
          <p:spPr>
            <a:xfrm>
              <a:off x="564275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Rashika Dubey</a:t>
              </a:r>
              <a:endParaRPr b="1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4920224" y="1804321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1"/>
          <p:cNvGrpSpPr/>
          <p:nvPr/>
        </p:nvGrpSpPr>
        <p:grpSpPr>
          <a:xfrm>
            <a:off x="913474" y="2974280"/>
            <a:ext cx="3512936" cy="1617875"/>
            <a:chOff x="913474" y="2974280"/>
            <a:chExt cx="3512936" cy="1617875"/>
          </a:xfrm>
        </p:grpSpPr>
        <p:sp>
          <p:nvSpPr>
            <p:cNvPr id="265" name="Google Shape;265;p21"/>
            <p:cNvSpPr/>
            <p:nvPr/>
          </p:nvSpPr>
          <p:spPr>
            <a:xfrm>
              <a:off x="1368736" y="3114857"/>
              <a:ext cx="3057674" cy="1477299"/>
            </a:xfrm>
            <a:custGeom>
              <a:rect b="b" l="l" r="r" t="t"/>
              <a:pathLst>
                <a:path extrusionOk="0" h="14891" w="30821">
                  <a:moveTo>
                    <a:pt x="3133" y="1"/>
                  </a:moveTo>
                  <a:lnTo>
                    <a:pt x="3133" y="13473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913475" y="2974280"/>
              <a:ext cx="766080" cy="1477299"/>
            </a:xfrm>
            <a:custGeom>
              <a:rect b="b" l="l" r="r" t="t"/>
              <a:pathLst>
                <a:path extrusionOk="0" h="14891" w="7722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1368736" y="4451475"/>
              <a:ext cx="310817" cy="140676"/>
            </a:xfrm>
            <a:custGeom>
              <a:rect b="b" l="l" r="r" t="t"/>
              <a:pathLst>
                <a:path extrusionOk="0" h="1418" w="3133">
                  <a:moveTo>
                    <a:pt x="0" y="0"/>
                  </a:moveTo>
                  <a:lnTo>
                    <a:pt x="0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 txBox="1"/>
            <p:nvPr/>
          </p:nvSpPr>
          <p:spPr>
            <a:xfrm>
              <a:off x="913474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9" name="Google Shape;269;p21"/>
            <p:cNvSpPr txBox="1"/>
            <p:nvPr/>
          </p:nvSpPr>
          <p:spPr>
            <a:xfrm>
              <a:off x="1845325" y="3699049"/>
              <a:ext cx="24261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Team Member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1117299" y="3670098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 txBox="1"/>
            <p:nvPr/>
          </p:nvSpPr>
          <p:spPr>
            <a:xfrm>
              <a:off x="1845325" y="3336792"/>
              <a:ext cx="24261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Sai Shivam Kaushal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at Startup Infographics by Slidesgo">
  <a:themeElements>
    <a:clrScheme name="Simple Light">
      <a:dk1>
        <a:srgbClr val="D81652"/>
      </a:dk1>
      <a:lt1>
        <a:srgbClr val="0A5F9E"/>
      </a:lt1>
      <a:dk2>
        <a:srgbClr val="5C1CA0"/>
      </a:dk2>
      <a:lt2>
        <a:srgbClr val="FF6700"/>
      </a:lt2>
      <a:accent1>
        <a:srgbClr val="024F59"/>
      </a:accent1>
      <a:accent2>
        <a:srgbClr val="327B8A"/>
      </a:accent2>
      <a:accent3>
        <a:srgbClr val="7BACB0"/>
      </a:accent3>
      <a:accent4>
        <a:srgbClr val="86B4C2"/>
      </a:accent4>
      <a:accent5>
        <a:srgbClr val="C7D4CF"/>
      </a:accent5>
      <a:accent6>
        <a:srgbClr val="000000"/>
      </a:accent6>
      <a:hlink>
        <a:srgbClr val="86B4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