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sldIdLst>
    <p:sldId id="256" r:id="rId2"/>
    <p:sldId id="257" r:id="rId3"/>
    <p:sldId id="258" r:id="rId4"/>
    <p:sldId id="265" r:id="rId5"/>
    <p:sldId id="261" r:id="rId6"/>
    <p:sldId id="275" r:id="rId7"/>
    <p:sldId id="260" r:id="rId8"/>
    <p:sldId id="274" r:id="rId9"/>
    <p:sldId id="264" r:id="rId10"/>
    <p:sldId id="267" r:id="rId11"/>
    <p:sldId id="266" r:id="rId12"/>
    <p:sldId id="270" r:id="rId13"/>
    <p:sldId id="271" r:id="rId14"/>
    <p:sldId id="268" r:id="rId15"/>
    <p:sldId id="273"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604"/>
    <p:restoredTop sz="95890"/>
  </p:normalViewPr>
  <p:slideViewPr>
    <p:cSldViewPr snapToGrid="0" snapToObjects="1">
      <p:cViewPr varScale="1">
        <p:scale>
          <a:sx n="46" d="100"/>
          <a:sy n="46" d="100"/>
        </p:scale>
        <p:origin x="192" y="164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5E1DFE-2133-404C-804F-1E71F8F22FDF}"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7B61FA1B-48E7-49D7-A68E-F079FADC3FD5}">
      <dgm:prSet/>
      <dgm:spPr/>
      <dgm:t>
        <a:bodyPr/>
        <a:lstStyle/>
        <a:p>
          <a:r>
            <a:rPr lang="en-US"/>
            <a:t>Southeast Airlines needs to lower the customer churn</a:t>
          </a:r>
        </a:p>
      </dgm:t>
    </dgm:pt>
    <dgm:pt modelId="{15C1796D-6F3E-4EFE-BD21-141C4FB50082}" type="parTrans" cxnId="{33E1E531-5F2D-4009-AB46-DA778B63119D}">
      <dgm:prSet/>
      <dgm:spPr/>
      <dgm:t>
        <a:bodyPr/>
        <a:lstStyle/>
        <a:p>
          <a:endParaRPr lang="en-US"/>
        </a:p>
      </dgm:t>
    </dgm:pt>
    <dgm:pt modelId="{A7406CCF-9608-4A88-BD5B-0723EE2AC34A}" type="sibTrans" cxnId="{33E1E531-5F2D-4009-AB46-DA778B63119D}">
      <dgm:prSet/>
      <dgm:spPr/>
      <dgm:t>
        <a:bodyPr/>
        <a:lstStyle/>
        <a:p>
          <a:endParaRPr lang="en-US"/>
        </a:p>
      </dgm:t>
    </dgm:pt>
    <dgm:pt modelId="{CCBCA46E-FDC8-4C44-A6F7-88900FF7DBE0}">
      <dgm:prSet/>
      <dgm:spPr/>
      <dgm:t>
        <a:bodyPr/>
        <a:lstStyle/>
        <a:p>
          <a:r>
            <a:rPr lang="en-US"/>
            <a:t>Loyalty program is not useful, and the airlines is losing customers</a:t>
          </a:r>
        </a:p>
      </dgm:t>
    </dgm:pt>
    <dgm:pt modelId="{C5763BE2-25F8-4512-862D-DEC535BBB762}" type="parTrans" cxnId="{3DDE1F2E-0284-40DE-9F91-16EACDA11113}">
      <dgm:prSet/>
      <dgm:spPr/>
      <dgm:t>
        <a:bodyPr/>
        <a:lstStyle/>
        <a:p>
          <a:endParaRPr lang="en-US"/>
        </a:p>
      </dgm:t>
    </dgm:pt>
    <dgm:pt modelId="{55B587B0-6137-4184-B0A8-C8436966613B}" type="sibTrans" cxnId="{3DDE1F2E-0284-40DE-9F91-16EACDA11113}">
      <dgm:prSet/>
      <dgm:spPr/>
      <dgm:t>
        <a:bodyPr/>
        <a:lstStyle/>
        <a:p>
          <a:endParaRPr lang="en-US"/>
        </a:p>
      </dgm:t>
    </dgm:pt>
    <dgm:pt modelId="{B5EF7F90-0BA2-4B83-9F74-08B891F0844D}">
      <dgm:prSet/>
      <dgm:spPr/>
      <dgm:t>
        <a:bodyPr/>
        <a:lstStyle/>
        <a:p>
          <a:r>
            <a:rPr lang="en-US"/>
            <a:t>How can the airlines retain its customers?</a:t>
          </a:r>
        </a:p>
      </dgm:t>
    </dgm:pt>
    <dgm:pt modelId="{E77FF401-26BB-4CB7-BA7F-AFAE0152631A}" type="parTrans" cxnId="{58AC2649-CA30-4890-8BB9-C8C77F458C85}">
      <dgm:prSet/>
      <dgm:spPr/>
      <dgm:t>
        <a:bodyPr/>
        <a:lstStyle/>
        <a:p>
          <a:endParaRPr lang="en-US"/>
        </a:p>
      </dgm:t>
    </dgm:pt>
    <dgm:pt modelId="{5E9596E1-DC12-4DA6-BEF4-400C71592E01}" type="sibTrans" cxnId="{58AC2649-CA30-4890-8BB9-C8C77F458C85}">
      <dgm:prSet/>
      <dgm:spPr/>
      <dgm:t>
        <a:bodyPr/>
        <a:lstStyle/>
        <a:p>
          <a:endParaRPr lang="en-US"/>
        </a:p>
      </dgm:t>
    </dgm:pt>
    <dgm:pt modelId="{71D09ECE-0D53-7245-901A-528EB63331A0}" type="pres">
      <dgm:prSet presAssocID="{C75E1DFE-2133-404C-804F-1E71F8F22FDF}" presName="outerComposite" presStyleCnt="0">
        <dgm:presLayoutVars>
          <dgm:chMax val="5"/>
          <dgm:dir/>
          <dgm:resizeHandles val="exact"/>
        </dgm:presLayoutVars>
      </dgm:prSet>
      <dgm:spPr/>
    </dgm:pt>
    <dgm:pt modelId="{A487A91D-92E5-4843-9DCD-EA35B78D73B0}" type="pres">
      <dgm:prSet presAssocID="{C75E1DFE-2133-404C-804F-1E71F8F22FDF}" presName="dummyMaxCanvas" presStyleCnt="0">
        <dgm:presLayoutVars/>
      </dgm:prSet>
      <dgm:spPr/>
    </dgm:pt>
    <dgm:pt modelId="{03E05842-B8AD-CF46-B55F-D95691CE0DF5}" type="pres">
      <dgm:prSet presAssocID="{C75E1DFE-2133-404C-804F-1E71F8F22FDF}" presName="ThreeNodes_1" presStyleLbl="node1" presStyleIdx="0" presStyleCnt="3">
        <dgm:presLayoutVars>
          <dgm:bulletEnabled val="1"/>
        </dgm:presLayoutVars>
      </dgm:prSet>
      <dgm:spPr/>
    </dgm:pt>
    <dgm:pt modelId="{A9724219-65FA-6640-83B9-446F77FE9A92}" type="pres">
      <dgm:prSet presAssocID="{C75E1DFE-2133-404C-804F-1E71F8F22FDF}" presName="ThreeNodes_2" presStyleLbl="node1" presStyleIdx="1" presStyleCnt="3">
        <dgm:presLayoutVars>
          <dgm:bulletEnabled val="1"/>
        </dgm:presLayoutVars>
      </dgm:prSet>
      <dgm:spPr/>
    </dgm:pt>
    <dgm:pt modelId="{C5ED11DC-B96F-0449-8A2E-12773BCB8C66}" type="pres">
      <dgm:prSet presAssocID="{C75E1DFE-2133-404C-804F-1E71F8F22FDF}" presName="ThreeNodes_3" presStyleLbl="node1" presStyleIdx="2" presStyleCnt="3">
        <dgm:presLayoutVars>
          <dgm:bulletEnabled val="1"/>
        </dgm:presLayoutVars>
      </dgm:prSet>
      <dgm:spPr/>
    </dgm:pt>
    <dgm:pt modelId="{ADA94D0B-3CD2-4848-A717-CCE505F8E88F}" type="pres">
      <dgm:prSet presAssocID="{C75E1DFE-2133-404C-804F-1E71F8F22FDF}" presName="ThreeConn_1-2" presStyleLbl="fgAccFollowNode1" presStyleIdx="0" presStyleCnt="2">
        <dgm:presLayoutVars>
          <dgm:bulletEnabled val="1"/>
        </dgm:presLayoutVars>
      </dgm:prSet>
      <dgm:spPr/>
    </dgm:pt>
    <dgm:pt modelId="{389A23B1-61E8-C842-9661-493D83400F9E}" type="pres">
      <dgm:prSet presAssocID="{C75E1DFE-2133-404C-804F-1E71F8F22FDF}" presName="ThreeConn_2-3" presStyleLbl="fgAccFollowNode1" presStyleIdx="1" presStyleCnt="2">
        <dgm:presLayoutVars>
          <dgm:bulletEnabled val="1"/>
        </dgm:presLayoutVars>
      </dgm:prSet>
      <dgm:spPr/>
    </dgm:pt>
    <dgm:pt modelId="{129035A4-EA3E-964D-BA0F-F414BE8CB77B}" type="pres">
      <dgm:prSet presAssocID="{C75E1DFE-2133-404C-804F-1E71F8F22FDF}" presName="ThreeNodes_1_text" presStyleLbl="node1" presStyleIdx="2" presStyleCnt="3">
        <dgm:presLayoutVars>
          <dgm:bulletEnabled val="1"/>
        </dgm:presLayoutVars>
      </dgm:prSet>
      <dgm:spPr/>
    </dgm:pt>
    <dgm:pt modelId="{1FD8C38F-95B1-9942-8718-E98A2AA887DB}" type="pres">
      <dgm:prSet presAssocID="{C75E1DFE-2133-404C-804F-1E71F8F22FDF}" presName="ThreeNodes_2_text" presStyleLbl="node1" presStyleIdx="2" presStyleCnt="3">
        <dgm:presLayoutVars>
          <dgm:bulletEnabled val="1"/>
        </dgm:presLayoutVars>
      </dgm:prSet>
      <dgm:spPr/>
    </dgm:pt>
    <dgm:pt modelId="{321A1FD9-D7BC-7949-BD44-AD85F11AEDE5}" type="pres">
      <dgm:prSet presAssocID="{C75E1DFE-2133-404C-804F-1E71F8F22FDF}" presName="ThreeNodes_3_text" presStyleLbl="node1" presStyleIdx="2" presStyleCnt="3">
        <dgm:presLayoutVars>
          <dgm:bulletEnabled val="1"/>
        </dgm:presLayoutVars>
      </dgm:prSet>
      <dgm:spPr/>
    </dgm:pt>
  </dgm:ptLst>
  <dgm:cxnLst>
    <dgm:cxn modelId="{3DDE1F2E-0284-40DE-9F91-16EACDA11113}" srcId="{C75E1DFE-2133-404C-804F-1E71F8F22FDF}" destId="{CCBCA46E-FDC8-4C44-A6F7-88900FF7DBE0}" srcOrd="1" destOrd="0" parTransId="{C5763BE2-25F8-4512-862D-DEC535BBB762}" sibTransId="{55B587B0-6137-4184-B0A8-C8436966613B}"/>
    <dgm:cxn modelId="{33E1E531-5F2D-4009-AB46-DA778B63119D}" srcId="{C75E1DFE-2133-404C-804F-1E71F8F22FDF}" destId="{7B61FA1B-48E7-49D7-A68E-F079FADC3FD5}" srcOrd="0" destOrd="0" parTransId="{15C1796D-6F3E-4EFE-BD21-141C4FB50082}" sibTransId="{A7406CCF-9608-4A88-BD5B-0723EE2AC34A}"/>
    <dgm:cxn modelId="{D6E6923D-B418-C54F-BA52-6B97C48A6B04}" type="presOf" srcId="{7B61FA1B-48E7-49D7-A68E-F079FADC3FD5}" destId="{129035A4-EA3E-964D-BA0F-F414BE8CB77B}" srcOrd="1" destOrd="0" presId="urn:microsoft.com/office/officeart/2005/8/layout/vProcess5"/>
    <dgm:cxn modelId="{FECEF345-3472-174B-A829-35EA5B71BD8E}" type="presOf" srcId="{C75E1DFE-2133-404C-804F-1E71F8F22FDF}" destId="{71D09ECE-0D53-7245-901A-528EB63331A0}" srcOrd="0" destOrd="0" presId="urn:microsoft.com/office/officeart/2005/8/layout/vProcess5"/>
    <dgm:cxn modelId="{58AC2649-CA30-4890-8BB9-C8C77F458C85}" srcId="{C75E1DFE-2133-404C-804F-1E71F8F22FDF}" destId="{B5EF7F90-0BA2-4B83-9F74-08B891F0844D}" srcOrd="2" destOrd="0" parTransId="{E77FF401-26BB-4CB7-BA7F-AFAE0152631A}" sibTransId="{5E9596E1-DC12-4DA6-BEF4-400C71592E01}"/>
    <dgm:cxn modelId="{99C51363-5F2A-8342-AADF-088C9238FAD1}" type="presOf" srcId="{7B61FA1B-48E7-49D7-A68E-F079FADC3FD5}" destId="{03E05842-B8AD-CF46-B55F-D95691CE0DF5}" srcOrd="0" destOrd="0" presId="urn:microsoft.com/office/officeart/2005/8/layout/vProcess5"/>
    <dgm:cxn modelId="{9CE1E365-7803-5C47-BD84-400A100933C8}" type="presOf" srcId="{CCBCA46E-FDC8-4C44-A6F7-88900FF7DBE0}" destId="{A9724219-65FA-6640-83B9-446F77FE9A92}" srcOrd="0" destOrd="0" presId="urn:microsoft.com/office/officeart/2005/8/layout/vProcess5"/>
    <dgm:cxn modelId="{ED4C7FA1-67C2-1C4F-AB5F-81DD127B497B}" type="presOf" srcId="{55B587B0-6137-4184-B0A8-C8436966613B}" destId="{389A23B1-61E8-C842-9661-493D83400F9E}" srcOrd="0" destOrd="0" presId="urn:microsoft.com/office/officeart/2005/8/layout/vProcess5"/>
    <dgm:cxn modelId="{643AECC2-6D95-384C-9787-8E0BC8DA6544}" type="presOf" srcId="{B5EF7F90-0BA2-4B83-9F74-08B891F0844D}" destId="{321A1FD9-D7BC-7949-BD44-AD85F11AEDE5}" srcOrd="1" destOrd="0" presId="urn:microsoft.com/office/officeart/2005/8/layout/vProcess5"/>
    <dgm:cxn modelId="{FFCE13D2-CA09-4647-A6FC-11B98976E9CD}" type="presOf" srcId="{A7406CCF-9608-4A88-BD5B-0723EE2AC34A}" destId="{ADA94D0B-3CD2-4848-A717-CCE505F8E88F}" srcOrd="0" destOrd="0" presId="urn:microsoft.com/office/officeart/2005/8/layout/vProcess5"/>
    <dgm:cxn modelId="{A6D6E3E5-7643-B24A-B5CA-5CB6FEA60513}" type="presOf" srcId="{CCBCA46E-FDC8-4C44-A6F7-88900FF7DBE0}" destId="{1FD8C38F-95B1-9942-8718-E98A2AA887DB}" srcOrd="1" destOrd="0" presId="urn:microsoft.com/office/officeart/2005/8/layout/vProcess5"/>
    <dgm:cxn modelId="{CCE309F8-DEA0-B54C-9714-6E09E79F0615}" type="presOf" srcId="{B5EF7F90-0BA2-4B83-9F74-08B891F0844D}" destId="{C5ED11DC-B96F-0449-8A2E-12773BCB8C66}" srcOrd="0" destOrd="0" presId="urn:microsoft.com/office/officeart/2005/8/layout/vProcess5"/>
    <dgm:cxn modelId="{677CE017-231D-F841-BEE2-2081FEA04D05}" type="presParOf" srcId="{71D09ECE-0D53-7245-901A-528EB63331A0}" destId="{A487A91D-92E5-4843-9DCD-EA35B78D73B0}" srcOrd="0" destOrd="0" presId="urn:microsoft.com/office/officeart/2005/8/layout/vProcess5"/>
    <dgm:cxn modelId="{C4FF7549-C5CC-0340-82A9-AC22758C018D}" type="presParOf" srcId="{71D09ECE-0D53-7245-901A-528EB63331A0}" destId="{03E05842-B8AD-CF46-B55F-D95691CE0DF5}" srcOrd="1" destOrd="0" presId="urn:microsoft.com/office/officeart/2005/8/layout/vProcess5"/>
    <dgm:cxn modelId="{9C28A4DE-5E3F-7744-81EF-8B6FE867A8CE}" type="presParOf" srcId="{71D09ECE-0D53-7245-901A-528EB63331A0}" destId="{A9724219-65FA-6640-83B9-446F77FE9A92}" srcOrd="2" destOrd="0" presId="urn:microsoft.com/office/officeart/2005/8/layout/vProcess5"/>
    <dgm:cxn modelId="{BC7D7AB3-E21B-5740-8FB6-384B9EDEEA36}" type="presParOf" srcId="{71D09ECE-0D53-7245-901A-528EB63331A0}" destId="{C5ED11DC-B96F-0449-8A2E-12773BCB8C66}" srcOrd="3" destOrd="0" presId="urn:microsoft.com/office/officeart/2005/8/layout/vProcess5"/>
    <dgm:cxn modelId="{30D0B0C6-032F-8146-A5C7-851CE7FEB58B}" type="presParOf" srcId="{71D09ECE-0D53-7245-901A-528EB63331A0}" destId="{ADA94D0B-3CD2-4848-A717-CCE505F8E88F}" srcOrd="4" destOrd="0" presId="urn:microsoft.com/office/officeart/2005/8/layout/vProcess5"/>
    <dgm:cxn modelId="{A84F007C-55BA-AF4D-A70A-461421814FA6}" type="presParOf" srcId="{71D09ECE-0D53-7245-901A-528EB63331A0}" destId="{389A23B1-61E8-C842-9661-493D83400F9E}" srcOrd="5" destOrd="0" presId="urn:microsoft.com/office/officeart/2005/8/layout/vProcess5"/>
    <dgm:cxn modelId="{D36B50F3-B17D-FC4B-AD75-2BA0F32656BE}" type="presParOf" srcId="{71D09ECE-0D53-7245-901A-528EB63331A0}" destId="{129035A4-EA3E-964D-BA0F-F414BE8CB77B}" srcOrd="6" destOrd="0" presId="urn:microsoft.com/office/officeart/2005/8/layout/vProcess5"/>
    <dgm:cxn modelId="{C129D6B9-0ED0-9D40-B3FC-6EBDB3F3AC97}" type="presParOf" srcId="{71D09ECE-0D53-7245-901A-528EB63331A0}" destId="{1FD8C38F-95B1-9942-8718-E98A2AA887DB}" srcOrd="7" destOrd="0" presId="urn:microsoft.com/office/officeart/2005/8/layout/vProcess5"/>
    <dgm:cxn modelId="{287AAD6E-E703-0848-AA04-C2AF7C755B39}" type="presParOf" srcId="{71D09ECE-0D53-7245-901A-528EB63331A0}" destId="{321A1FD9-D7BC-7949-BD44-AD85F11AEDE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2F4B16-3B4F-4BA3-96A7-FEDC38EE868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EC3610D0-ECFB-4231-AF60-103C2EDED703}">
      <dgm:prSet/>
      <dgm:spPr/>
      <dgm:t>
        <a:bodyPr/>
        <a:lstStyle/>
        <a:p>
          <a:r>
            <a:rPr lang="en-US"/>
            <a:t>The dataset has 5,000 rows and 31 columns</a:t>
          </a:r>
        </a:p>
      </dgm:t>
    </dgm:pt>
    <dgm:pt modelId="{20089E49-BFEA-45E0-B96A-004CB46CBD2A}" type="parTrans" cxnId="{FA6EDE51-AFC4-4033-8E75-A8469E26C4AC}">
      <dgm:prSet/>
      <dgm:spPr/>
      <dgm:t>
        <a:bodyPr/>
        <a:lstStyle/>
        <a:p>
          <a:endParaRPr lang="en-US"/>
        </a:p>
      </dgm:t>
    </dgm:pt>
    <dgm:pt modelId="{80E313B2-950B-4674-A331-99925C60F446}" type="sibTrans" cxnId="{FA6EDE51-AFC4-4033-8E75-A8469E26C4AC}">
      <dgm:prSet/>
      <dgm:spPr/>
      <dgm:t>
        <a:bodyPr/>
        <a:lstStyle/>
        <a:p>
          <a:endParaRPr lang="en-US"/>
        </a:p>
      </dgm:t>
    </dgm:pt>
    <dgm:pt modelId="{26620601-209A-4613-B582-92F089BA710D}">
      <dgm:prSet/>
      <dgm:spPr/>
      <dgm:t>
        <a:bodyPr/>
        <a:lstStyle/>
        <a:p>
          <a:r>
            <a:rPr lang="en-US"/>
            <a:t>The dataset has 2820 female travelers and 2180 male travelers</a:t>
          </a:r>
        </a:p>
      </dgm:t>
    </dgm:pt>
    <dgm:pt modelId="{FDF5EB80-DFF9-4B0C-90AE-75E109F8555B}" type="parTrans" cxnId="{E22A11A1-EE4F-46AE-BAFC-3517C34D71A9}">
      <dgm:prSet/>
      <dgm:spPr/>
      <dgm:t>
        <a:bodyPr/>
        <a:lstStyle/>
        <a:p>
          <a:endParaRPr lang="en-US"/>
        </a:p>
      </dgm:t>
    </dgm:pt>
    <dgm:pt modelId="{91722A1C-215A-413E-A7E2-02E6D3E1A2B9}" type="sibTrans" cxnId="{E22A11A1-EE4F-46AE-BAFC-3517C34D71A9}">
      <dgm:prSet/>
      <dgm:spPr/>
      <dgm:t>
        <a:bodyPr/>
        <a:lstStyle/>
        <a:p>
          <a:endParaRPr lang="en-US"/>
        </a:p>
      </dgm:t>
    </dgm:pt>
    <dgm:pt modelId="{72A71329-26F0-4EB4-AE69-9491E976E888}">
      <dgm:prSet/>
      <dgm:spPr/>
      <dgm:t>
        <a:bodyPr/>
        <a:lstStyle/>
        <a:p>
          <a:r>
            <a:rPr lang="en-US" b="1"/>
            <a:t>There are :</a:t>
          </a:r>
          <a:endParaRPr lang="en-US"/>
        </a:p>
      </dgm:t>
    </dgm:pt>
    <dgm:pt modelId="{4B7FACE2-CA20-4FDB-AD5D-38318A1DAE5E}" type="parTrans" cxnId="{ACA658DE-A733-42E2-90F9-220C0DE60A6F}">
      <dgm:prSet/>
      <dgm:spPr/>
      <dgm:t>
        <a:bodyPr/>
        <a:lstStyle/>
        <a:p>
          <a:endParaRPr lang="en-US"/>
        </a:p>
      </dgm:t>
    </dgm:pt>
    <dgm:pt modelId="{BFF1A3BD-13E7-4512-BC39-C43FCF03AD5E}" type="sibTrans" cxnId="{ACA658DE-A733-42E2-90F9-220C0DE60A6F}">
      <dgm:prSet/>
      <dgm:spPr/>
      <dgm:t>
        <a:bodyPr/>
        <a:lstStyle/>
        <a:p>
          <a:endParaRPr lang="en-US"/>
        </a:p>
      </dgm:t>
    </dgm:pt>
    <dgm:pt modelId="{142B2A33-A8B4-44FC-8A4E-0E6FF3E94EFF}">
      <dgm:prSet/>
      <dgm:spPr/>
      <dgm:t>
        <a:bodyPr/>
        <a:lstStyle/>
        <a:p>
          <a:r>
            <a:rPr lang="en-US"/>
            <a:t>4 categories of Airline status- Blue, Gold, Platinum, Silver </a:t>
          </a:r>
        </a:p>
      </dgm:t>
    </dgm:pt>
    <dgm:pt modelId="{24CE8E43-F7FB-4EE0-AB94-4EA4E94B7643}" type="parTrans" cxnId="{41E6EB2A-B7BC-4FC9-BC69-904BF9439A01}">
      <dgm:prSet/>
      <dgm:spPr/>
      <dgm:t>
        <a:bodyPr/>
        <a:lstStyle/>
        <a:p>
          <a:endParaRPr lang="en-US"/>
        </a:p>
      </dgm:t>
    </dgm:pt>
    <dgm:pt modelId="{5F0188E7-1401-4EE9-8767-CE4D03BBF871}" type="sibTrans" cxnId="{41E6EB2A-B7BC-4FC9-BC69-904BF9439A01}">
      <dgm:prSet/>
      <dgm:spPr/>
      <dgm:t>
        <a:bodyPr/>
        <a:lstStyle/>
        <a:p>
          <a:endParaRPr lang="en-US"/>
        </a:p>
      </dgm:t>
    </dgm:pt>
    <dgm:pt modelId="{478EFF44-35AF-43B8-B790-D57977034262}">
      <dgm:prSet/>
      <dgm:spPr/>
      <dgm:t>
        <a:bodyPr/>
        <a:lstStyle/>
        <a:p>
          <a:r>
            <a:rPr lang="en-US"/>
            <a:t>3 categories of travel- Business, Mileage and Personal</a:t>
          </a:r>
        </a:p>
      </dgm:t>
    </dgm:pt>
    <dgm:pt modelId="{2B38A3E0-2A82-451F-A922-3074A661AC6A}" type="parTrans" cxnId="{B4057966-E403-476C-BA91-1ED43E6E0900}">
      <dgm:prSet/>
      <dgm:spPr/>
      <dgm:t>
        <a:bodyPr/>
        <a:lstStyle/>
        <a:p>
          <a:endParaRPr lang="en-US"/>
        </a:p>
      </dgm:t>
    </dgm:pt>
    <dgm:pt modelId="{F9A618E5-FC2D-4A62-9135-F564CA8D0C2D}" type="sibTrans" cxnId="{B4057966-E403-476C-BA91-1ED43E6E0900}">
      <dgm:prSet/>
      <dgm:spPr/>
      <dgm:t>
        <a:bodyPr/>
        <a:lstStyle/>
        <a:p>
          <a:endParaRPr lang="en-US"/>
        </a:p>
      </dgm:t>
    </dgm:pt>
    <dgm:pt modelId="{6C421DF2-43EA-2740-AC7A-3F9C2C13204C}" type="pres">
      <dgm:prSet presAssocID="{C32F4B16-3B4F-4BA3-96A7-FEDC38EE8686}" presName="linear" presStyleCnt="0">
        <dgm:presLayoutVars>
          <dgm:animLvl val="lvl"/>
          <dgm:resizeHandles val="exact"/>
        </dgm:presLayoutVars>
      </dgm:prSet>
      <dgm:spPr/>
    </dgm:pt>
    <dgm:pt modelId="{4A951F76-1BFB-C844-9D48-1D843C7BC67C}" type="pres">
      <dgm:prSet presAssocID="{EC3610D0-ECFB-4231-AF60-103C2EDED703}" presName="parentText" presStyleLbl="node1" presStyleIdx="0" presStyleCnt="5">
        <dgm:presLayoutVars>
          <dgm:chMax val="0"/>
          <dgm:bulletEnabled val="1"/>
        </dgm:presLayoutVars>
      </dgm:prSet>
      <dgm:spPr/>
    </dgm:pt>
    <dgm:pt modelId="{8EA1DA11-912A-DE44-B8CF-6E738DF72353}" type="pres">
      <dgm:prSet presAssocID="{80E313B2-950B-4674-A331-99925C60F446}" presName="spacer" presStyleCnt="0"/>
      <dgm:spPr/>
    </dgm:pt>
    <dgm:pt modelId="{D94E0D8F-A14C-DF4F-924B-D55356D89C15}" type="pres">
      <dgm:prSet presAssocID="{26620601-209A-4613-B582-92F089BA710D}" presName="parentText" presStyleLbl="node1" presStyleIdx="1" presStyleCnt="5">
        <dgm:presLayoutVars>
          <dgm:chMax val="0"/>
          <dgm:bulletEnabled val="1"/>
        </dgm:presLayoutVars>
      </dgm:prSet>
      <dgm:spPr/>
    </dgm:pt>
    <dgm:pt modelId="{202120A1-955D-BB42-8A8F-023ED0A08218}" type="pres">
      <dgm:prSet presAssocID="{91722A1C-215A-413E-A7E2-02E6D3E1A2B9}" presName="spacer" presStyleCnt="0"/>
      <dgm:spPr/>
    </dgm:pt>
    <dgm:pt modelId="{98C1A42B-774A-DB43-98BD-AE2811AFA238}" type="pres">
      <dgm:prSet presAssocID="{72A71329-26F0-4EB4-AE69-9491E976E888}" presName="parentText" presStyleLbl="node1" presStyleIdx="2" presStyleCnt="5">
        <dgm:presLayoutVars>
          <dgm:chMax val="0"/>
          <dgm:bulletEnabled val="1"/>
        </dgm:presLayoutVars>
      </dgm:prSet>
      <dgm:spPr/>
    </dgm:pt>
    <dgm:pt modelId="{15188D45-8DC9-FC49-978F-E710404C260C}" type="pres">
      <dgm:prSet presAssocID="{BFF1A3BD-13E7-4512-BC39-C43FCF03AD5E}" presName="spacer" presStyleCnt="0"/>
      <dgm:spPr/>
    </dgm:pt>
    <dgm:pt modelId="{D28D6565-4565-9F44-ADC0-609636463D70}" type="pres">
      <dgm:prSet presAssocID="{142B2A33-A8B4-44FC-8A4E-0E6FF3E94EFF}" presName="parentText" presStyleLbl="node1" presStyleIdx="3" presStyleCnt="5">
        <dgm:presLayoutVars>
          <dgm:chMax val="0"/>
          <dgm:bulletEnabled val="1"/>
        </dgm:presLayoutVars>
      </dgm:prSet>
      <dgm:spPr/>
    </dgm:pt>
    <dgm:pt modelId="{5DBAD540-CB4D-B64D-8408-3A2AAF0C0578}" type="pres">
      <dgm:prSet presAssocID="{5F0188E7-1401-4EE9-8767-CE4D03BBF871}" presName="spacer" presStyleCnt="0"/>
      <dgm:spPr/>
    </dgm:pt>
    <dgm:pt modelId="{E4C21246-DE2E-6141-AAA0-477076C6991D}" type="pres">
      <dgm:prSet presAssocID="{478EFF44-35AF-43B8-B790-D57977034262}" presName="parentText" presStyleLbl="node1" presStyleIdx="4" presStyleCnt="5">
        <dgm:presLayoutVars>
          <dgm:chMax val="0"/>
          <dgm:bulletEnabled val="1"/>
        </dgm:presLayoutVars>
      </dgm:prSet>
      <dgm:spPr/>
    </dgm:pt>
  </dgm:ptLst>
  <dgm:cxnLst>
    <dgm:cxn modelId="{C51D8405-2E63-7149-BCEC-839D8A9746E7}" type="presOf" srcId="{478EFF44-35AF-43B8-B790-D57977034262}" destId="{E4C21246-DE2E-6141-AAA0-477076C6991D}" srcOrd="0" destOrd="0" presId="urn:microsoft.com/office/officeart/2005/8/layout/vList2"/>
    <dgm:cxn modelId="{4480A415-0E17-EF46-92BB-B112F687D53F}" type="presOf" srcId="{26620601-209A-4613-B582-92F089BA710D}" destId="{D94E0D8F-A14C-DF4F-924B-D55356D89C15}" srcOrd="0" destOrd="0" presId="urn:microsoft.com/office/officeart/2005/8/layout/vList2"/>
    <dgm:cxn modelId="{A12B2E1D-307A-0D48-A131-316434617E85}" type="presOf" srcId="{72A71329-26F0-4EB4-AE69-9491E976E888}" destId="{98C1A42B-774A-DB43-98BD-AE2811AFA238}" srcOrd="0" destOrd="0" presId="urn:microsoft.com/office/officeart/2005/8/layout/vList2"/>
    <dgm:cxn modelId="{41E6EB2A-B7BC-4FC9-BC69-904BF9439A01}" srcId="{C32F4B16-3B4F-4BA3-96A7-FEDC38EE8686}" destId="{142B2A33-A8B4-44FC-8A4E-0E6FF3E94EFF}" srcOrd="3" destOrd="0" parTransId="{24CE8E43-F7FB-4EE0-AB94-4EA4E94B7643}" sibTransId="{5F0188E7-1401-4EE9-8767-CE4D03BBF871}"/>
    <dgm:cxn modelId="{71DB8E4A-8CC2-B44C-BAD5-A51B823D3EBD}" type="presOf" srcId="{EC3610D0-ECFB-4231-AF60-103C2EDED703}" destId="{4A951F76-1BFB-C844-9D48-1D843C7BC67C}" srcOrd="0" destOrd="0" presId="urn:microsoft.com/office/officeart/2005/8/layout/vList2"/>
    <dgm:cxn modelId="{FA6EDE51-AFC4-4033-8E75-A8469E26C4AC}" srcId="{C32F4B16-3B4F-4BA3-96A7-FEDC38EE8686}" destId="{EC3610D0-ECFB-4231-AF60-103C2EDED703}" srcOrd="0" destOrd="0" parTransId="{20089E49-BFEA-45E0-B96A-004CB46CBD2A}" sibTransId="{80E313B2-950B-4674-A331-99925C60F446}"/>
    <dgm:cxn modelId="{B4057966-E403-476C-BA91-1ED43E6E0900}" srcId="{C32F4B16-3B4F-4BA3-96A7-FEDC38EE8686}" destId="{478EFF44-35AF-43B8-B790-D57977034262}" srcOrd="4" destOrd="0" parTransId="{2B38A3E0-2A82-451F-A922-3074A661AC6A}" sibTransId="{F9A618E5-FC2D-4A62-9135-F564CA8D0C2D}"/>
    <dgm:cxn modelId="{23D3B977-CAFE-CE4D-A00D-9E66EA3C7BD2}" type="presOf" srcId="{142B2A33-A8B4-44FC-8A4E-0E6FF3E94EFF}" destId="{D28D6565-4565-9F44-ADC0-609636463D70}" srcOrd="0" destOrd="0" presId="urn:microsoft.com/office/officeart/2005/8/layout/vList2"/>
    <dgm:cxn modelId="{E22A11A1-EE4F-46AE-BAFC-3517C34D71A9}" srcId="{C32F4B16-3B4F-4BA3-96A7-FEDC38EE8686}" destId="{26620601-209A-4613-B582-92F089BA710D}" srcOrd="1" destOrd="0" parTransId="{FDF5EB80-DFF9-4B0C-90AE-75E109F8555B}" sibTransId="{91722A1C-215A-413E-A7E2-02E6D3E1A2B9}"/>
    <dgm:cxn modelId="{B01B72CC-CE48-5D46-BCC2-42D885BB5597}" type="presOf" srcId="{C32F4B16-3B4F-4BA3-96A7-FEDC38EE8686}" destId="{6C421DF2-43EA-2740-AC7A-3F9C2C13204C}" srcOrd="0" destOrd="0" presId="urn:microsoft.com/office/officeart/2005/8/layout/vList2"/>
    <dgm:cxn modelId="{ACA658DE-A733-42E2-90F9-220C0DE60A6F}" srcId="{C32F4B16-3B4F-4BA3-96A7-FEDC38EE8686}" destId="{72A71329-26F0-4EB4-AE69-9491E976E888}" srcOrd="2" destOrd="0" parTransId="{4B7FACE2-CA20-4FDB-AD5D-38318A1DAE5E}" sibTransId="{BFF1A3BD-13E7-4512-BC39-C43FCF03AD5E}"/>
    <dgm:cxn modelId="{260A9323-664C-BB42-81DE-76DC66B84D6B}" type="presParOf" srcId="{6C421DF2-43EA-2740-AC7A-3F9C2C13204C}" destId="{4A951F76-1BFB-C844-9D48-1D843C7BC67C}" srcOrd="0" destOrd="0" presId="urn:microsoft.com/office/officeart/2005/8/layout/vList2"/>
    <dgm:cxn modelId="{EC0A9073-4609-CA4B-8FE2-F9505DD82217}" type="presParOf" srcId="{6C421DF2-43EA-2740-AC7A-3F9C2C13204C}" destId="{8EA1DA11-912A-DE44-B8CF-6E738DF72353}" srcOrd="1" destOrd="0" presId="urn:microsoft.com/office/officeart/2005/8/layout/vList2"/>
    <dgm:cxn modelId="{0EA4FC45-0E64-2F4B-877D-8C825165E196}" type="presParOf" srcId="{6C421DF2-43EA-2740-AC7A-3F9C2C13204C}" destId="{D94E0D8F-A14C-DF4F-924B-D55356D89C15}" srcOrd="2" destOrd="0" presId="urn:microsoft.com/office/officeart/2005/8/layout/vList2"/>
    <dgm:cxn modelId="{11F69FDC-3BCF-B64C-9C38-2DF68260F689}" type="presParOf" srcId="{6C421DF2-43EA-2740-AC7A-3F9C2C13204C}" destId="{202120A1-955D-BB42-8A8F-023ED0A08218}" srcOrd="3" destOrd="0" presId="urn:microsoft.com/office/officeart/2005/8/layout/vList2"/>
    <dgm:cxn modelId="{A3A49ACC-9DA3-1D43-865D-EED3E9F9ADE1}" type="presParOf" srcId="{6C421DF2-43EA-2740-AC7A-3F9C2C13204C}" destId="{98C1A42B-774A-DB43-98BD-AE2811AFA238}" srcOrd="4" destOrd="0" presId="urn:microsoft.com/office/officeart/2005/8/layout/vList2"/>
    <dgm:cxn modelId="{6AC48563-CB9F-144F-B1D8-AB542B899ADE}" type="presParOf" srcId="{6C421DF2-43EA-2740-AC7A-3F9C2C13204C}" destId="{15188D45-8DC9-FC49-978F-E710404C260C}" srcOrd="5" destOrd="0" presId="urn:microsoft.com/office/officeart/2005/8/layout/vList2"/>
    <dgm:cxn modelId="{9E1A0481-427C-8C43-BCC3-B8124216C664}" type="presParOf" srcId="{6C421DF2-43EA-2740-AC7A-3F9C2C13204C}" destId="{D28D6565-4565-9F44-ADC0-609636463D70}" srcOrd="6" destOrd="0" presId="urn:microsoft.com/office/officeart/2005/8/layout/vList2"/>
    <dgm:cxn modelId="{0778C1F4-AB5B-E146-B36A-472B636E9F25}" type="presParOf" srcId="{6C421DF2-43EA-2740-AC7A-3F9C2C13204C}" destId="{5DBAD540-CB4D-B64D-8408-3A2AAF0C0578}" srcOrd="7" destOrd="0" presId="urn:microsoft.com/office/officeart/2005/8/layout/vList2"/>
    <dgm:cxn modelId="{4DF17BBC-75FB-2141-A6CB-C7CFE708AD29}" type="presParOf" srcId="{6C421DF2-43EA-2740-AC7A-3F9C2C13204C}" destId="{E4C21246-DE2E-6141-AAA0-477076C6991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D7A0A5-8C41-4528-B004-A5C0AAF1E38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24A8D32-4E43-425F-A1C6-90B86A1E02C4}">
      <dgm:prSet/>
      <dgm:spPr/>
      <dgm:t>
        <a:bodyPr/>
        <a:lstStyle/>
        <a:p>
          <a:pPr>
            <a:lnSpc>
              <a:spcPct val="100000"/>
            </a:lnSpc>
          </a:pPr>
          <a:r>
            <a:rPr lang="en-US"/>
            <a:t>Data loading and cleaning</a:t>
          </a:r>
        </a:p>
      </dgm:t>
    </dgm:pt>
    <dgm:pt modelId="{4FF0F69C-4F08-4AB3-82E2-05A3DB805A97}" type="parTrans" cxnId="{E531FD18-FD6A-4C24-8B04-AAC6FB9FAE92}">
      <dgm:prSet/>
      <dgm:spPr/>
      <dgm:t>
        <a:bodyPr/>
        <a:lstStyle/>
        <a:p>
          <a:endParaRPr lang="en-US"/>
        </a:p>
      </dgm:t>
    </dgm:pt>
    <dgm:pt modelId="{3D878A48-3A08-43F7-A87C-E4E6C49AA689}" type="sibTrans" cxnId="{E531FD18-FD6A-4C24-8B04-AAC6FB9FAE92}">
      <dgm:prSet/>
      <dgm:spPr/>
      <dgm:t>
        <a:bodyPr/>
        <a:lstStyle/>
        <a:p>
          <a:endParaRPr lang="en-US"/>
        </a:p>
      </dgm:t>
    </dgm:pt>
    <dgm:pt modelId="{CC2BF05A-F18B-40D4-ACF5-AF603300E5FF}">
      <dgm:prSet/>
      <dgm:spPr/>
      <dgm:t>
        <a:bodyPr/>
        <a:lstStyle/>
        <a:p>
          <a:pPr>
            <a:lnSpc>
              <a:spcPct val="100000"/>
            </a:lnSpc>
          </a:pPr>
          <a:r>
            <a:rPr lang="en-US"/>
            <a:t>Exploratory Data Analysis</a:t>
          </a:r>
        </a:p>
      </dgm:t>
    </dgm:pt>
    <dgm:pt modelId="{83C507C8-FB7C-44CA-8DD8-0FD1F996ED5F}" type="parTrans" cxnId="{C212A864-87F0-4BFA-A5FD-2E6F04B370AB}">
      <dgm:prSet/>
      <dgm:spPr/>
      <dgm:t>
        <a:bodyPr/>
        <a:lstStyle/>
        <a:p>
          <a:endParaRPr lang="en-US"/>
        </a:p>
      </dgm:t>
    </dgm:pt>
    <dgm:pt modelId="{D1AE90AB-6CE1-47A0-BF9E-D08BFD1B5413}" type="sibTrans" cxnId="{C212A864-87F0-4BFA-A5FD-2E6F04B370AB}">
      <dgm:prSet/>
      <dgm:spPr/>
      <dgm:t>
        <a:bodyPr/>
        <a:lstStyle/>
        <a:p>
          <a:endParaRPr lang="en-US"/>
        </a:p>
      </dgm:t>
    </dgm:pt>
    <dgm:pt modelId="{AD0A39A4-0F76-4F40-AB00-016C72A228ED}">
      <dgm:prSet/>
      <dgm:spPr/>
      <dgm:t>
        <a:bodyPr/>
        <a:lstStyle/>
        <a:p>
          <a:pPr>
            <a:lnSpc>
              <a:spcPct val="100000"/>
            </a:lnSpc>
          </a:pPr>
          <a:r>
            <a:rPr lang="en-US"/>
            <a:t>Adding attributes</a:t>
          </a:r>
        </a:p>
      </dgm:t>
    </dgm:pt>
    <dgm:pt modelId="{A6F0EB3A-BA1D-405D-885A-DDEF887BC76C}" type="parTrans" cxnId="{5054CD99-F291-42E2-A95D-6ECB7CAA7823}">
      <dgm:prSet/>
      <dgm:spPr/>
      <dgm:t>
        <a:bodyPr/>
        <a:lstStyle/>
        <a:p>
          <a:endParaRPr lang="en-US"/>
        </a:p>
      </dgm:t>
    </dgm:pt>
    <dgm:pt modelId="{44E02363-637C-4FA0-B09A-19B70C542CEA}" type="sibTrans" cxnId="{5054CD99-F291-42E2-A95D-6ECB7CAA7823}">
      <dgm:prSet/>
      <dgm:spPr/>
      <dgm:t>
        <a:bodyPr/>
        <a:lstStyle/>
        <a:p>
          <a:endParaRPr lang="en-US"/>
        </a:p>
      </dgm:t>
    </dgm:pt>
    <dgm:pt modelId="{7C29B182-26F2-4D19-A113-B06EED920A11}">
      <dgm:prSet/>
      <dgm:spPr/>
      <dgm:t>
        <a:bodyPr/>
        <a:lstStyle/>
        <a:p>
          <a:pPr>
            <a:lnSpc>
              <a:spcPct val="100000"/>
            </a:lnSpc>
          </a:pPr>
          <a:r>
            <a:rPr lang="en-US"/>
            <a:t>Linear modeling</a:t>
          </a:r>
        </a:p>
      </dgm:t>
    </dgm:pt>
    <dgm:pt modelId="{D6FDA636-3EA8-4FDC-B912-D5D3060FBFBC}" type="parTrans" cxnId="{282BE204-BD25-4409-B676-2F829698C0CF}">
      <dgm:prSet/>
      <dgm:spPr/>
      <dgm:t>
        <a:bodyPr/>
        <a:lstStyle/>
        <a:p>
          <a:endParaRPr lang="en-US"/>
        </a:p>
      </dgm:t>
    </dgm:pt>
    <dgm:pt modelId="{BD472300-FC88-414A-BBCC-498B10D4EB43}" type="sibTrans" cxnId="{282BE204-BD25-4409-B676-2F829698C0CF}">
      <dgm:prSet/>
      <dgm:spPr/>
      <dgm:t>
        <a:bodyPr/>
        <a:lstStyle/>
        <a:p>
          <a:endParaRPr lang="en-US"/>
        </a:p>
      </dgm:t>
    </dgm:pt>
    <dgm:pt modelId="{0D3103AF-777F-4AAB-B733-84B3B819FCB7}">
      <dgm:prSet/>
      <dgm:spPr/>
      <dgm:t>
        <a:bodyPr/>
        <a:lstStyle/>
        <a:p>
          <a:pPr>
            <a:lnSpc>
              <a:spcPct val="100000"/>
            </a:lnSpc>
          </a:pPr>
          <a:r>
            <a:rPr lang="en-US"/>
            <a:t>Association rules mining</a:t>
          </a:r>
        </a:p>
      </dgm:t>
    </dgm:pt>
    <dgm:pt modelId="{710E3F2F-877B-411E-8C6D-EE0360559B85}" type="parTrans" cxnId="{F5BEC4A0-9A5E-4933-8136-3E529679882F}">
      <dgm:prSet/>
      <dgm:spPr/>
      <dgm:t>
        <a:bodyPr/>
        <a:lstStyle/>
        <a:p>
          <a:endParaRPr lang="en-US"/>
        </a:p>
      </dgm:t>
    </dgm:pt>
    <dgm:pt modelId="{5B27B65C-70E1-44EE-9CB9-484B98CF28D2}" type="sibTrans" cxnId="{F5BEC4A0-9A5E-4933-8136-3E529679882F}">
      <dgm:prSet/>
      <dgm:spPr/>
      <dgm:t>
        <a:bodyPr/>
        <a:lstStyle/>
        <a:p>
          <a:endParaRPr lang="en-US"/>
        </a:p>
      </dgm:t>
    </dgm:pt>
    <dgm:pt modelId="{2BBEC081-9DA5-4D0A-B26D-A57AB073A08F}">
      <dgm:prSet/>
      <dgm:spPr/>
      <dgm:t>
        <a:bodyPr/>
        <a:lstStyle/>
        <a:p>
          <a:pPr>
            <a:lnSpc>
              <a:spcPct val="100000"/>
            </a:lnSpc>
          </a:pPr>
          <a:r>
            <a:rPr lang="en-US"/>
            <a:t>Support vector machine</a:t>
          </a:r>
        </a:p>
      </dgm:t>
    </dgm:pt>
    <dgm:pt modelId="{5E1C195B-4870-42AA-ABEF-F7A88FC0BC5D}" type="parTrans" cxnId="{494F6B35-FED5-46A1-8676-CD0393D43F3D}">
      <dgm:prSet/>
      <dgm:spPr/>
      <dgm:t>
        <a:bodyPr/>
        <a:lstStyle/>
        <a:p>
          <a:endParaRPr lang="en-US"/>
        </a:p>
      </dgm:t>
    </dgm:pt>
    <dgm:pt modelId="{7A3913EF-AE1C-4064-9103-6B08583B5C62}" type="sibTrans" cxnId="{494F6B35-FED5-46A1-8676-CD0393D43F3D}">
      <dgm:prSet/>
      <dgm:spPr/>
      <dgm:t>
        <a:bodyPr/>
        <a:lstStyle/>
        <a:p>
          <a:endParaRPr lang="en-US"/>
        </a:p>
      </dgm:t>
    </dgm:pt>
    <dgm:pt modelId="{BDF09632-9F61-45F3-A553-A7EAA1B7AB50}">
      <dgm:prSet/>
      <dgm:spPr/>
      <dgm:t>
        <a:bodyPr/>
        <a:lstStyle/>
        <a:p>
          <a:pPr>
            <a:lnSpc>
              <a:spcPct val="100000"/>
            </a:lnSpc>
          </a:pPr>
          <a:r>
            <a:rPr lang="en-US"/>
            <a:t>Recommendations</a:t>
          </a:r>
        </a:p>
      </dgm:t>
    </dgm:pt>
    <dgm:pt modelId="{644069C2-CD7E-4785-B260-6EB16C29EFC4}" type="parTrans" cxnId="{6E9F8E55-A1E0-433B-B5FF-85113C6CC1F6}">
      <dgm:prSet/>
      <dgm:spPr/>
      <dgm:t>
        <a:bodyPr/>
        <a:lstStyle/>
        <a:p>
          <a:endParaRPr lang="en-US"/>
        </a:p>
      </dgm:t>
    </dgm:pt>
    <dgm:pt modelId="{B9C3F0DD-166A-4CA5-97BF-7289A7711C3F}" type="sibTrans" cxnId="{6E9F8E55-A1E0-433B-B5FF-85113C6CC1F6}">
      <dgm:prSet/>
      <dgm:spPr/>
      <dgm:t>
        <a:bodyPr/>
        <a:lstStyle/>
        <a:p>
          <a:endParaRPr lang="en-US"/>
        </a:p>
      </dgm:t>
    </dgm:pt>
    <dgm:pt modelId="{4D0E2629-3D95-414F-AA74-585CF6831C99}" type="pres">
      <dgm:prSet presAssocID="{A1D7A0A5-8C41-4528-B004-A5C0AAF1E385}" presName="root" presStyleCnt="0">
        <dgm:presLayoutVars>
          <dgm:dir/>
          <dgm:resizeHandles val="exact"/>
        </dgm:presLayoutVars>
      </dgm:prSet>
      <dgm:spPr/>
    </dgm:pt>
    <dgm:pt modelId="{C635EE63-F8EC-4E94-8EB0-09674A676078}" type="pres">
      <dgm:prSet presAssocID="{524A8D32-4E43-425F-A1C6-90B86A1E02C4}" presName="compNode" presStyleCnt="0"/>
      <dgm:spPr/>
    </dgm:pt>
    <dgm:pt modelId="{379A1D7E-E1AF-4D00-BBDA-99D1FD4E59A0}" type="pres">
      <dgm:prSet presAssocID="{524A8D32-4E43-425F-A1C6-90B86A1E02C4}" presName="bgRect" presStyleLbl="bgShp" presStyleIdx="0" presStyleCnt="7"/>
      <dgm:spPr/>
    </dgm:pt>
    <dgm:pt modelId="{0DD17100-85D6-4973-A0A6-8BB43369CB70}" type="pres">
      <dgm:prSet presAssocID="{524A8D32-4E43-425F-A1C6-90B86A1E02C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65F57B21-FF19-4F5C-8570-C1FCC3496815}" type="pres">
      <dgm:prSet presAssocID="{524A8D32-4E43-425F-A1C6-90B86A1E02C4}" presName="spaceRect" presStyleCnt="0"/>
      <dgm:spPr/>
    </dgm:pt>
    <dgm:pt modelId="{467926BE-6C51-428F-AB72-1F72537AACC3}" type="pres">
      <dgm:prSet presAssocID="{524A8D32-4E43-425F-A1C6-90B86A1E02C4}" presName="parTx" presStyleLbl="revTx" presStyleIdx="0" presStyleCnt="7">
        <dgm:presLayoutVars>
          <dgm:chMax val="0"/>
          <dgm:chPref val="0"/>
        </dgm:presLayoutVars>
      </dgm:prSet>
      <dgm:spPr/>
    </dgm:pt>
    <dgm:pt modelId="{9A99F911-BBFB-4737-9738-C6193ADF14DE}" type="pres">
      <dgm:prSet presAssocID="{3D878A48-3A08-43F7-A87C-E4E6C49AA689}" presName="sibTrans" presStyleCnt="0"/>
      <dgm:spPr/>
    </dgm:pt>
    <dgm:pt modelId="{BAB0D7D8-73B2-428A-AE58-DC21A33C5FDD}" type="pres">
      <dgm:prSet presAssocID="{CC2BF05A-F18B-40D4-ACF5-AF603300E5FF}" presName="compNode" presStyleCnt="0"/>
      <dgm:spPr/>
    </dgm:pt>
    <dgm:pt modelId="{505C8929-11F7-4E49-872A-CA6E4CC726AD}" type="pres">
      <dgm:prSet presAssocID="{CC2BF05A-F18B-40D4-ACF5-AF603300E5FF}" presName="bgRect" presStyleLbl="bgShp" presStyleIdx="1" presStyleCnt="7"/>
      <dgm:spPr/>
    </dgm:pt>
    <dgm:pt modelId="{C04AC33F-E125-4198-9D8D-47306B6960DE}" type="pres">
      <dgm:prSet presAssocID="{CC2BF05A-F18B-40D4-ACF5-AF603300E5F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2BA0ECA6-7286-4C7F-9051-AAF360B45670}" type="pres">
      <dgm:prSet presAssocID="{CC2BF05A-F18B-40D4-ACF5-AF603300E5FF}" presName="spaceRect" presStyleCnt="0"/>
      <dgm:spPr/>
    </dgm:pt>
    <dgm:pt modelId="{E96CEB0A-761B-4E4D-B1CF-B2A4D621DC92}" type="pres">
      <dgm:prSet presAssocID="{CC2BF05A-F18B-40D4-ACF5-AF603300E5FF}" presName="parTx" presStyleLbl="revTx" presStyleIdx="1" presStyleCnt="7">
        <dgm:presLayoutVars>
          <dgm:chMax val="0"/>
          <dgm:chPref val="0"/>
        </dgm:presLayoutVars>
      </dgm:prSet>
      <dgm:spPr/>
    </dgm:pt>
    <dgm:pt modelId="{AD4C46E8-C232-42CE-BB08-0D0F90650925}" type="pres">
      <dgm:prSet presAssocID="{D1AE90AB-6CE1-47A0-BF9E-D08BFD1B5413}" presName="sibTrans" presStyleCnt="0"/>
      <dgm:spPr/>
    </dgm:pt>
    <dgm:pt modelId="{12EA6A68-0FE3-45B9-87D9-0AA548248941}" type="pres">
      <dgm:prSet presAssocID="{AD0A39A4-0F76-4F40-AB00-016C72A228ED}" presName="compNode" presStyleCnt="0"/>
      <dgm:spPr/>
    </dgm:pt>
    <dgm:pt modelId="{E15B4D99-1B15-4A0D-A729-8E61E0A39DAD}" type="pres">
      <dgm:prSet presAssocID="{AD0A39A4-0F76-4F40-AB00-016C72A228ED}" presName="bgRect" presStyleLbl="bgShp" presStyleIdx="2" presStyleCnt="7"/>
      <dgm:spPr/>
    </dgm:pt>
    <dgm:pt modelId="{226F0559-86F6-4FFC-9B13-44F63CBB1BEE}" type="pres">
      <dgm:prSet presAssocID="{AD0A39A4-0F76-4F40-AB00-016C72A228E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9B1FE49E-0A7A-43D2-BBB6-3F6216545EC2}" type="pres">
      <dgm:prSet presAssocID="{AD0A39A4-0F76-4F40-AB00-016C72A228ED}" presName="spaceRect" presStyleCnt="0"/>
      <dgm:spPr/>
    </dgm:pt>
    <dgm:pt modelId="{ED704348-9325-4B65-83B1-E3CF4ED635B5}" type="pres">
      <dgm:prSet presAssocID="{AD0A39A4-0F76-4F40-AB00-016C72A228ED}" presName="parTx" presStyleLbl="revTx" presStyleIdx="2" presStyleCnt="7">
        <dgm:presLayoutVars>
          <dgm:chMax val="0"/>
          <dgm:chPref val="0"/>
        </dgm:presLayoutVars>
      </dgm:prSet>
      <dgm:spPr/>
    </dgm:pt>
    <dgm:pt modelId="{1A90B788-C95D-426C-A3B2-5460737D62BD}" type="pres">
      <dgm:prSet presAssocID="{44E02363-637C-4FA0-B09A-19B70C542CEA}" presName="sibTrans" presStyleCnt="0"/>
      <dgm:spPr/>
    </dgm:pt>
    <dgm:pt modelId="{431F2CFA-B68B-4087-A2EE-80899FE21857}" type="pres">
      <dgm:prSet presAssocID="{7C29B182-26F2-4D19-A113-B06EED920A11}" presName="compNode" presStyleCnt="0"/>
      <dgm:spPr/>
    </dgm:pt>
    <dgm:pt modelId="{A660F109-44F0-4FCE-B8C9-A7D17CC7D844}" type="pres">
      <dgm:prSet presAssocID="{7C29B182-26F2-4D19-A113-B06EED920A11}" presName="bgRect" presStyleLbl="bgShp" presStyleIdx="3" presStyleCnt="7"/>
      <dgm:spPr/>
    </dgm:pt>
    <dgm:pt modelId="{C55A2EAC-B160-4B15-9933-0381107FEAE7}" type="pres">
      <dgm:prSet presAssocID="{7C29B182-26F2-4D19-A113-B06EED920A1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239DE8E9-1CE9-4C22-8243-2CA4236EE7C6}" type="pres">
      <dgm:prSet presAssocID="{7C29B182-26F2-4D19-A113-B06EED920A11}" presName="spaceRect" presStyleCnt="0"/>
      <dgm:spPr/>
    </dgm:pt>
    <dgm:pt modelId="{39E7A5D6-3F38-4718-ABBD-66F30C75BEBD}" type="pres">
      <dgm:prSet presAssocID="{7C29B182-26F2-4D19-A113-B06EED920A11}" presName="parTx" presStyleLbl="revTx" presStyleIdx="3" presStyleCnt="7">
        <dgm:presLayoutVars>
          <dgm:chMax val="0"/>
          <dgm:chPref val="0"/>
        </dgm:presLayoutVars>
      </dgm:prSet>
      <dgm:spPr/>
    </dgm:pt>
    <dgm:pt modelId="{31614279-649D-419C-9EE1-B85A28889CEE}" type="pres">
      <dgm:prSet presAssocID="{BD472300-FC88-414A-BBCC-498B10D4EB43}" presName="sibTrans" presStyleCnt="0"/>
      <dgm:spPr/>
    </dgm:pt>
    <dgm:pt modelId="{EB7A7909-1580-4CEC-A3C7-08C16DB1B96A}" type="pres">
      <dgm:prSet presAssocID="{0D3103AF-777F-4AAB-B733-84B3B819FCB7}" presName="compNode" presStyleCnt="0"/>
      <dgm:spPr/>
    </dgm:pt>
    <dgm:pt modelId="{03EC6F45-F460-41E9-983B-195681BF5499}" type="pres">
      <dgm:prSet presAssocID="{0D3103AF-777F-4AAB-B733-84B3B819FCB7}" presName="bgRect" presStyleLbl="bgShp" presStyleIdx="4" presStyleCnt="7"/>
      <dgm:spPr/>
    </dgm:pt>
    <dgm:pt modelId="{C196AAC2-FC33-42D6-8F2E-05E0EE53E28A}" type="pres">
      <dgm:prSet presAssocID="{0D3103AF-777F-4AAB-B733-84B3B819FCB7}"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ining Tools"/>
        </a:ext>
      </dgm:extLst>
    </dgm:pt>
    <dgm:pt modelId="{0AE63B41-DBF5-4CA1-9707-BEAA4246BB1D}" type="pres">
      <dgm:prSet presAssocID="{0D3103AF-777F-4AAB-B733-84B3B819FCB7}" presName="spaceRect" presStyleCnt="0"/>
      <dgm:spPr/>
    </dgm:pt>
    <dgm:pt modelId="{FC3B247A-52FC-4F57-B995-8453DB58008B}" type="pres">
      <dgm:prSet presAssocID="{0D3103AF-777F-4AAB-B733-84B3B819FCB7}" presName="parTx" presStyleLbl="revTx" presStyleIdx="4" presStyleCnt="7">
        <dgm:presLayoutVars>
          <dgm:chMax val="0"/>
          <dgm:chPref val="0"/>
        </dgm:presLayoutVars>
      </dgm:prSet>
      <dgm:spPr/>
    </dgm:pt>
    <dgm:pt modelId="{23A447E9-6780-43ED-AECF-7676E6A04AAE}" type="pres">
      <dgm:prSet presAssocID="{5B27B65C-70E1-44EE-9CB9-484B98CF28D2}" presName="sibTrans" presStyleCnt="0"/>
      <dgm:spPr/>
    </dgm:pt>
    <dgm:pt modelId="{92FE644B-C52C-4D5C-BA51-F05D981FA563}" type="pres">
      <dgm:prSet presAssocID="{2BBEC081-9DA5-4D0A-B26D-A57AB073A08F}" presName="compNode" presStyleCnt="0"/>
      <dgm:spPr/>
    </dgm:pt>
    <dgm:pt modelId="{69EAB2FA-CE6B-4639-90E1-9DD5FD4207F4}" type="pres">
      <dgm:prSet presAssocID="{2BBEC081-9DA5-4D0A-B26D-A57AB073A08F}" presName="bgRect" presStyleLbl="bgShp" presStyleIdx="5" presStyleCnt="7"/>
      <dgm:spPr/>
    </dgm:pt>
    <dgm:pt modelId="{D23E6AEE-9DCD-48D4-ACA5-E7EC399B65A3}" type="pres">
      <dgm:prSet presAssocID="{2BBEC081-9DA5-4D0A-B26D-A57AB073A08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puter"/>
        </a:ext>
      </dgm:extLst>
    </dgm:pt>
    <dgm:pt modelId="{6F73DF8D-CB94-49E4-B4AB-083048E90193}" type="pres">
      <dgm:prSet presAssocID="{2BBEC081-9DA5-4D0A-B26D-A57AB073A08F}" presName="spaceRect" presStyleCnt="0"/>
      <dgm:spPr/>
    </dgm:pt>
    <dgm:pt modelId="{9FE467B4-0D05-4029-833D-8FF0271B73FA}" type="pres">
      <dgm:prSet presAssocID="{2BBEC081-9DA5-4D0A-B26D-A57AB073A08F}" presName="parTx" presStyleLbl="revTx" presStyleIdx="5" presStyleCnt="7">
        <dgm:presLayoutVars>
          <dgm:chMax val="0"/>
          <dgm:chPref val="0"/>
        </dgm:presLayoutVars>
      </dgm:prSet>
      <dgm:spPr/>
    </dgm:pt>
    <dgm:pt modelId="{F71CB427-7550-4849-9AC0-8C2DAE17CC26}" type="pres">
      <dgm:prSet presAssocID="{7A3913EF-AE1C-4064-9103-6B08583B5C62}" presName="sibTrans" presStyleCnt="0"/>
      <dgm:spPr/>
    </dgm:pt>
    <dgm:pt modelId="{2AE5F3F3-C647-4903-ACFF-6386723A7D3D}" type="pres">
      <dgm:prSet presAssocID="{BDF09632-9F61-45F3-A553-A7EAA1B7AB50}" presName="compNode" presStyleCnt="0"/>
      <dgm:spPr/>
    </dgm:pt>
    <dgm:pt modelId="{D5213E5B-4195-4FD7-AA1F-40AFC413B456}" type="pres">
      <dgm:prSet presAssocID="{BDF09632-9F61-45F3-A553-A7EAA1B7AB50}" presName="bgRect" presStyleLbl="bgShp" presStyleIdx="6" presStyleCnt="7"/>
      <dgm:spPr/>
    </dgm:pt>
    <dgm:pt modelId="{3142990F-E72C-4C4A-B0CA-6197CE06A11C}" type="pres">
      <dgm:prSet presAssocID="{BDF09632-9F61-45F3-A553-A7EAA1B7AB5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ightbulb"/>
        </a:ext>
      </dgm:extLst>
    </dgm:pt>
    <dgm:pt modelId="{A8F2253A-B766-4122-9627-940F88D66C48}" type="pres">
      <dgm:prSet presAssocID="{BDF09632-9F61-45F3-A553-A7EAA1B7AB50}" presName="spaceRect" presStyleCnt="0"/>
      <dgm:spPr/>
    </dgm:pt>
    <dgm:pt modelId="{3702749C-B80E-42BD-B0EB-814EF197662A}" type="pres">
      <dgm:prSet presAssocID="{BDF09632-9F61-45F3-A553-A7EAA1B7AB50}" presName="parTx" presStyleLbl="revTx" presStyleIdx="6" presStyleCnt="7">
        <dgm:presLayoutVars>
          <dgm:chMax val="0"/>
          <dgm:chPref val="0"/>
        </dgm:presLayoutVars>
      </dgm:prSet>
      <dgm:spPr/>
    </dgm:pt>
  </dgm:ptLst>
  <dgm:cxnLst>
    <dgm:cxn modelId="{282BE204-BD25-4409-B676-2F829698C0CF}" srcId="{A1D7A0A5-8C41-4528-B004-A5C0AAF1E385}" destId="{7C29B182-26F2-4D19-A113-B06EED920A11}" srcOrd="3" destOrd="0" parTransId="{D6FDA636-3EA8-4FDC-B912-D5D3060FBFBC}" sibTransId="{BD472300-FC88-414A-BBCC-498B10D4EB43}"/>
    <dgm:cxn modelId="{96423615-6B6D-FE49-8772-29199F02F705}" type="presOf" srcId="{0D3103AF-777F-4AAB-B733-84B3B819FCB7}" destId="{FC3B247A-52FC-4F57-B995-8453DB58008B}" srcOrd="0" destOrd="0" presId="urn:microsoft.com/office/officeart/2018/2/layout/IconVerticalSolidList"/>
    <dgm:cxn modelId="{E531FD18-FD6A-4C24-8B04-AAC6FB9FAE92}" srcId="{A1D7A0A5-8C41-4528-B004-A5C0AAF1E385}" destId="{524A8D32-4E43-425F-A1C6-90B86A1E02C4}" srcOrd="0" destOrd="0" parTransId="{4FF0F69C-4F08-4AB3-82E2-05A3DB805A97}" sibTransId="{3D878A48-3A08-43F7-A87C-E4E6C49AA689}"/>
    <dgm:cxn modelId="{6639B726-A64A-F64B-B411-6545E719AF29}" type="presOf" srcId="{AD0A39A4-0F76-4F40-AB00-016C72A228ED}" destId="{ED704348-9325-4B65-83B1-E3CF4ED635B5}" srcOrd="0" destOrd="0" presId="urn:microsoft.com/office/officeart/2018/2/layout/IconVerticalSolidList"/>
    <dgm:cxn modelId="{494F6B35-FED5-46A1-8676-CD0393D43F3D}" srcId="{A1D7A0A5-8C41-4528-B004-A5C0AAF1E385}" destId="{2BBEC081-9DA5-4D0A-B26D-A57AB073A08F}" srcOrd="5" destOrd="0" parTransId="{5E1C195B-4870-42AA-ABEF-F7A88FC0BC5D}" sibTransId="{7A3913EF-AE1C-4064-9103-6B08583B5C62}"/>
    <dgm:cxn modelId="{6E9F8E55-A1E0-433B-B5FF-85113C6CC1F6}" srcId="{A1D7A0A5-8C41-4528-B004-A5C0AAF1E385}" destId="{BDF09632-9F61-45F3-A553-A7EAA1B7AB50}" srcOrd="6" destOrd="0" parTransId="{644069C2-CD7E-4785-B260-6EB16C29EFC4}" sibTransId="{B9C3F0DD-166A-4CA5-97BF-7289A7711C3F}"/>
    <dgm:cxn modelId="{B7B5275C-6315-EB4E-9250-5DC7276108DA}" type="presOf" srcId="{2BBEC081-9DA5-4D0A-B26D-A57AB073A08F}" destId="{9FE467B4-0D05-4029-833D-8FF0271B73FA}" srcOrd="0" destOrd="0" presId="urn:microsoft.com/office/officeart/2018/2/layout/IconVerticalSolidList"/>
    <dgm:cxn modelId="{C212A864-87F0-4BFA-A5FD-2E6F04B370AB}" srcId="{A1D7A0A5-8C41-4528-B004-A5C0AAF1E385}" destId="{CC2BF05A-F18B-40D4-ACF5-AF603300E5FF}" srcOrd="1" destOrd="0" parTransId="{83C507C8-FB7C-44CA-8DD8-0FD1F996ED5F}" sibTransId="{D1AE90AB-6CE1-47A0-BF9E-D08BFD1B5413}"/>
    <dgm:cxn modelId="{2F5D5F67-95F1-8143-B0F1-D6427D262F6E}" type="presOf" srcId="{CC2BF05A-F18B-40D4-ACF5-AF603300E5FF}" destId="{E96CEB0A-761B-4E4D-B1CF-B2A4D621DC92}" srcOrd="0" destOrd="0" presId="urn:microsoft.com/office/officeart/2018/2/layout/IconVerticalSolidList"/>
    <dgm:cxn modelId="{EBC1AF81-8982-F54F-9D01-975CE9396E9A}" type="presOf" srcId="{BDF09632-9F61-45F3-A553-A7EAA1B7AB50}" destId="{3702749C-B80E-42BD-B0EB-814EF197662A}" srcOrd="0" destOrd="0" presId="urn:microsoft.com/office/officeart/2018/2/layout/IconVerticalSolidList"/>
    <dgm:cxn modelId="{5054CD99-F291-42E2-A95D-6ECB7CAA7823}" srcId="{A1D7A0A5-8C41-4528-B004-A5C0AAF1E385}" destId="{AD0A39A4-0F76-4F40-AB00-016C72A228ED}" srcOrd="2" destOrd="0" parTransId="{A6F0EB3A-BA1D-405D-885A-DDEF887BC76C}" sibTransId="{44E02363-637C-4FA0-B09A-19B70C542CEA}"/>
    <dgm:cxn modelId="{F5BEC4A0-9A5E-4933-8136-3E529679882F}" srcId="{A1D7A0A5-8C41-4528-B004-A5C0AAF1E385}" destId="{0D3103AF-777F-4AAB-B733-84B3B819FCB7}" srcOrd="4" destOrd="0" parTransId="{710E3F2F-877B-411E-8C6D-EE0360559B85}" sibTransId="{5B27B65C-70E1-44EE-9CB9-484B98CF28D2}"/>
    <dgm:cxn modelId="{039791A5-0774-6147-8D25-931102FB068B}" type="presOf" srcId="{7C29B182-26F2-4D19-A113-B06EED920A11}" destId="{39E7A5D6-3F38-4718-ABBD-66F30C75BEBD}" srcOrd="0" destOrd="0" presId="urn:microsoft.com/office/officeart/2018/2/layout/IconVerticalSolidList"/>
    <dgm:cxn modelId="{C61E06B1-FC2E-FD47-9072-C9521D0BB060}" type="presOf" srcId="{524A8D32-4E43-425F-A1C6-90B86A1E02C4}" destId="{467926BE-6C51-428F-AB72-1F72537AACC3}" srcOrd="0" destOrd="0" presId="urn:microsoft.com/office/officeart/2018/2/layout/IconVerticalSolidList"/>
    <dgm:cxn modelId="{89D863B9-3809-8742-9FD8-B2D31DA6ADF2}" type="presOf" srcId="{A1D7A0A5-8C41-4528-B004-A5C0AAF1E385}" destId="{4D0E2629-3D95-414F-AA74-585CF6831C99}" srcOrd="0" destOrd="0" presId="urn:microsoft.com/office/officeart/2018/2/layout/IconVerticalSolidList"/>
    <dgm:cxn modelId="{4D5D4A06-46C8-6C40-B75D-08179726D02C}" type="presParOf" srcId="{4D0E2629-3D95-414F-AA74-585CF6831C99}" destId="{C635EE63-F8EC-4E94-8EB0-09674A676078}" srcOrd="0" destOrd="0" presId="urn:microsoft.com/office/officeart/2018/2/layout/IconVerticalSolidList"/>
    <dgm:cxn modelId="{7AE69862-75DD-2144-A7ED-2DFC89161450}" type="presParOf" srcId="{C635EE63-F8EC-4E94-8EB0-09674A676078}" destId="{379A1D7E-E1AF-4D00-BBDA-99D1FD4E59A0}" srcOrd="0" destOrd="0" presId="urn:microsoft.com/office/officeart/2018/2/layout/IconVerticalSolidList"/>
    <dgm:cxn modelId="{BB95A155-45CB-6F45-BCB0-8120E3D1F05F}" type="presParOf" srcId="{C635EE63-F8EC-4E94-8EB0-09674A676078}" destId="{0DD17100-85D6-4973-A0A6-8BB43369CB70}" srcOrd="1" destOrd="0" presId="urn:microsoft.com/office/officeart/2018/2/layout/IconVerticalSolidList"/>
    <dgm:cxn modelId="{F9689B69-03CA-0649-A2D1-4E789C7B7108}" type="presParOf" srcId="{C635EE63-F8EC-4E94-8EB0-09674A676078}" destId="{65F57B21-FF19-4F5C-8570-C1FCC3496815}" srcOrd="2" destOrd="0" presId="urn:microsoft.com/office/officeart/2018/2/layout/IconVerticalSolidList"/>
    <dgm:cxn modelId="{C630B822-1D74-6C48-92DA-26A8DD08680D}" type="presParOf" srcId="{C635EE63-F8EC-4E94-8EB0-09674A676078}" destId="{467926BE-6C51-428F-AB72-1F72537AACC3}" srcOrd="3" destOrd="0" presId="urn:microsoft.com/office/officeart/2018/2/layout/IconVerticalSolidList"/>
    <dgm:cxn modelId="{A8FF994D-058F-AC42-AC54-F3FA40938FE8}" type="presParOf" srcId="{4D0E2629-3D95-414F-AA74-585CF6831C99}" destId="{9A99F911-BBFB-4737-9738-C6193ADF14DE}" srcOrd="1" destOrd="0" presId="urn:microsoft.com/office/officeart/2018/2/layout/IconVerticalSolidList"/>
    <dgm:cxn modelId="{31C3F401-D7B7-654D-942F-9A2E0D892CC6}" type="presParOf" srcId="{4D0E2629-3D95-414F-AA74-585CF6831C99}" destId="{BAB0D7D8-73B2-428A-AE58-DC21A33C5FDD}" srcOrd="2" destOrd="0" presId="urn:microsoft.com/office/officeart/2018/2/layout/IconVerticalSolidList"/>
    <dgm:cxn modelId="{EAABDCC0-0277-7A43-9B04-AC78C96A2666}" type="presParOf" srcId="{BAB0D7D8-73B2-428A-AE58-DC21A33C5FDD}" destId="{505C8929-11F7-4E49-872A-CA6E4CC726AD}" srcOrd="0" destOrd="0" presId="urn:microsoft.com/office/officeart/2018/2/layout/IconVerticalSolidList"/>
    <dgm:cxn modelId="{B68E8B87-CB5A-DA4D-B6AF-E1CB7134E2BC}" type="presParOf" srcId="{BAB0D7D8-73B2-428A-AE58-DC21A33C5FDD}" destId="{C04AC33F-E125-4198-9D8D-47306B6960DE}" srcOrd="1" destOrd="0" presId="urn:microsoft.com/office/officeart/2018/2/layout/IconVerticalSolidList"/>
    <dgm:cxn modelId="{4A75A509-9C87-114D-9D95-CD26CA978A0B}" type="presParOf" srcId="{BAB0D7D8-73B2-428A-AE58-DC21A33C5FDD}" destId="{2BA0ECA6-7286-4C7F-9051-AAF360B45670}" srcOrd="2" destOrd="0" presId="urn:microsoft.com/office/officeart/2018/2/layout/IconVerticalSolidList"/>
    <dgm:cxn modelId="{B567DFCB-1BAC-E741-907B-EC52162D8715}" type="presParOf" srcId="{BAB0D7D8-73B2-428A-AE58-DC21A33C5FDD}" destId="{E96CEB0A-761B-4E4D-B1CF-B2A4D621DC92}" srcOrd="3" destOrd="0" presId="urn:microsoft.com/office/officeart/2018/2/layout/IconVerticalSolidList"/>
    <dgm:cxn modelId="{06420E98-B7E4-644C-84EF-F5BFF788B783}" type="presParOf" srcId="{4D0E2629-3D95-414F-AA74-585CF6831C99}" destId="{AD4C46E8-C232-42CE-BB08-0D0F90650925}" srcOrd="3" destOrd="0" presId="urn:microsoft.com/office/officeart/2018/2/layout/IconVerticalSolidList"/>
    <dgm:cxn modelId="{E15E2381-45C0-4C48-84E0-C000FDDE50AF}" type="presParOf" srcId="{4D0E2629-3D95-414F-AA74-585CF6831C99}" destId="{12EA6A68-0FE3-45B9-87D9-0AA548248941}" srcOrd="4" destOrd="0" presId="urn:microsoft.com/office/officeart/2018/2/layout/IconVerticalSolidList"/>
    <dgm:cxn modelId="{68CBD3CE-CD79-6648-ABDB-DF928F0A8DD3}" type="presParOf" srcId="{12EA6A68-0FE3-45B9-87D9-0AA548248941}" destId="{E15B4D99-1B15-4A0D-A729-8E61E0A39DAD}" srcOrd="0" destOrd="0" presId="urn:microsoft.com/office/officeart/2018/2/layout/IconVerticalSolidList"/>
    <dgm:cxn modelId="{907B1B44-A5F2-0745-BB54-0D0B7D542DAF}" type="presParOf" srcId="{12EA6A68-0FE3-45B9-87D9-0AA548248941}" destId="{226F0559-86F6-4FFC-9B13-44F63CBB1BEE}" srcOrd="1" destOrd="0" presId="urn:microsoft.com/office/officeart/2018/2/layout/IconVerticalSolidList"/>
    <dgm:cxn modelId="{6A09A53F-DA33-4443-B850-A39227CC3589}" type="presParOf" srcId="{12EA6A68-0FE3-45B9-87D9-0AA548248941}" destId="{9B1FE49E-0A7A-43D2-BBB6-3F6216545EC2}" srcOrd="2" destOrd="0" presId="urn:microsoft.com/office/officeart/2018/2/layout/IconVerticalSolidList"/>
    <dgm:cxn modelId="{EEACCA30-36B0-BE4A-8111-FA37EC9491F1}" type="presParOf" srcId="{12EA6A68-0FE3-45B9-87D9-0AA548248941}" destId="{ED704348-9325-4B65-83B1-E3CF4ED635B5}" srcOrd="3" destOrd="0" presId="urn:microsoft.com/office/officeart/2018/2/layout/IconVerticalSolidList"/>
    <dgm:cxn modelId="{2A0F8269-DBF3-1A4F-B6B4-ADB9D8B39628}" type="presParOf" srcId="{4D0E2629-3D95-414F-AA74-585CF6831C99}" destId="{1A90B788-C95D-426C-A3B2-5460737D62BD}" srcOrd="5" destOrd="0" presId="urn:microsoft.com/office/officeart/2018/2/layout/IconVerticalSolidList"/>
    <dgm:cxn modelId="{8A94414D-C4AB-F54D-BF14-BB9215DA76DD}" type="presParOf" srcId="{4D0E2629-3D95-414F-AA74-585CF6831C99}" destId="{431F2CFA-B68B-4087-A2EE-80899FE21857}" srcOrd="6" destOrd="0" presId="urn:microsoft.com/office/officeart/2018/2/layout/IconVerticalSolidList"/>
    <dgm:cxn modelId="{7AC81CD2-7983-ED48-BD72-4F899D059F89}" type="presParOf" srcId="{431F2CFA-B68B-4087-A2EE-80899FE21857}" destId="{A660F109-44F0-4FCE-B8C9-A7D17CC7D844}" srcOrd="0" destOrd="0" presId="urn:microsoft.com/office/officeart/2018/2/layout/IconVerticalSolidList"/>
    <dgm:cxn modelId="{B0C463F1-B2FB-2142-8470-78342B2DF983}" type="presParOf" srcId="{431F2CFA-B68B-4087-A2EE-80899FE21857}" destId="{C55A2EAC-B160-4B15-9933-0381107FEAE7}" srcOrd="1" destOrd="0" presId="urn:microsoft.com/office/officeart/2018/2/layout/IconVerticalSolidList"/>
    <dgm:cxn modelId="{9A3B6BB2-5A2F-D945-93A4-3F00F2E7FB85}" type="presParOf" srcId="{431F2CFA-B68B-4087-A2EE-80899FE21857}" destId="{239DE8E9-1CE9-4C22-8243-2CA4236EE7C6}" srcOrd="2" destOrd="0" presId="urn:microsoft.com/office/officeart/2018/2/layout/IconVerticalSolidList"/>
    <dgm:cxn modelId="{26F93E9D-C634-8347-86FA-849F5882905C}" type="presParOf" srcId="{431F2CFA-B68B-4087-A2EE-80899FE21857}" destId="{39E7A5D6-3F38-4718-ABBD-66F30C75BEBD}" srcOrd="3" destOrd="0" presId="urn:microsoft.com/office/officeart/2018/2/layout/IconVerticalSolidList"/>
    <dgm:cxn modelId="{3940A1A4-CC34-C941-AF04-ACE761BCA54C}" type="presParOf" srcId="{4D0E2629-3D95-414F-AA74-585CF6831C99}" destId="{31614279-649D-419C-9EE1-B85A28889CEE}" srcOrd="7" destOrd="0" presId="urn:microsoft.com/office/officeart/2018/2/layout/IconVerticalSolidList"/>
    <dgm:cxn modelId="{243F723B-5BA0-314C-BFC4-29E497BB2A39}" type="presParOf" srcId="{4D0E2629-3D95-414F-AA74-585CF6831C99}" destId="{EB7A7909-1580-4CEC-A3C7-08C16DB1B96A}" srcOrd="8" destOrd="0" presId="urn:microsoft.com/office/officeart/2018/2/layout/IconVerticalSolidList"/>
    <dgm:cxn modelId="{127E3C12-064F-F14A-8E57-58CE7BB7A28E}" type="presParOf" srcId="{EB7A7909-1580-4CEC-A3C7-08C16DB1B96A}" destId="{03EC6F45-F460-41E9-983B-195681BF5499}" srcOrd="0" destOrd="0" presId="urn:microsoft.com/office/officeart/2018/2/layout/IconVerticalSolidList"/>
    <dgm:cxn modelId="{3201A7EE-3551-9A43-A506-0DCD83E25967}" type="presParOf" srcId="{EB7A7909-1580-4CEC-A3C7-08C16DB1B96A}" destId="{C196AAC2-FC33-42D6-8F2E-05E0EE53E28A}" srcOrd="1" destOrd="0" presId="urn:microsoft.com/office/officeart/2018/2/layout/IconVerticalSolidList"/>
    <dgm:cxn modelId="{75F17BD8-C1D7-5D48-A4C2-7CA875339EBD}" type="presParOf" srcId="{EB7A7909-1580-4CEC-A3C7-08C16DB1B96A}" destId="{0AE63B41-DBF5-4CA1-9707-BEAA4246BB1D}" srcOrd="2" destOrd="0" presId="urn:microsoft.com/office/officeart/2018/2/layout/IconVerticalSolidList"/>
    <dgm:cxn modelId="{5E92E63A-0373-4A45-BDFC-2C7582D46D25}" type="presParOf" srcId="{EB7A7909-1580-4CEC-A3C7-08C16DB1B96A}" destId="{FC3B247A-52FC-4F57-B995-8453DB58008B}" srcOrd="3" destOrd="0" presId="urn:microsoft.com/office/officeart/2018/2/layout/IconVerticalSolidList"/>
    <dgm:cxn modelId="{8DEB2AE9-8A8C-DA41-BFE3-F07053EF165F}" type="presParOf" srcId="{4D0E2629-3D95-414F-AA74-585CF6831C99}" destId="{23A447E9-6780-43ED-AECF-7676E6A04AAE}" srcOrd="9" destOrd="0" presId="urn:microsoft.com/office/officeart/2018/2/layout/IconVerticalSolidList"/>
    <dgm:cxn modelId="{082F7288-1CFF-6E48-89D4-ECB51B8B3DEB}" type="presParOf" srcId="{4D0E2629-3D95-414F-AA74-585CF6831C99}" destId="{92FE644B-C52C-4D5C-BA51-F05D981FA563}" srcOrd="10" destOrd="0" presId="urn:microsoft.com/office/officeart/2018/2/layout/IconVerticalSolidList"/>
    <dgm:cxn modelId="{CCDE12E2-D921-2440-B008-0F2547BCA79F}" type="presParOf" srcId="{92FE644B-C52C-4D5C-BA51-F05D981FA563}" destId="{69EAB2FA-CE6B-4639-90E1-9DD5FD4207F4}" srcOrd="0" destOrd="0" presId="urn:microsoft.com/office/officeart/2018/2/layout/IconVerticalSolidList"/>
    <dgm:cxn modelId="{A25E0100-6DCB-5142-883E-2CFB1BA33D0F}" type="presParOf" srcId="{92FE644B-C52C-4D5C-BA51-F05D981FA563}" destId="{D23E6AEE-9DCD-48D4-ACA5-E7EC399B65A3}" srcOrd="1" destOrd="0" presId="urn:microsoft.com/office/officeart/2018/2/layout/IconVerticalSolidList"/>
    <dgm:cxn modelId="{D603E3AA-A32D-0642-99D5-39340DDEC09F}" type="presParOf" srcId="{92FE644B-C52C-4D5C-BA51-F05D981FA563}" destId="{6F73DF8D-CB94-49E4-B4AB-083048E90193}" srcOrd="2" destOrd="0" presId="urn:microsoft.com/office/officeart/2018/2/layout/IconVerticalSolidList"/>
    <dgm:cxn modelId="{793073CC-DA88-AB4D-AAC9-88F65F9EFA03}" type="presParOf" srcId="{92FE644B-C52C-4D5C-BA51-F05D981FA563}" destId="{9FE467B4-0D05-4029-833D-8FF0271B73FA}" srcOrd="3" destOrd="0" presId="urn:microsoft.com/office/officeart/2018/2/layout/IconVerticalSolidList"/>
    <dgm:cxn modelId="{07DC6F42-A678-F14F-89F3-032A04ABD08B}" type="presParOf" srcId="{4D0E2629-3D95-414F-AA74-585CF6831C99}" destId="{F71CB427-7550-4849-9AC0-8C2DAE17CC26}" srcOrd="11" destOrd="0" presId="urn:microsoft.com/office/officeart/2018/2/layout/IconVerticalSolidList"/>
    <dgm:cxn modelId="{F93EADA6-6700-F044-B116-45A2C7FB725F}" type="presParOf" srcId="{4D0E2629-3D95-414F-AA74-585CF6831C99}" destId="{2AE5F3F3-C647-4903-ACFF-6386723A7D3D}" srcOrd="12" destOrd="0" presId="urn:microsoft.com/office/officeart/2018/2/layout/IconVerticalSolidList"/>
    <dgm:cxn modelId="{FDD8A35F-2F87-2349-B6F0-A481C61EE39A}" type="presParOf" srcId="{2AE5F3F3-C647-4903-ACFF-6386723A7D3D}" destId="{D5213E5B-4195-4FD7-AA1F-40AFC413B456}" srcOrd="0" destOrd="0" presId="urn:microsoft.com/office/officeart/2018/2/layout/IconVerticalSolidList"/>
    <dgm:cxn modelId="{0AA0A5C7-330B-6F4A-863B-ABCDCFC0EC9D}" type="presParOf" srcId="{2AE5F3F3-C647-4903-ACFF-6386723A7D3D}" destId="{3142990F-E72C-4C4A-B0CA-6197CE06A11C}" srcOrd="1" destOrd="0" presId="urn:microsoft.com/office/officeart/2018/2/layout/IconVerticalSolidList"/>
    <dgm:cxn modelId="{E29206A0-EC9D-7546-BFE6-7E5BCF691F15}" type="presParOf" srcId="{2AE5F3F3-C647-4903-ACFF-6386723A7D3D}" destId="{A8F2253A-B766-4122-9627-940F88D66C48}" srcOrd="2" destOrd="0" presId="urn:microsoft.com/office/officeart/2018/2/layout/IconVerticalSolidList"/>
    <dgm:cxn modelId="{3A5C8B33-A683-154A-A7B5-935BD7BA8845}" type="presParOf" srcId="{2AE5F3F3-C647-4903-ACFF-6386723A7D3D}" destId="{3702749C-B80E-42BD-B0EB-814EF197662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FF60FD-D304-4661-B24C-500F67A8C5B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4394E0-6A89-42D1-AC97-3975A0143135}">
      <dgm:prSet/>
      <dgm:spPr/>
      <dgm:t>
        <a:bodyPr/>
        <a:lstStyle/>
        <a:p>
          <a:r>
            <a:rPr lang="en-US" dirty="0"/>
            <a:t>Female customers are more than male customers, but they have a lower likelihood to recommend and hence better marketing ads and services could be given to female customers.</a:t>
          </a:r>
        </a:p>
      </dgm:t>
    </dgm:pt>
    <dgm:pt modelId="{DCC57983-8277-4AC8-AFBF-DEF2D313DD07}" type="parTrans" cxnId="{0031CE6F-0AD6-4D53-8408-D68651DCBFFB}">
      <dgm:prSet/>
      <dgm:spPr/>
      <dgm:t>
        <a:bodyPr/>
        <a:lstStyle/>
        <a:p>
          <a:endParaRPr lang="en-US"/>
        </a:p>
      </dgm:t>
    </dgm:pt>
    <dgm:pt modelId="{0BF632CF-A0D6-4884-9332-1EEEF9804FF1}" type="sibTrans" cxnId="{0031CE6F-0AD6-4D53-8408-D68651DCBFFB}">
      <dgm:prSet/>
      <dgm:spPr/>
      <dgm:t>
        <a:bodyPr/>
        <a:lstStyle/>
        <a:p>
          <a:endParaRPr lang="en-US"/>
        </a:p>
      </dgm:t>
    </dgm:pt>
    <dgm:pt modelId="{6DB408DF-A66F-4132-985D-E76A3117A0A6}">
      <dgm:prSet/>
      <dgm:spPr/>
      <dgm:t>
        <a:bodyPr/>
        <a:lstStyle/>
        <a:p>
          <a:r>
            <a:rPr lang="en-US"/>
            <a:t>The age group of customers traveling is in the range of 30-50 years hence, better deals can be given to them to meet their demands.</a:t>
          </a:r>
        </a:p>
      </dgm:t>
    </dgm:pt>
    <dgm:pt modelId="{749001CE-6407-47E6-96AF-A1B7EAB93B93}" type="parTrans" cxnId="{39D8A2D0-3CA6-4498-8F03-97ADF2A1BF0E}">
      <dgm:prSet/>
      <dgm:spPr/>
      <dgm:t>
        <a:bodyPr/>
        <a:lstStyle/>
        <a:p>
          <a:endParaRPr lang="en-US"/>
        </a:p>
      </dgm:t>
    </dgm:pt>
    <dgm:pt modelId="{126A808B-3146-4077-A09D-294D8B6543E5}" type="sibTrans" cxnId="{39D8A2D0-3CA6-4498-8F03-97ADF2A1BF0E}">
      <dgm:prSet/>
      <dgm:spPr/>
      <dgm:t>
        <a:bodyPr/>
        <a:lstStyle/>
        <a:p>
          <a:endParaRPr lang="en-US"/>
        </a:p>
      </dgm:t>
    </dgm:pt>
    <dgm:pt modelId="{A82EB16E-039C-474E-B160-83098AFC8DA2}" type="pres">
      <dgm:prSet presAssocID="{42FF60FD-D304-4661-B24C-500F67A8C5BA}" presName="root" presStyleCnt="0">
        <dgm:presLayoutVars>
          <dgm:dir/>
          <dgm:resizeHandles val="exact"/>
        </dgm:presLayoutVars>
      </dgm:prSet>
      <dgm:spPr/>
    </dgm:pt>
    <dgm:pt modelId="{B4D46252-CA4E-4DC6-8917-65C17ADE6326}" type="pres">
      <dgm:prSet presAssocID="{D94394E0-6A89-42D1-AC97-3975A0143135}" presName="compNode" presStyleCnt="0"/>
      <dgm:spPr/>
    </dgm:pt>
    <dgm:pt modelId="{E698666C-71CA-45F2-937B-9E0FB645FD4F}" type="pres">
      <dgm:prSet presAssocID="{D94394E0-6A89-42D1-AC97-3975A014313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apanese Dolls"/>
        </a:ext>
      </dgm:extLst>
    </dgm:pt>
    <dgm:pt modelId="{9C9702CB-413C-4CE5-B8CF-32C84563083D}" type="pres">
      <dgm:prSet presAssocID="{D94394E0-6A89-42D1-AC97-3975A0143135}" presName="spaceRect" presStyleCnt="0"/>
      <dgm:spPr/>
    </dgm:pt>
    <dgm:pt modelId="{9C527D27-AD48-49E1-BFA4-973D5F4CAE28}" type="pres">
      <dgm:prSet presAssocID="{D94394E0-6A89-42D1-AC97-3975A0143135}" presName="textRect" presStyleLbl="revTx" presStyleIdx="0" presStyleCnt="2">
        <dgm:presLayoutVars>
          <dgm:chMax val="1"/>
          <dgm:chPref val="1"/>
        </dgm:presLayoutVars>
      </dgm:prSet>
      <dgm:spPr/>
    </dgm:pt>
    <dgm:pt modelId="{471B43E8-6722-43ED-B6AF-B3505CABE38A}" type="pres">
      <dgm:prSet presAssocID="{0BF632CF-A0D6-4884-9332-1EEEF9804FF1}" presName="sibTrans" presStyleCnt="0"/>
      <dgm:spPr/>
    </dgm:pt>
    <dgm:pt modelId="{34B23E70-9A86-4540-8AC2-2EB132B13C4F}" type="pres">
      <dgm:prSet presAssocID="{6DB408DF-A66F-4132-985D-E76A3117A0A6}" presName="compNode" presStyleCnt="0"/>
      <dgm:spPr/>
    </dgm:pt>
    <dgm:pt modelId="{4468C601-1BB6-4BF6-9BDF-3495C92CD334}" type="pres">
      <dgm:prSet presAssocID="{6DB408DF-A66F-4132-985D-E76A3117A0A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Yuan"/>
        </a:ext>
      </dgm:extLst>
    </dgm:pt>
    <dgm:pt modelId="{1C0AFF3D-8793-4C66-845A-B1276111E67D}" type="pres">
      <dgm:prSet presAssocID="{6DB408DF-A66F-4132-985D-E76A3117A0A6}" presName="spaceRect" presStyleCnt="0"/>
      <dgm:spPr/>
    </dgm:pt>
    <dgm:pt modelId="{A4FFD72D-3A45-4E1D-9AB6-592D9BCEB762}" type="pres">
      <dgm:prSet presAssocID="{6DB408DF-A66F-4132-985D-E76A3117A0A6}" presName="textRect" presStyleLbl="revTx" presStyleIdx="1" presStyleCnt="2">
        <dgm:presLayoutVars>
          <dgm:chMax val="1"/>
          <dgm:chPref val="1"/>
        </dgm:presLayoutVars>
      </dgm:prSet>
      <dgm:spPr/>
    </dgm:pt>
  </dgm:ptLst>
  <dgm:cxnLst>
    <dgm:cxn modelId="{5F090B5A-BC58-8441-91F7-772C325C047E}" type="presOf" srcId="{D94394E0-6A89-42D1-AC97-3975A0143135}" destId="{9C527D27-AD48-49E1-BFA4-973D5F4CAE28}" srcOrd="0" destOrd="0" presId="urn:microsoft.com/office/officeart/2018/2/layout/IconLabelList"/>
    <dgm:cxn modelId="{53DD6567-7F75-CD4B-B8E7-8EFB4CCB6C8D}" type="presOf" srcId="{6DB408DF-A66F-4132-985D-E76A3117A0A6}" destId="{A4FFD72D-3A45-4E1D-9AB6-592D9BCEB762}" srcOrd="0" destOrd="0" presId="urn:microsoft.com/office/officeart/2018/2/layout/IconLabelList"/>
    <dgm:cxn modelId="{0031CE6F-0AD6-4D53-8408-D68651DCBFFB}" srcId="{42FF60FD-D304-4661-B24C-500F67A8C5BA}" destId="{D94394E0-6A89-42D1-AC97-3975A0143135}" srcOrd="0" destOrd="0" parTransId="{DCC57983-8277-4AC8-AFBF-DEF2D313DD07}" sibTransId="{0BF632CF-A0D6-4884-9332-1EEEF9804FF1}"/>
    <dgm:cxn modelId="{FA58B3AC-4327-704D-97EB-2F47AF9BDADA}" type="presOf" srcId="{42FF60FD-D304-4661-B24C-500F67A8C5BA}" destId="{A82EB16E-039C-474E-B160-83098AFC8DA2}" srcOrd="0" destOrd="0" presId="urn:microsoft.com/office/officeart/2018/2/layout/IconLabelList"/>
    <dgm:cxn modelId="{39D8A2D0-3CA6-4498-8F03-97ADF2A1BF0E}" srcId="{42FF60FD-D304-4661-B24C-500F67A8C5BA}" destId="{6DB408DF-A66F-4132-985D-E76A3117A0A6}" srcOrd="1" destOrd="0" parTransId="{749001CE-6407-47E6-96AF-A1B7EAB93B93}" sibTransId="{126A808B-3146-4077-A09D-294D8B6543E5}"/>
    <dgm:cxn modelId="{7D42870C-DB82-734A-A5DA-93113387D4E3}" type="presParOf" srcId="{A82EB16E-039C-474E-B160-83098AFC8DA2}" destId="{B4D46252-CA4E-4DC6-8917-65C17ADE6326}" srcOrd="0" destOrd="0" presId="urn:microsoft.com/office/officeart/2018/2/layout/IconLabelList"/>
    <dgm:cxn modelId="{52424D7C-5D1E-0047-9D81-58D96234A09E}" type="presParOf" srcId="{B4D46252-CA4E-4DC6-8917-65C17ADE6326}" destId="{E698666C-71CA-45F2-937B-9E0FB645FD4F}" srcOrd="0" destOrd="0" presId="urn:microsoft.com/office/officeart/2018/2/layout/IconLabelList"/>
    <dgm:cxn modelId="{DEEC54BB-EA9D-924A-B424-130179B3B54D}" type="presParOf" srcId="{B4D46252-CA4E-4DC6-8917-65C17ADE6326}" destId="{9C9702CB-413C-4CE5-B8CF-32C84563083D}" srcOrd="1" destOrd="0" presId="urn:microsoft.com/office/officeart/2018/2/layout/IconLabelList"/>
    <dgm:cxn modelId="{96456A63-3941-424A-B117-BC6EDFD4105A}" type="presParOf" srcId="{B4D46252-CA4E-4DC6-8917-65C17ADE6326}" destId="{9C527D27-AD48-49E1-BFA4-973D5F4CAE28}" srcOrd="2" destOrd="0" presId="urn:microsoft.com/office/officeart/2018/2/layout/IconLabelList"/>
    <dgm:cxn modelId="{B31EA4CE-BD2B-EC41-9721-0C15C1D5E4E9}" type="presParOf" srcId="{A82EB16E-039C-474E-B160-83098AFC8DA2}" destId="{471B43E8-6722-43ED-B6AF-B3505CABE38A}" srcOrd="1" destOrd="0" presId="urn:microsoft.com/office/officeart/2018/2/layout/IconLabelList"/>
    <dgm:cxn modelId="{109E68E7-A92D-CC46-B4EB-15541BB463D7}" type="presParOf" srcId="{A82EB16E-039C-474E-B160-83098AFC8DA2}" destId="{34B23E70-9A86-4540-8AC2-2EB132B13C4F}" srcOrd="2" destOrd="0" presId="urn:microsoft.com/office/officeart/2018/2/layout/IconLabelList"/>
    <dgm:cxn modelId="{F2623D77-53DE-484C-A46E-9B2639C8A93B}" type="presParOf" srcId="{34B23E70-9A86-4540-8AC2-2EB132B13C4F}" destId="{4468C601-1BB6-4BF6-9BDF-3495C92CD334}" srcOrd="0" destOrd="0" presId="urn:microsoft.com/office/officeart/2018/2/layout/IconLabelList"/>
    <dgm:cxn modelId="{9CAEB00C-007F-8B49-B497-1B029FBC5B3D}" type="presParOf" srcId="{34B23E70-9A86-4540-8AC2-2EB132B13C4F}" destId="{1C0AFF3D-8793-4C66-845A-B1276111E67D}" srcOrd="1" destOrd="0" presId="urn:microsoft.com/office/officeart/2018/2/layout/IconLabelList"/>
    <dgm:cxn modelId="{31F5E046-6823-4D4D-ADAD-404D2AA0CCB5}" type="presParOf" srcId="{34B23E70-9A86-4540-8AC2-2EB132B13C4F}" destId="{A4FFD72D-3A45-4E1D-9AB6-592D9BCEB76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05842-B8AD-CF46-B55F-D95691CE0DF5}">
      <dsp:nvSpPr>
        <dsp:cNvPr id="0" name=""/>
        <dsp:cNvSpPr/>
      </dsp:nvSpPr>
      <dsp:spPr>
        <a:xfrm>
          <a:off x="0" y="0"/>
          <a:ext cx="5725126" cy="166938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Southeast Airlines needs to lower the customer churn</a:t>
          </a:r>
        </a:p>
      </dsp:txBody>
      <dsp:txXfrm>
        <a:off x="48894" y="48894"/>
        <a:ext cx="3923735" cy="1571592"/>
      </dsp:txXfrm>
    </dsp:sp>
    <dsp:sp modelId="{A9724219-65FA-6640-83B9-446F77FE9A92}">
      <dsp:nvSpPr>
        <dsp:cNvPr id="0" name=""/>
        <dsp:cNvSpPr/>
      </dsp:nvSpPr>
      <dsp:spPr>
        <a:xfrm>
          <a:off x="505158" y="1947610"/>
          <a:ext cx="5725126" cy="1669380"/>
        </a:xfrm>
        <a:prstGeom prst="roundRect">
          <a:avLst>
            <a:gd name="adj" fmla="val 10000"/>
          </a:avLst>
        </a:prstGeom>
        <a:solidFill>
          <a:schemeClr val="accent5">
            <a:hueOff val="-918568"/>
            <a:satOff val="135"/>
            <a:lumOff val="-3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Loyalty program is not useful, and the airlines is losing customers</a:t>
          </a:r>
        </a:p>
      </dsp:txBody>
      <dsp:txXfrm>
        <a:off x="554052" y="1996504"/>
        <a:ext cx="4037082" cy="1571592"/>
      </dsp:txXfrm>
    </dsp:sp>
    <dsp:sp modelId="{C5ED11DC-B96F-0449-8A2E-12773BCB8C66}">
      <dsp:nvSpPr>
        <dsp:cNvPr id="0" name=""/>
        <dsp:cNvSpPr/>
      </dsp:nvSpPr>
      <dsp:spPr>
        <a:xfrm>
          <a:off x="1010316" y="3895221"/>
          <a:ext cx="5725126" cy="1669380"/>
        </a:xfrm>
        <a:prstGeom prst="roundRect">
          <a:avLst>
            <a:gd name="adj" fmla="val 10000"/>
          </a:avLst>
        </a:prstGeom>
        <a:solidFill>
          <a:schemeClr val="accent5">
            <a:hueOff val="-1837137"/>
            <a:satOff val="270"/>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How can the airlines retain its customers?</a:t>
          </a:r>
        </a:p>
      </dsp:txBody>
      <dsp:txXfrm>
        <a:off x="1059210" y="3944115"/>
        <a:ext cx="4037082" cy="1571592"/>
      </dsp:txXfrm>
    </dsp:sp>
    <dsp:sp modelId="{ADA94D0B-3CD2-4848-A717-CCE505F8E88F}">
      <dsp:nvSpPr>
        <dsp:cNvPr id="0" name=""/>
        <dsp:cNvSpPr/>
      </dsp:nvSpPr>
      <dsp:spPr>
        <a:xfrm>
          <a:off x="4640029" y="1265946"/>
          <a:ext cx="1085097" cy="1085097"/>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884176" y="1265946"/>
        <a:ext cx="596803" cy="816535"/>
      </dsp:txXfrm>
    </dsp:sp>
    <dsp:sp modelId="{389A23B1-61E8-C842-9661-493D83400F9E}">
      <dsp:nvSpPr>
        <dsp:cNvPr id="0" name=""/>
        <dsp:cNvSpPr/>
      </dsp:nvSpPr>
      <dsp:spPr>
        <a:xfrm>
          <a:off x="5145187" y="3202428"/>
          <a:ext cx="1085097" cy="1085097"/>
        </a:xfrm>
        <a:prstGeom prst="downArrow">
          <a:avLst>
            <a:gd name="adj1" fmla="val 55000"/>
            <a:gd name="adj2" fmla="val 45000"/>
          </a:avLst>
        </a:prstGeom>
        <a:solidFill>
          <a:schemeClr val="accent5">
            <a:tint val="40000"/>
            <a:alpha val="90000"/>
            <a:hueOff val="-1769133"/>
            <a:satOff val="-2316"/>
            <a:lumOff val="-1137"/>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389334" y="3202428"/>
        <a:ext cx="596803" cy="816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51F76-1BFB-C844-9D48-1D843C7BC67C}">
      <dsp:nvSpPr>
        <dsp:cNvPr id="0" name=""/>
        <dsp:cNvSpPr/>
      </dsp:nvSpPr>
      <dsp:spPr>
        <a:xfrm>
          <a:off x="0" y="44959"/>
          <a:ext cx="6303729" cy="1034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dataset has 5,000 rows and 31 columns</a:t>
          </a:r>
        </a:p>
      </dsp:txBody>
      <dsp:txXfrm>
        <a:off x="50489" y="95448"/>
        <a:ext cx="6202751" cy="933302"/>
      </dsp:txXfrm>
    </dsp:sp>
    <dsp:sp modelId="{D94E0D8F-A14C-DF4F-924B-D55356D89C15}">
      <dsp:nvSpPr>
        <dsp:cNvPr id="0" name=""/>
        <dsp:cNvSpPr/>
      </dsp:nvSpPr>
      <dsp:spPr>
        <a:xfrm>
          <a:off x="0" y="1154119"/>
          <a:ext cx="6303729" cy="1034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dataset has 2820 female travelers and 2180 male travelers</a:t>
          </a:r>
        </a:p>
      </dsp:txBody>
      <dsp:txXfrm>
        <a:off x="50489" y="1204608"/>
        <a:ext cx="6202751" cy="933302"/>
      </dsp:txXfrm>
    </dsp:sp>
    <dsp:sp modelId="{98C1A42B-774A-DB43-98BD-AE2811AFA238}">
      <dsp:nvSpPr>
        <dsp:cNvPr id="0" name=""/>
        <dsp:cNvSpPr/>
      </dsp:nvSpPr>
      <dsp:spPr>
        <a:xfrm>
          <a:off x="0" y="2263279"/>
          <a:ext cx="6303729" cy="1034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There are :</a:t>
          </a:r>
          <a:endParaRPr lang="en-US" sz="2600" kern="1200"/>
        </a:p>
      </dsp:txBody>
      <dsp:txXfrm>
        <a:off x="50489" y="2313768"/>
        <a:ext cx="6202751" cy="933302"/>
      </dsp:txXfrm>
    </dsp:sp>
    <dsp:sp modelId="{D28D6565-4565-9F44-ADC0-609636463D70}">
      <dsp:nvSpPr>
        <dsp:cNvPr id="0" name=""/>
        <dsp:cNvSpPr/>
      </dsp:nvSpPr>
      <dsp:spPr>
        <a:xfrm>
          <a:off x="0" y="3372439"/>
          <a:ext cx="6303729" cy="1034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4 categories of Airline status- Blue, Gold, Platinum, Silver </a:t>
          </a:r>
        </a:p>
      </dsp:txBody>
      <dsp:txXfrm>
        <a:off x="50489" y="3422928"/>
        <a:ext cx="6202751" cy="933302"/>
      </dsp:txXfrm>
    </dsp:sp>
    <dsp:sp modelId="{E4C21246-DE2E-6141-AAA0-477076C6991D}">
      <dsp:nvSpPr>
        <dsp:cNvPr id="0" name=""/>
        <dsp:cNvSpPr/>
      </dsp:nvSpPr>
      <dsp:spPr>
        <a:xfrm>
          <a:off x="0" y="4481599"/>
          <a:ext cx="6303729" cy="10342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3 categories of travel- Business, Mileage and Personal</a:t>
          </a:r>
        </a:p>
      </dsp:txBody>
      <dsp:txXfrm>
        <a:off x="50489" y="4532088"/>
        <a:ext cx="6202751" cy="933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9A1D7E-E1AF-4D00-BBDA-99D1FD4E59A0}">
      <dsp:nvSpPr>
        <dsp:cNvPr id="0" name=""/>
        <dsp:cNvSpPr/>
      </dsp:nvSpPr>
      <dsp:spPr>
        <a:xfrm>
          <a:off x="0" y="475"/>
          <a:ext cx="6303729" cy="654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17100-85D6-4973-A0A6-8BB43369CB70}">
      <dsp:nvSpPr>
        <dsp:cNvPr id="0" name=""/>
        <dsp:cNvSpPr/>
      </dsp:nvSpPr>
      <dsp:spPr>
        <a:xfrm>
          <a:off x="197866" y="147648"/>
          <a:ext cx="359757" cy="3597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7926BE-6C51-428F-AB72-1F72537AACC3}">
      <dsp:nvSpPr>
        <dsp:cNvPr id="0" name=""/>
        <dsp:cNvSpPr/>
      </dsp:nvSpPr>
      <dsp:spPr>
        <a:xfrm>
          <a:off x="755490" y="475"/>
          <a:ext cx="5548238" cy="654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226" tIns="69226" rIns="69226" bIns="69226" numCol="1" spcCol="1270" anchor="ctr" anchorCtr="0">
          <a:noAutofit/>
        </a:bodyPr>
        <a:lstStyle/>
        <a:p>
          <a:pPr marL="0" lvl="0" indent="0" algn="l" defTabSz="711200">
            <a:lnSpc>
              <a:spcPct val="100000"/>
            </a:lnSpc>
            <a:spcBef>
              <a:spcPct val="0"/>
            </a:spcBef>
            <a:spcAft>
              <a:spcPct val="35000"/>
            </a:spcAft>
            <a:buNone/>
          </a:pPr>
          <a:r>
            <a:rPr lang="en-US" sz="1600" kern="1200"/>
            <a:t>Data loading and cleaning</a:t>
          </a:r>
        </a:p>
      </dsp:txBody>
      <dsp:txXfrm>
        <a:off x="755490" y="475"/>
        <a:ext cx="5548238" cy="654104"/>
      </dsp:txXfrm>
    </dsp:sp>
    <dsp:sp modelId="{505C8929-11F7-4E49-872A-CA6E4CC726AD}">
      <dsp:nvSpPr>
        <dsp:cNvPr id="0" name=""/>
        <dsp:cNvSpPr/>
      </dsp:nvSpPr>
      <dsp:spPr>
        <a:xfrm>
          <a:off x="0" y="818105"/>
          <a:ext cx="6303729" cy="654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4AC33F-E125-4198-9D8D-47306B6960DE}">
      <dsp:nvSpPr>
        <dsp:cNvPr id="0" name=""/>
        <dsp:cNvSpPr/>
      </dsp:nvSpPr>
      <dsp:spPr>
        <a:xfrm>
          <a:off x="197866" y="965279"/>
          <a:ext cx="359757" cy="3597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6CEB0A-761B-4E4D-B1CF-B2A4D621DC92}">
      <dsp:nvSpPr>
        <dsp:cNvPr id="0" name=""/>
        <dsp:cNvSpPr/>
      </dsp:nvSpPr>
      <dsp:spPr>
        <a:xfrm>
          <a:off x="755490" y="818105"/>
          <a:ext cx="5548238" cy="654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226" tIns="69226" rIns="69226" bIns="69226" numCol="1" spcCol="1270" anchor="ctr" anchorCtr="0">
          <a:noAutofit/>
        </a:bodyPr>
        <a:lstStyle/>
        <a:p>
          <a:pPr marL="0" lvl="0" indent="0" algn="l" defTabSz="711200">
            <a:lnSpc>
              <a:spcPct val="100000"/>
            </a:lnSpc>
            <a:spcBef>
              <a:spcPct val="0"/>
            </a:spcBef>
            <a:spcAft>
              <a:spcPct val="35000"/>
            </a:spcAft>
            <a:buNone/>
          </a:pPr>
          <a:r>
            <a:rPr lang="en-US" sz="1600" kern="1200"/>
            <a:t>Exploratory Data Analysis</a:t>
          </a:r>
        </a:p>
      </dsp:txBody>
      <dsp:txXfrm>
        <a:off x="755490" y="818105"/>
        <a:ext cx="5548238" cy="654104"/>
      </dsp:txXfrm>
    </dsp:sp>
    <dsp:sp modelId="{E15B4D99-1B15-4A0D-A729-8E61E0A39DAD}">
      <dsp:nvSpPr>
        <dsp:cNvPr id="0" name=""/>
        <dsp:cNvSpPr/>
      </dsp:nvSpPr>
      <dsp:spPr>
        <a:xfrm>
          <a:off x="0" y="1635736"/>
          <a:ext cx="6303729" cy="654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6F0559-86F6-4FFC-9B13-44F63CBB1BEE}">
      <dsp:nvSpPr>
        <dsp:cNvPr id="0" name=""/>
        <dsp:cNvSpPr/>
      </dsp:nvSpPr>
      <dsp:spPr>
        <a:xfrm>
          <a:off x="197866" y="1782910"/>
          <a:ext cx="359757" cy="3597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704348-9325-4B65-83B1-E3CF4ED635B5}">
      <dsp:nvSpPr>
        <dsp:cNvPr id="0" name=""/>
        <dsp:cNvSpPr/>
      </dsp:nvSpPr>
      <dsp:spPr>
        <a:xfrm>
          <a:off x="755490" y="1635736"/>
          <a:ext cx="5548238" cy="654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226" tIns="69226" rIns="69226" bIns="69226" numCol="1" spcCol="1270" anchor="ctr" anchorCtr="0">
          <a:noAutofit/>
        </a:bodyPr>
        <a:lstStyle/>
        <a:p>
          <a:pPr marL="0" lvl="0" indent="0" algn="l" defTabSz="711200">
            <a:lnSpc>
              <a:spcPct val="100000"/>
            </a:lnSpc>
            <a:spcBef>
              <a:spcPct val="0"/>
            </a:spcBef>
            <a:spcAft>
              <a:spcPct val="35000"/>
            </a:spcAft>
            <a:buNone/>
          </a:pPr>
          <a:r>
            <a:rPr lang="en-US" sz="1600" kern="1200"/>
            <a:t>Adding attributes</a:t>
          </a:r>
        </a:p>
      </dsp:txBody>
      <dsp:txXfrm>
        <a:off x="755490" y="1635736"/>
        <a:ext cx="5548238" cy="654104"/>
      </dsp:txXfrm>
    </dsp:sp>
    <dsp:sp modelId="{A660F109-44F0-4FCE-B8C9-A7D17CC7D844}">
      <dsp:nvSpPr>
        <dsp:cNvPr id="0" name=""/>
        <dsp:cNvSpPr/>
      </dsp:nvSpPr>
      <dsp:spPr>
        <a:xfrm>
          <a:off x="0" y="2453367"/>
          <a:ext cx="6303729" cy="654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5A2EAC-B160-4B15-9933-0381107FEAE7}">
      <dsp:nvSpPr>
        <dsp:cNvPr id="0" name=""/>
        <dsp:cNvSpPr/>
      </dsp:nvSpPr>
      <dsp:spPr>
        <a:xfrm>
          <a:off x="197866" y="2600540"/>
          <a:ext cx="359757" cy="3597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E7A5D6-3F38-4718-ABBD-66F30C75BEBD}">
      <dsp:nvSpPr>
        <dsp:cNvPr id="0" name=""/>
        <dsp:cNvSpPr/>
      </dsp:nvSpPr>
      <dsp:spPr>
        <a:xfrm>
          <a:off x="755490" y="2453367"/>
          <a:ext cx="5548238" cy="654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226" tIns="69226" rIns="69226" bIns="69226" numCol="1" spcCol="1270" anchor="ctr" anchorCtr="0">
          <a:noAutofit/>
        </a:bodyPr>
        <a:lstStyle/>
        <a:p>
          <a:pPr marL="0" lvl="0" indent="0" algn="l" defTabSz="711200">
            <a:lnSpc>
              <a:spcPct val="100000"/>
            </a:lnSpc>
            <a:spcBef>
              <a:spcPct val="0"/>
            </a:spcBef>
            <a:spcAft>
              <a:spcPct val="35000"/>
            </a:spcAft>
            <a:buNone/>
          </a:pPr>
          <a:r>
            <a:rPr lang="en-US" sz="1600" kern="1200"/>
            <a:t>Linear modeling</a:t>
          </a:r>
        </a:p>
      </dsp:txBody>
      <dsp:txXfrm>
        <a:off x="755490" y="2453367"/>
        <a:ext cx="5548238" cy="654104"/>
      </dsp:txXfrm>
    </dsp:sp>
    <dsp:sp modelId="{03EC6F45-F460-41E9-983B-195681BF5499}">
      <dsp:nvSpPr>
        <dsp:cNvPr id="0" name=""/>
        <dsp:cNvSpPr/>
      </dsp:nvSpPr>
      <dsp:spPr>
        <a:xfrm>
          <a:off x="0" y="3270997"/>
          <a:ext cx="6303729" cy="654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96AAC2-FC33-42D6-8F2E-05E0EE53E28A}">
      <dsp:nvSpPr>
        <dsp:cNvPr id="0" name=""/>
        <dsp:cNvSpPr/>
      </dsp:nvSpPr>
      <dsp:spPr>
        <a:xfrm>
          <a:off x="197866" y="3418171"/>
          <a:ext cx="359757" cy="35975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3B247A-52FC-4F57-B995-8453DB58008B}">
      <dsp:nvSpPr>
        <dsp:cNvPr id="0" name=""/>
        <dsp:cNvSpPr/>
      </dsp:nvSpPr>
      <dsp:spPr>
        <a:xfrm>
          <a:off x="755490" y="3270997"/>
          <a:ext cx="5548238" cy="654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226" tIns="69226" rIns="69226" bIns="69226" numCol="1" spcCol="1270" anchor="ctr" anchorCtr="0">
          <a:noAutofit/>
        </a:bodyPr>
        <a:lstStyle/>
        <a:p>
          <a:pPr marL="0" lvl="0" indent="0" algn="l" defTabSz="711200">
            <a:lnSpc>
              <a:spcPct val="100000"/>
            </a:lnSpc>
            <a:spcBef>
              <a:spcPct val="0"/>
            </a:spcBef>
            <a:spcAft>
              <a:spcPct val="35000"/>
            </a:spcAft>
            <a:buNone/>
          </a:pPr>
          <a:r>
            <a:rPr lang="en-US" sz="1600" kern="1200"/>
            <a:t>Association rules mining</a:t>
          </a:r>
        </a:p>
      </dsp:txBody>
      <dsp:txXfrm>
        <a:off x="755490" y="3270997"/>
        <a:ext cx="5548238" cy="654104"/>
      </dsp:txXfrm>
    </dsp:sp>
    <dsp:sp modelId="{69EAB2FA-CE6B-4639-90E1-9DD5FD4207F4}">
      <dsp:nvSpPr>
        <dsp:cNvPr id="0" name=""/>
        <dsp:cNvSpPr/>
      </dsp:nvSpPr>
      <dsp:spPr>
        <a:xfrm>
          <a:off x="0" y="4088628"/>
          <a:ext cx="6303729" cy="654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3E6AEE-9DCD-48D4-ACA5-E7EC399B65A3}">
      <dsp:nvSpPr>
        <dsp:cNvPr id="0" name=""/>
        <dsp:cNvSpPr/>
      </dsp:nvSpPr>
      <dsp:spPr>
        <a:xfrm>
          <a:off x="197866" y="4235802"/>
          <a:ext cx="359757" cy="35975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E467B4-0D05-4029-833D-8FF0271B73FA}">
      <dsp:nvSpPr>
        <dsp:cNvPr id="0" name=""/>
        <dsp:cNvSpPr/>
      </dsp:nvSpPr>
      <dsp:spPr>
        <a:xfrm>
          <a:off x="755490" y="4088628"/>
          <a:ext cx="5548238" cy="654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226" tIns="69226" rIns="69226" bIns="69226" numCol="1" spcCol="1270" anchor="ctr" anchorCtr="0">
          <a:noAutofit/>
        </a:bodyPr>
        <a:lstStyle/>
        <a:p>
          <a:pPr marL="0" lvl="0" indent="0" algn="l" defTabSz="711200">
            <a:lnSpc>
              <a:spcPct val="100000"/>
            </a:lnSpc>
            <a:spcBef>
              <a:spcPct val="0"/>
            </a:spcBef>
            <a:spcAft>
              <a:spcPct val="35000"/>
            </a:spcAft>
            <a:buNone/>
          </a:pPr>
          <a:r>
            <a:rPr lang="en-US" sz="1600" kern="1200"/>
            <a:t>Support vector machine</a:t>
          </a:r>
        </a:p>
      </dsp:txBody>
      <dsp:txXfrm>
        <a:off x="755490" y="4088628"/>
        <a:ext cx="5548238" cy="654104"/>
      </dsp:txXfrm>
    </dsp:sp>
    <dsp:sp modelId="{D5213E5B-4195-4FD7-AA1F-40AFC413B456}">
      <dsp:nvSpPr>
        <dsp:cNvPr id="0" name=""/>
        <dsp:cNvSpPr/>
      </dsp:nvSpPr>
      <dsp:spPr>
        <a:xfrm>
          <a:off x="0" y="4906259"/>
          <a:ext cx="6303729" cy="6541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42990F-E72C-4C4A-B0CA-6197CE06A11C}">
      <dsp:nvSpPr>
        <dsp:cNvPr id="0" name=""/>
        <dsp:cNvSpPr/>
      </dsp:nvSpPr>
      <dsp:spPr>
        <a:xfrm>
          <a:off x="197866" y="5053432"/>
          <a:ext cx="359757" cy="35975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02749C-B80E-42BD-B0EB-814EF197662A}">
      <dsp:nvSpPr>
        <dsp:cNvPr id="0" name=""/>
        <dsp:cNvSpPr/>
      </dsp:nvSpPr>
      <dsp:spPr>
        <a:xfrm>
          <a:off x="755490" y="4906259"/>
          <a:ext cx="5548238" cy="654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226" tIns="69226" rIns="69226" bIns="69226" numCol="1" spcCol="1270" anchor="ctr" anchorCtr="0">
          <a:noAutofit/>
        </a:bodyPr>
        <a:lstStyle/>
        <a:p>
          <a:pPr marL="0" lvl="0" indent="0" algn="l" defTabSz="711200">
            <a:lnSpc>
              <a:spcPct val="100000"/>
            </a:lnSpc>
            <a:spcBef>
              <a:spcPct val="0"/>
            </a:spcBef>
            <a:spcAft>
              <a:spcPct val="35000"/>
            </a:spcAft>
            <a:buNone/>
          </a:pPr>
          <a:r>
            <a:rPr lang="en-US" sz="1600" kern="1200"/>
            <a:t>Recommendations</a:t>
          </a:r>
        </a:p>
      </dsp:txBody>
      <dsp:txXfrm>
        <a:off x="755490" y="4906259"/>
        <a:ext cx="5548238" cy="6541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8666C-71CA-45F2-937B-9E0FB645FD4F}">
      <dsp:nvSpPr>
        <dsp:cNvPr id="0" name=""/>
        <dsp:cNvSpPr/>
      </dsp:nvSpPr>
      <dsp:spPr>
        <a:xfrm>
          <a:off x="881471" y="1522191"/>
          <a:ext cx="1377000" cy="1377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527D27-AD48-49E1-BFA4-973D5F4CAE28}">
      <dsp:nvSpPr>
        <dsp:cNvPr id="0" name=""/>
        <dsp:cNvSpPr/>
      </dsp:nvSpPr>
      <dsp:spPr>
        <a:xfrm>
          <a:off x="39971" y="3277410"/>
          <a:ext cx="306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Female customers are more than male customers, but they have a lower likelihood to recommend and hence better marketing ads and services could be given to female customers.</a:t>
          </a:r>
        </a:p>
      </dsp:txBody>
      <dsp:txXfrm>
        <a:off x="39971" y="3277410"/>
        <a:ext cx="3060000" cy="765000"/>
      </dsp:txXfrm>
    </dsp:sp>
    <dsp:sp modelId="{4468C601-1BB6-4BF6-9BDF-3495C92CD334}">
      <dsp:nvSpPr>
        <dsp:cNvPr id="0" name=""/>
        <dsp:cNvSpPr/>
      </dsp:nvSpPr>
      <dsp:spPr>
        <a:xfrm>
          <a:off x="4476971" y="1522191"/>
          <a:ext cx="1377000" cy="1377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FFD72D-3A45-4E1D-9AB6-592D9BCEB762}">
      <dsp:nvSpPr>
        <dsp:cNvPr id="0" name=""/>
        <dsp:cNvSpPr/>
      </dsp:nvSpPr>
      <dsp:spPr>
        <a:xfrm>
          <a:off x="3635471" y="3277410"/>
          <a:ext cx="306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age group of customers traveling is in the range of 30-50 years hence, better deals can be given to them to meet their demands.</a:t>
          </a:r>
        </a:p>
      </dsp:txBody>
      <dsp:txXfrm>
        <a:off x="3635471" y="3277410"/>
        <a:ext cx="3060000" cy="7650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9/24/20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5315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9/24/20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58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9/24/20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8928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9/24/20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182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9/24/20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285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9/24/20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0080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9/24/20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555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9/24/20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874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9/24/20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4028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9/24/20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317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9/24/20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6527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9/24/20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2911779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22" r:id="rId6"/>
    <p:sldLayoutId id="2147483717" r:id="rId7"/>
    <p:sldLayoutId id="2147483718" r:id="rId8"/>
    <p:sldLayoutId id="2147483719" r:id="rId9"/>
    <p:sldLayoutId id="2147483721"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BDDED0FE-3A9F-4133-8A67-71282338D806}"/>
              </a:ext>
            </a:extLst>
          </p:cNvPr>
          <p:cNvPicPr>
            <a:picLocks noChangeAspect="1"/>
          </p:cNvPicPr>
          <p:nvPr/>
        </p:nvPicPr>
        <p:blipFill rotWithShape="1">
          <a:blip r:embed="rId2">
            <a:alphaModFix amt="55000"/>
          </a:blip>
          <a:srcRect t="5467" b="10263"/>
          <a:stretch/>
        </p:blipFill>
        <p:spPr>
          <a:xfrm>
            <a:off x="20" y="10"/>
            <a:ext cx="12191435" cy="6857989"/>
          </a:xfrm>
          <a:prstGeom prst="rect">
            <a:avLst/>
          </a:prstGeom>
        </p:spPr>
      </p:pic>
      <p:sp>
        <p:nvSpPr>
          <p:cNvPr id="18" name="Oval 17">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AA81F8-BA19-8946-9324-036AEB683D47}"/>
              </a:ext>
            </a:extLst>
          </p:cNvPr>
          <p:cNvSpPr>
            <a:spLocks noGrp="1"/>
          </p:cNvSpPr>
          <p:nvPr>
            <p:ph type="ctrTitle"/>
          </p:nvPr>
        </p:nvSpPr>
        <p:spPr>
          <a:xfrm>
            <a:off x="3577192" y="1032483"/>
            <a:ext cx="5037616" cy="2982360"/>
          </a:xfrm>
        </p:spPr>
        <p:txBody>
          <a:bodyPr>
            <a:normAutofit/>
          </a:bodyPr>
          <a:lstStyle/>
          <a:p>
            <a:r>
              <a:rPr lang="en-US" sz="5100"/>
              <a:t>Analysis of Customer Churn in Airlines Industry</a:t>
            </a:r>
            <a:endParaRPr lang="en-US" sz="5100" dirty="0"/>
          </a:p>
        </p:txBody>
      </p:sp>
      <p:sp>
        <p:nvSpPr>
          <p:cNvPr id="3" name="Subtitle 2">
            <a:extLst>
              <a:ext uri="{FF2B5EF4-FFF2-40B4-BE49-F238E27FC236}">
                <a16:creationId xmlns:a16="http://schemas.microsoft.com/office/drawing/2014/main" id="{B552BA50-E5D4-6F4F-BD7C-3AF2CAB8EF42}"/>
              </a:ext>
            </a:extLst>
          </p:cNvPr>
          <p:cNvSpPr>
            <a:spLocks noGrp="1"/>
          </p:cNvSpPr>
          <p:nvPr>
            <p:ph type="subTitle" idx="1"/>
          </p:nvPr>
        </p:nvSpPr>
        <p:spPr>
          <a:xfrm>
            <a:off x="3577192" y="4106918"/>
            <a:ext cx="5037616" cy="1655762"/>
          </a:xfrm>
        </p:spPr>
        <p:txBody>
          <a:bodyPr>
            <a:normAutofit/>
          </a:bodyPr>
          <a:lstStyle/>
          <a:p>
            <a:r>
              <a:rPr lang="en-US" dirty="0"/>
              <a:t>IST 687</a:t>
            </a:r>
          </a:p>
          <a:p>
            <a:r>
              <a:rPr lang="en-US" dirty="0"/>
              <a:t>Rashika Singh</a:t>
            </a:r>
          </a:p>
          <a:p>
            <a:endParaRPr lang="en-US" dirty="0"/>
          </a:p>
        </p:txBody>
      </p:sp>
      <p:sp>
        <p:nvSpPr>
          <p:cNvPr id="20" name="Arc 19">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4349008"/>
      </p:ext>
    </p:extLst>
  </p:cSld>
  <p:clrMapOvr>
    <a:masterClrMapping/>
  </p:clrMapOvr>
  <mc:AlternateContent xmlns:mc="http://schemas.openxmlformats.org/markup-compatibility/2006" xmlns:p14="http://schemas.microsoft.com/office/powerpoint/2010/main">
    <mc:Choice Requires="p14">
      <p:transition spd="slow" p14:dur="2000" advTm="26351"/>
    </mc:Choice>
    <mc:Fallback xmlns="">
      <p:transition spd="slow" advTm="2635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1425B9-12E2-D049-838A-AA40B594C8A8}"/>
              </a:ext>
            </a:extLst>
          </p:cNvPr>
          <p:cNvSpPr>
            <a:spLocks noGrp="1"/>
          </p:cNvSpPr>
          <p:nvPr>
            <p:ph type="title"/>
          </p:nvPr>
        </p:nvSpPr>
        <p:spPr>
          <a:xfrm>
            <a:off x="874815" y="839139"/>
            <a:ext cx="11403984" cy="861558"/>
          </a:xfrm>
        </p:spPr>
        <p:txBody>
          <a:bodyPr vert="horz" lIns="91440" tIns="45720" rIns="91440" bIns="45720" rtlCol="0" anchor="b">
            <a:normAutofit/>
          </a:bodyPr>
          <a:lstStyle/>
          <a:p>
            <a:r>
              <a:rPr lang="en-US" sz="5100" kern="1200" dirty="0">
                <a:solidFill>
                  <a:schemeClr val="tx1"/>
                </a:solidFill>
                <a:latin typeface="+mj-lt"/>
                <a:ea typeface="+mj-ea"/>
                <a:cs typeface="+mj-cs"/>
              </a:rPr>
              <a:t>Likelihood to recommend based on gender</a:t>
            </a:r>
          </a:p>
        </p:txBody>
      </p:sp>
      <p:pic>
        <p:nvPicPr>
          <p:cNvPr id="5" name="Content Placeholder 4" descr="A picture containing screenshot, drawing&#10;&#10;Description automatically generated">
            <a:extLst>
              <a:ext uri="{FF2B5EF4-FFF2-40B4-BE49-F238E27FC236}">
                <a16:creationId xmlns:a16="http://schemas.microsoft.com/office/drawing/2014/main" id="{54C7EDF6-E7C5-324A-A09E-1A7EF1652DA2}"/>
              </a:ext>
            </a:extLst>
          </p:cNvPr>
          <p:cNvPicPr>
            <a:picLocks noGrp="1" noChangeAspect="1"/>
          </p:cNvPicPr>
          <p:nvPr>
            <p:ph idx="1"/>
          </p:nvPr>
        </p:nvPicPr>
        <p:blipFill>
          <a:blip r:embed="rId2"/>
          <a:stretch>
            <a:fillRect/>
          </a:stretch>
        </p:blipFill>
        <p:spPr>
          <a:xfrm>
            <a:off x="2368661" y="1709737"/>
            <a:ext cx="8588241" cy="4700899"/>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31" name="Rectangle 30">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1576780"/>
      </p:ext>
    </p:extLst>
  </p:cSld>
  <p:clrMapOvr>
    <a:masterClrMapping/>
  </p:clrMapOvr>
  <mc:AlternateContent xmlns:mc="http://schemas.openxmlformats.org/markup-compatibility/2006" xmlns:p14="http://schemas.microsoft.com/office/powerpoint/2010/main">
    <mc:Choice Requires="p14">
      <p:transition spd="slow" p14:dur="2000" advTm="30766"/>
    </mc:Choice>
    <mc:Fallback xmlns="">
      <p:transition spd="slow" advTm="3076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BC04FC-2046-E94F-9580-8E77FD95FE47}"/>
              </a:ext>
            </a:extLst>
          </p:cNvPr>
          <p:cNvSpPr>
            <a:spLocks noGrp="1"/>
          </p:cNvSpPr>
          <p:nvPr>
            <p:ph type="title"/>
          </p:nvPr>
        </p:nvSpPr>
        <p:spPr>
          <a:xfrm>
            <a:off x="838200" y="365125"/>
            <a:ext cx="10515600" cy="1325563"/>
          </a:xfrm>
        </p:spPr>
        <p:txBody>
          <a:bodyPr>
            <a:normAutofit/>
          </a:bodyPr>
          <a:lstStyle/>
          <a:p>
            <a:r>
              <a:rPr lang="en-US" dirty="0"/>
              <a:t>Models</a:t>
            </a:r>
          </a:p>
        </p:txBody>
      </p:sp>
      <p:sp>
        <p:nvSpPr>
          <p:cNvPr id="7" name="Content Placeholder 6">
            <a:extLst>
              <a:ext uri="{FF2B5EF4-FFF2-40B4-BE49-F238E27FC236}">
                <a16:creationId xmlns:a16="http://schemas.microsoft.com/office/drawing/2014/main" id="{AED93300-251C-BB40-842B-DFD36B31182F}"/>
              </a:ext>
            </a:extLst>
          </p:cNvPr>
          <p:cNvSpPr>
            <a:spLocks noGrp="1"/>
          </p:cNvSpPr>
          <p:nvPr>
            <p:ph idx="1"/>
          </p:nvPr>
        </p:nvSpPr>
        <p:spPr>
          <a:xfrm>
            <a:off x="838200" y="1825625"/>
            <a:ext cx="5393361" cy="4351338"/>
          </a:xfrm>
        </p:spPr>
        <p:txBody>
          <a:bodyPr>
            <a:normAutofit/>
          </a:bodyPr>
          <a:lstStyle/>
          <a:p>
            <a:pPr marL="0" indent="0">
              <a:buNone/>
            </a:pPr>
            <a:r>
              <a:rPr lang="en-US" sz="2400"/>
              <a:t>Linear Modeling</a:t>
            </a:r>
          </a:p>
          <a:p>
            <a:pPr marL="0" indent="0">
              <a:buNone/>
            </a:pPr>
            <a:endParaRPr lang="en-US" sz="2400" b="1"/>
          </a:p>
          <a:p>
            <a:r>
              <a:rPr lang="en-US" sz="2400"/>
              <a:t>Age</a:t>
            </a:r>
          </a:p>
          <a:p>
            <a:r>
              <a:rPr lang="en-US" sz="2400"/>
              <a:t>Gender</a:t>
            </a:r>
          </a:p>
          <a:p>
            <a:r>
              <a:rPr lang="en-US" sz="2400"/>
              <a:t>Price Sensitivity</a:t>
            </a:r>
          </a:p>
          <a:p>
            <a:r>
              <a:rPr lang="en-US" sz="2400"/>
              <a:t>Type of Travel</a:t>
            </a:r>
          </a:p>
          <a:p>
            <a:r>
              <a:rPr lang="en-US" sz="2400"/>
              <a:t>Flight Distance</a:t>
            </a:r>
          </a:p>
          <a:p>
            <a:r>
              <a:rPr lang="en-US" sz="2400"/>
              <a:t>Departure Delay</a:t>
            </a:r>
          </a:p>
          <a:p>
            <a:pPr marL="0" indent="0">
              <a:buNone/>
            </a:pPr>
            <a:endParaRPr lang="en-US" sz="2400"/>
          </a:p>
          <a:p>
            <a:pPr marL="0" indent="0">
              <a:buNone/>
            </a:pPr>
            <a:endParaRPr lang="en-US" sz="2400"/>
          </a:p>
        </p:txBody>
      </p:sp>
      <p:pic>
        <p:nvPicPr>
          <p:cNvPr id="4" name="Picture 3" descr="A screenshot of text&#10;&#10;Description automatically generated">
            <a:extLst>
              <a:ext uri="{FF2B5EF4-FFF2-40B4-BE49-F238E27FC236}">
                <a16:creationId xmlns:a16="http://schemas.microsoft.com/office/drawing/2014/main" id="{C3F638C5-D105-064C-81E4-1BB6A7D6FBCD}"/>
              </a:ext>
            </a:extLst>
          </p:cNvPr>
          <p:cNvPicPr>
            <a:picLocks noChangeAspect="1"/>
          </p:cNvPicPr>
          <p:nvPr/>
        </p:nvPicPr>
        <p:blipFill>
          <a:blip r:embed="rId2"/>
          <a:stretch>
            <a:fillRect/>
          </a:stretch>
        </p:blipFill>
        <p:spPr>
          <a:xfrm>
            <a:off x="4843462" y="2228153"/>
            <a:ext cx="6240463" cy="3865510"/>
          </a:xfrm>
          <a:prstGeom prst="rect">
            <a:avLst/>
          </a:prstGeom>
        </p:spPr>
      </p:pic>
    </p:spTree>
    <p:extLst>
      <p:ext uri="{BB962C8B-B14F-4D97-AF65-F5344CB8AC3E}">
        <p14:creationId xmlns:p14="http://schemas.microsoft.com/office/powerpoint/2010/main" val="268965734"/>
      </p:ext>
    </p:extLst>
  </p:cSld>
  <p:clrMapOvr>
    <a:masterClrMapping/>
  </p:clrMapOvr>
  <mc:AlternateContent xmlns:mc="http://schemas.openxmlformats.org/markup-compatibility/2006" xmlns:p14="http://schemas.microsoft.com/office/powerpoint/2010/main">
    <mc:Choice Requires="p14">
      <p:transition spd="slow" p14:dur="2000" advTm="60807"/>
    </mc:Choice>
    <mc:Fallback xmlns="">
      <p:transition spd="slow" advTm="6080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BC04FC-2046-E94F-9580-8E77FD95FE47}"/>
              </a:ext>
            </a:extLst>
          </p:cNvPr>
          <p:cNvSpPr>
            <a:spLocks noGrp="1"/>
          </p:cNvSpPr>
          <p:nvPr>
            <p:ph type="title"/>
          </p:nvPr>
        </p:nvSpPr>
        <p:spPr>
          <a:xfrm>
            <a:off x="838200" y="365125"/>
            <a:ext cx="10515600" cy="1325563"/>
          </a:xfrm>
        </p:spPr>
        <p:txBody>
          <a:bodyPr>
            <a:normAutofit/>
          </a:bodyPr>
          <a:lstStyle/>
          <a:p>
            <a:r>
              <a:rPr lang="en-US" dirty="0"/>
              <a:t>Models</a:t>
            </a:r>
          </a:p>
        </p:txBody>
      </p:sp>
      <p:sp>
        <p:nvSpPr>
          <p:cNvPr id="7" name="Content Placeholder 6">
            <a:extLst>
              <a:ext uri="{FF2B5EF4-FFF2-40B4-BE49-F238E27FC236}">
                <a16:creationId xmlns:a16="http://schemas.microsoft.com/office/drawing/2014/main" id="{AED93300-251C-BB40-842B-DFD36B31182F}"/>
              </a:ext>
            </a:extLst>
          </p:cNvPr>
          <p:cNvSpPr>
            <a:spLocks noGrp="1"/>
          </p:cNvSpPr>
          <p:nvPr>
            <p:ph idx="1"/>
          </p:nvPr>
        </p:nvSpPr>
        <p:spPr>
          <a:xfrm>
            <a:off x="838200" y="1825625"/>
            <a:ext cx="5393361" cy="4351338"/>
          </a:xfrm>
        </p:spPr>
        <p:txBody>
          <a:bodyPr>
            <a:normAutofit/>
          </a:bodyPr>
          <a:lstStyle/>
          <a:p>
            <a:pPr marL="0" indent="0">
              <a:buNone/>
            </a:pPr>
            <a:r>
              <a:rPr lang="en-US" sz="2400"/>
              <a:t>Support Vector Machine</a:t>
            </a:r>
          </a:p>
          <a:p>
            <a:pPr marL="0" indent="0">
              <a:buNone/>
            </a:pPr>
            <a:endParaRPr lang="en-US" sz="2400"/>
          </a:p>
          <a:p>
            <a:r>
              <a:rPr lang="en-US" sz="2400"/>
              <a:t>Gender </a:t>
            </a:r>
          </a:p>
          <a:p>
            <a:r>
              <a:rPr lang="en-US" sz="2400"/>
              <a:t>Age</a:t>
            </a:r>
          </a:p>
          <a:p>
            <a:r>
              <a:rPr lang="en-US" sz="2400"/>
              <a:t>Type of travel</a:t>
            </a:r>
          </a:p>
          <a:p>
            <a:r>
              <a:rPr lang="en-US" sz="2400"/>
              <a:t>Flight Distance</a:t>
            </a:r>
          </a:p>
          <a:p>
            <a:r>
              <a:rPr lang="en-US" sz="2400"/>
              <a:t>Departure Delay</a:t>
            </a:r>
          </a:p>
        </p:txBody>
      </p:sp>
      <p:sp>
        <p:nvSpPr>
          <p:cNvPr id="16" name="Oval 15">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A screenshot of a cell phone&#10;&#10;Description automatically generated">
            <a:extLst>
              <a:ext uri="{FF2B5EF4-FFF2-40B4-BE49-F238E27FC236}">
                <a16:creationId xmlns:a16="http://schemas.microsoft.com/office/drawing/2014/main" id="{B3C0E5D6-1EDF-3C4C-BEBD-2C253B478553}"/>
              </a:ext>
            </a:extLst>
          </p:cNvPr>
          <p:cNvPicPr/>
          <p:nvPr/>
        </p:nvPicPr>
        <p:blipFill>
          <a:blip r:embed="rId2">
            <a:extLst>
              <a:ext uri="{28A0092B-C50C-407E-A947-70E740481C1C}">
                <a14:useLocalDpi xmlns:a14="http://schemas.microsoft.com/office/drawing/2010/main" val="0"/>
              </a:ext>
            </a:extLst>
          </a:blip>
          <a:stretch>
            <a:fillRect/>
          </a:stretch>
        </p:blipFill>
        <p:spPr>
          <a:xfrm>
            <a:off x="4470934" y="2945853"/>
            <a:ext cx="4874693" cy="1591423"/>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1979284587"/>
      </p:ext>
    </p:extLst>
  </p:cSld>
  <p:clrMapOvr>
    <a:masterClrMapping/>
  </p:clrMapOvr>
  <mc:AlternateContent xmlns:mc="http://schemas.openxmlformats.org/markup-compatibility/2006" xmlns:p14="http://schemas.microsoft.com/office/powerpoint/2010/main">
    <mc:Choice Requires="p14">
      <p:transition spd="slow" p14:dur="2000" advTm="50688"/>
    </mc:Choice>
    <mc:Fallback xmlns="">
      <p:transition spd="slow" advTm="5068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screenshot of a cell phone&#10;&#10;Description automatically generated">
            <a:extLst>
              <a:ext uri="{FF2B5EF4-FFF2-40B4-BE49-F238E27FC236}">
                <a16:creationId xmlns:a16="http://schemas.microsoft.com/office/drawing/2014/main" id="{AA26F81D-216D-014D-A7A1-F7620EAFED3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59193" y="3023685"/>
            <a:ext cx="6677235" cy="252906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6" name="Arc 1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BC04FC-2046-E94F-9580-8E77FD95FE47}"/>
              </a:ext>
            </a:extLst>
          </p:cNvPr>
          <p:cNvSpPr>
            <a:spLocks noGrp="1"/>
          </p:cNvSpPr>
          <p:nvPr>
            <p:ph type="title"/>
          </p:nvPr>
        </p:nvSpPr>
        <p:spPr>
          <a:xfrm>
            <a:off x="838201" y="479493"/>
            <a:ext cx="5257800" cy="1325563"/>
          </a:xfrm>
        </p:spPr>
        <p:txBody>
          <a:bodyPr>
            <a:normAutofit/>
          </a:bodyPr>
          <a:lstStyle/>
          <a:p>
            <a:r>
              <a:rPr lang="en-US" dirty="0"/>
              <a:t>Models</a:t>
            </a:r>
          </a:p>
        </p:txBody>
      </p:sp>
      <p:sp>
        <p:nvSpPr>
          <p:cNvPr id="7" name="Content Placeholder 6">
            <a:extLst>
              <a:ext uri="{FF2B5EF4-FFF2-40B4-BE49-F238E27FC236}">
                <a16:creationId xmlns:a16="http://schemas.microsoft.com/office/drawing/2014/main" id="{AED93300-251C-BB40-842B-DFD36B31182F}"/>
              </a:ext>
            </a:extLst>
          </p:cNvPr>
          <p:cNvSpPr>
            <a:spLocks noGrp="1"/>
          </p:cNvSpPr>
          <p:nvPr>
            <p:ph idx="1"/>
          </p:nvPr>
        </p:nvSpPr>
        <p:spPr>
          <a:xfrm>
            <a:off x="838201" y="1984443"/>
            <a:ext cx="5257800" cy="4192520"/>
          </a:xfrm>
        </p:spPr>
        <p:txBody>
          <a:bodyPr>
            <a:normAutofit/>
          </a:bodyPr>
          <a:lstStyle/>
          <a:p>
            <a:pPr marL="0" indent="0">
              <a:buNone/>
            </a:pPr>
            <a:r>
              <a:rPr lang="en-US" dirty="0"/>
              <a:t>Association Rule Mining</a:t>
            </a:r>
          </a:p>
          <a:p>
            <a:pPr marL="0" indent="0">
              <a:buNone/>
            </a:pPr>
            <a:r>
              <a:rPr lang="en-US" sz="1600" dirty="0"/>
              <a:t>Predicting Detractor rules</a:t>
            </a:r>
          </a:p>
        </p:txBody>
      </p:sp>
    </p:spTree>
    <p:extLst>
      <p:ext uri="{BB962C8B-B14F-4D97-AF65-F5344CB8AC3E}">
        <p14:creationId xmlns:p14="http://schemas.microsoft.com/office/powerpoint/2010/main" val="396089598"/>
      </p:ext>
    </p:extLst>
  </p:cSld>
  <p:clrMapOvr>
    <a:masterClrMapping/>
  </p:clrMapOvr>
  <mc:AlternateContent xmlns:mc="http://schemas.openxmlformats.org/markup-compatibility/2006" xmlns:p14="http://schemas.microsoft.com/office/powerpoint/2010/main">
    <mc:Choice Requires="p14">
      <p:transition spd="slow" p14:dur="2000" advTm="35341"/>
    </mc:Choice>
    <mc:Fallback xmlns="">
      <p:transition spd="slow" advTm="3534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Arc 51">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4B9CD8-19EF-C34D-AD17-C00E7565D9E4}"/>
              </a:ext>
            </a:extLst>
          </p:cNvPr>
          <p:cNvSpPr>
            <a:spLocks noGrp="1"/>
          </p:cNvSpPr>
          <p:nvPr>
            <p:ph type="title"/>
          </p:nvPr>
        </p:nvSpPr>
        <p:spPr>
          <a:xfrm>
            <a:off x="838200" y="643467"/>
            <a:ext cx="2951205" cy="5571066"/>
          </a:xfrm>
        </p:spPr>
        <p:txBody>
          <a:bodyPr>
            <a:normAutofit/>
          </a:bodyPr>
          <a:lstStyle/>
          <a:p>
            <a:r>
              <a:rPr lang="en-US" sz="3100">
                <a:solidFill>
                  <a:srgbClr val="FFFFFF"/>
                </a:solidFill>
              </a:rPr>
              <a:t>Recommendations</a:t>
            </a:r>
          </a:p>
        </p:txBody>
      </p:sp>
      <p:sp>
        <p:nvSpPr>
          <p:cNvPr id="54" name="Rectangle: Rounded Corners 53">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1DB8720-1E11-420A-9ED3-444B94164610}"/>
              </a:ext>
            </a:extLst>
          </p:cNvPr>
          <p:cNvGraphicFramePr>
            <a:graphicFrameLocks noGrp="1"/>
          </p:cNvGraphicFramePr>
          <p:nvPr>
            <p:ph idx="1"/>
            <p:extLst>
              <p:ext uri="{D42A27DB-BD31-4B8C-83A1-F6EECF244321}">
                <p14:modId xmlns:p14="http://schemas.microsoft.com/office/powerpoint/2010/main" val="3612837997"/>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1431688"/>
      </p:ext>
    </p:extLst>
  </p:cSld>
  <p:clrMapOvr>
    <a:masterClrMapping/>
  </p:clrMapOvr>
  <mc:AlternateContent xmlns:mc="http://schemas.openxmlformats.org/markup-compatibility/2006" xmlns:p14="http://schemas.microsoft.com/office/powerpoint/2010/main">
    <mc:Choice Requires="p14">
      <p:transition spd="slow" p14:dur="2000" advTm="40437"/>
    </mc:Choice>
    <mc:Fallback xmlns="">
      <p:transition spd="slow" advTm="4043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4B9CD8-19EF-C34D-AD17-C00E7565D9E4}"/>
              </a:ext>
            </a:extLst>
          </p:cNvPr>
          <p:cNvSpPr>
            <a:spLocks noGrp="1"/>
          </p:cNvSpPr>
          <p:nvPr>
            <p:ph type="title"/>
          </p:nvPr>
        </p:nvSpPr>
        <p:spPr>
          <a:xfrm>
            <a:off x="686834" y="591344"/>
            <a:ext cx="3200400" cy="5585619"/>
          </a:xfrm>
        </p:spPr>
        <p:txBody>
          <a:bodyPr>
            <a:normAutofit/>
          </a:bodyPr>
          <a:lstStyle/>
          <a:p>
            <a:r>
              <a:rPr lang="en-US" sz="3100">
                <a:solidFill>
                  <a:srgbClr val="FFFFFF"/>
                </a:solidFill>
              </a:rPr>
              <a:t>Recommendations</a:t>
            </a:r>
          </a:p>
        </p:txBody>
      </p:sp>
      <p:sp>
        <p:nvSpPr>
          <p:cNvPr id="3" name="Content Placeholder 2">
            <a:extLst>
              <a:ext uri="{FF2B5EF4-FFF2-40B4-BE49-F238E27FC236}">
                <a16:creationId xmlns:a16="http://schemas.microsoft.com/office/drawing/2014/main" id="{B139851D-AABC-5145-8274-473B8C94472E}"/>
              </a:ext>
            </a:extLst>
          </p:cNvPr>
          <p:cNvSpPr>
            <a:spLocks noGrp="1"/>
          </p:cNvSpPr>
          <p:nvPr>
            <p:ph idx="1"/>
          </p:nvPr>
        </p:nvSpPr>
        <p:spPr>
          <a:xfrm>
            <a:off x="4447308" y="591344"/>
            <a:ext cx="6906491" cy="5585619"/>
          </a:xfrm>
        </p:spPr>
        <p:txBody>
          <a:bodyPr anchor="ctr">
            <a:normAutofit/>
          </a:bodyPr>
          <a:lstStyle/>
          <a:p>
            <a:pPr lvl="0"/>
            <a:r>
              <a:rPr lang="en-US"/>
              <a:t>West Airways has a good NPS score so the customer can promote the airlines with their acquaintances so South East Airlines can do a market study of the airlines and partner more with the airlines.</a:t>
            </a:r>
          </a:p>
          <a:p>
            <a:pPr lvl="0"/>
            <a:r>
              <a:rPr lang="en-US"/>
              <a:t>Customers with average number of flights per year are promoters so loyal customers with special benefits so that each customer is interested to fly with the airlines to increase its loyalty.</a:t>
            </a:r>
          </a:p>
          <a:p>
            <a:endParaRPr lang="en-US"/>
          </a:p>
        </p:txBody>
      </p:sp>
      <p:sp>
        <p:nvSpPr>
          <p:cNvPr id="72" name="Arc 7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51747"/>
      </p:ext>
    </p:extLst>
  </p:cSld>
  <p:clrMapOvr>
    <a:masterClrMapping/>
  </p:clrMapOvr>
  <mc:AlternateContent xmlns:mc="http://schemas.openxmlformats.org/markup-compatibility/2006" xmlns:p14="http://schemas.microsoft.com/office/powerpoint/2010/main">
    <mc:Choice Requires="p14">
      <p:transition spd="slow" p14:dur="2000" advTm="31514"/>
    </mc:Choice>
    <mc:Fallback xmlns="">
      <p:transition spd="slow" advTm="3151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4B9CD8-19EF-C34D-AD17-C00E7565D9E4}"/>
              </a:ext>
            </a:extLst>
          </p:cNvPr>
          <p:cNvSpPr>
            <a:spLocks noGrp="1"/>
          </p:cNvSpPr>
          <p:nvPr>
            <p:ph type="title"/>
          </p:nvPr>
        </p:nvSpPr>
        <p:spPr>
          <a:xfrm>
            <a:off x="686834" y="591344"/>
            <a:ext cx="3200400" cy="5585619"/>
          </a:xfrm>
        </p:spPr>
        <p:txBody>
          <a:bodyPr>
            <a:normAutofit/>
          </a:bodyPr>
          <a:lstStyle/>
          <a:p>
            <a:r>
              <a:rPr lang="en-US" sz="3100">
                <a:solidFill>
                  <a:srgbClr val="FFFFFF"/>
                </a:solidFill>
              </a:rPr>
              <a:t>Recommendations</a:t>
            </a:r>
          </a:p>
        </p:txBody>
      </p:sp>
      <p:sp>
        <p:nvSpPr>
          <p:cNvPr id="3" name="Content Placeholder 2">
            <a:extLst>
              <a:ext uri="{FF2B5EF4-FFF2-40B4-BE49-F238E27FC236}">
                <a16:creationId xmlns:a16="http://schemas.microsoft.com/office/drawing/2014/main" id="{B139851D-AABC-5145-8274-473B8C94472E}"/>
              </a:ext>
            </a:extLst>
          </p:cNvPr>
          <p:cNvSpPr>
            <a:spLocks noGrp="1"/>
          </p:cNvSpPr>
          <p:nvPr>
            <p:ph idx="1"/>
          </p:nvPr>
        </p:nvSpPr>
        <p:spPr>
          <a:xfrm>
            <a:off x="4447308" y="591344"/>
            <a:ext cx="6906491" cy="5585619"/>
          </a:xfrm>
        </p:spPr>
        <p:txBody>
          <a:bodyPr anchor="ctr">
            <a:normAutofit/>
          </a:bodyPr>
          <a:lstStyle/>
          <a:p>
            <a:pPr lvl="0"/>
            <a:r>
              <a:rPr lang="en-US" dirty="0"/>
              <a:t>A lot of promoter’s travel business class so facilities in economy class could be improved in order to attract a greater likelihood of recommendation.</a:t>
            </a:r>
          </a:p>
          <a:p>
            <a:pPr lvl="0"/>
            <a:r>
              <a:rPr lang="en-US" dirty="0"/>
              <a:t>The Southern part of USA have many promoters, but efforts can be taken to improve the quality of service in the other parts.</a:t>
            </a:r>
          </a:p>
          <a:p>
            <a:pPr lvl="0"/>
            <a:r>
              <a:rPr lang="en-US" dirty="0"/>
              <a:t>Airlines should provide services like medical aid, wheelchairs to people over 50 as they can be detractors.</a:t>
            </a:r>
          </a:p>
          <a:p>
            <a:pPr marL="0" indent="0">
              <a:buNone/>
            </a:pP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4056684"/>
      </p:ext>
    </p:extLst>
  </p:cSld>
  <p:clrMapOvr>
    <a:masterClrMapping/>
  </p:clrMapOvr>
  <mc:AlternateContent xmlns:mc="http://schemas.openxmlformats.org/markup-compatibility/2006" xmlns:p14="http://schemas.microsoft.com/office/powerpoint/2010/main">
    <mc:Choice Requires="p14">
      <p:transition spd="slow" p14:dur="2000" advTm="71855"/>
    </mc:Choice>
    <mc:Fallback xmlns="">
      <p:transition spd="slow" advTm="7185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EF927E-BA88-574D-B695-DF646F64C1A2}"/>
              </a:ext>
            </a:extLst>
          </p:cNvPr>
          <p:cNvSpPr>
            <a:spLocks noGrp="1"/>
          </p:cNvSpPr>
          <p:nvPr>
            <p:ph type="title"/>
          </p:nvPr>
        </p:nvSpPr>
        <p:spPr>
          <a:xfrm>
            <a:off x="838200" y="643467"/>
            <a:ext cx="2951205" cy="5571066"/>
          </a:xfrm>
        </p:spPr>
        <p:txBody>
          <a:bodyPr>
            <a:normAutofit/>
          </a:bodyPr>
          <a:lstStyle/>
          <a:p>
            <a:r>
              <a:rPr lang="en-US">
                <a:solidFill>
                  <a:srgbClr val="FFFFFF"/>
                </a:solidFill>
              </a:rPr>
              <a:t>Problem Statement</a:t>
            </a:r>
          </a:p>
        </p:txBody>
      </p:sp>
      <p:sp>
        <p:nvSpPr>
          <p:cNvPr id="42" name="Rectangle: Rounded Corners 41">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A2C7477-E854-4071-9941-047AB8E48CA1}"/>
              </a:ext>
            </a:extLst>
          </p:cNvPr>
          <p:cNvGraphicFramePr>
            <a:graphicFrameLocks noGrp="1"/>
          </p:cNvGraphicFramePr>
          <p:nvPr>
            <p:ph idx="1"/>
            <p:extLst>
              <p:ext uri="{D42A27DB-BD31-4B8C-83A1-F6EECF244321}">
                <p14:modId xmlns:p14="http://schemas.microsoft.com/office/powerpoint/2010/main" val="807560372"/>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0081464"/>
      </p:ext>
    </p:extLst>
  </p:cSld>
  <p:clrMapOvr>
    <a:masterClrMapping/>
  </p:clrMapOvr>
  <mc:AlternateContent xmlns:mc="http://schemas.openxmlformats.org/markup-compatibility/2006" xmlns:p14="http://schemas.microsoft.com/office/powerpoint/2010/main">
    <mc:Choice Requires="p14">
      <p:transition spd="slow" p14:dur="2000" advTm="55177"/>
    </mc:Choice>
    <mc:Fallback xmlns="">
      <p:transition spd="slow" advTm="5517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FA8799-317A-8647-BF93-CF85861EAEB0}"/>
              </a:ext>
            </a:extLst>
          </p:cNvPr>
          <p:cNvSpPr>
            <a:spLocks noGrp="1"/>
          </p:cNvSpPr>
          <p:nvPr>
            <p:ph type="title"/>
          </p:nvPr>
        </p:nvSpPr>
        <p:spPr>
          <a:xfrm>
            <a:off x="838200" y="643467"/>
            <a:ext cx="2951205" cy="5571066"/>
          </a:xfrm>
        </p:spPr>
        <p:txBody>
          <a:bodyPr>
            <a:normAutofit/>
          </a:bodyPr>
          <a:lstStyle/>
          <a:p>
            <a:r>
              <a:rPr lang="en-US">
                <a:solidFill>
                  <a:srgbClr val="FFFFFF"/>
                </a:solidFill>
              </a:rPr>
              <a:t>About the data</a:t>
            </a:r>
          </a:p>
        </p:txBody>
      </p:sp>
      <p:graphicFrame>
        <p:nvGraphicFramePr>
          <p:cNvPr id="14" name="Content Placeholder 2">
            <a:extLst>
              <a:ext uri="{FF2B5EF4-FFF2-40B4-BE49-F238E27FC236}">
                <a16:creationId xmlns:a16="http://schemas.microsoft.com/office/drawing/2014/main" id="{69FDB89C-4AFC-470D-A6CE-CACB492A2993}"/>
              </a:ext>
            </a:extLst>
          </p:cNvPr>
          <p:cNvGraphicFramePr>
            <a:graphicFrameLocks noGrp="1"/>
          </p:cNvGraphicFramePr>
          <p:nvPr>
            <p:ph idx="1"/>
            <p:extLst>
              <p:ext uri="{D42A27DB-BD31-4B8C-83A1-F6EECF244321}">
                <p14:modId xmlns:p14="http://schemas.microsoft.com/office/powerpoint/2010/main" val="3743105985"/>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1620888"/>
      </p:ext>
    </p:extLst>
  </p:cSld>
  <p:clrMapOvr>
    <a:masterClrMapping/>
  </p:clrMapOvr>
  <mc:AlternateContent xmlns:mc="http://schemas.openxmlformats.org/markup-compatibility/2006" xmlns:p14="http://schemas.microsoft.com/office/powerpoint/2010/main">
    <mc:Choice Requires="p14">
      <p:transition spd="slow" p14:dur="2000" advTm="55768"/>
    </mc:Choice>
    <mc:Fallback xmlns="">
      <p:transition spd="slow" advTm="5576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860068-F03F-E14B-B098-194E304BA025}"/>
              </a:ext>
            </a:extLst>
          </p:cNvPr>
          <p:cNvSpPr>
            <a:spLocks noGrp="1"/>
          </p:cNvSpPr>
          <p:nvPr>
            <p:ph type="title"/>
          </p:nvPr>
        </p:nvSpPr>
        <p:spPr>
          <a:xfrm>
            <a:off x="838200" y="365125"/>
            <a:ext cx="10515600" cy="1325563"/>
          </a:xfrm>
        </p:spPr>
        <p:txBody>
          <a:bodyPr>
            <a:normAutofit/>
          </a:bodyPr>
          <a:lstStyle/>
          <a:p>
            <a:r>
              <a:rPr lang="en-US"/>
              <a:t>Business Questions</a:t>
            </a:r>
          </a:p>
        </p:txBody>
      </p:sp>
      <p:sp>
        <p:nvSpPr>
          <p:cNvPr id="100" name="Freeform: Shape 9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F9E5DD16-EDE9-D04A-B454-47D8718E47FB}"/>
              </a:ext>
            </a:extLst>
          </p:cNvPr>
          <p:cNvSpPr>
            <a:spLocks noGrp="1"/>
          </p:cNvSpPr>
          <p:nvPr>
            <p:ph idx="1"/>
          </p:nvPr>
        </p:nvSpPr>
        <p:spPr>
          <a:xfrm>
            <a:off x="838200" y="1825625"/>
            <a:ext cx="10515600" cy="3859742"/>
          </a:xfrm>
        </p:spPr>
        <p:txBody>
          <a:bodyPr>
            <a:normAutofit/>
          </a:bodyPr>
          <a:lstStyle/>
          <a:p>
            <a:pPr lvl="0"/>
            <a:r>
              <a:rPr lang="en-US"/>
              <a:t>What age groups travel the most so that effective marketing strategies can be used?</a:t>
            </a:r>
          </a:p>
          <a:p>
            <a:pPr lvl="0"/>
            <a:r>
              <a:rPr lang="en-US"/>
              <a:t>Which gender is the promoter for the airlines, and which is detractor?</a:t>
            </a:r>
          </a:p>
          <a:p>
            <a:pPr lvl="0"/>
            <a:r>
              <a:rPr lang="en-US"/>
              <a:t>What is the NPS across different airlines?</a:t>
            </a:r>
          </a:p>
          <a:p>
            <a:pPr lvl="0"/>
            <a:r>
              <a:rPr lang="en-US"/>
              <a:t>What is the reason for low NPS?</a:t>
            </a:r>
          </a:p>
          <a:p>
            <a:pPr lvl="0"/>
            <a:r>
              <a:rPr lang="en-US"/>
              <a:t>Does type of travel affect likelihood to recommend?</a:t>
            </a:r>
          </a:p>
          <a:p>
            <a:pPr lvl="0"/>
            <a:r>
              <a:rPr lang="en-US"/>
              <a:t>Which airlines can Southeast Airlines partner with?</a:t>
            </a:r>
          </a:p>
          <a:p>
            <a:pPr lvl="0"/>
            <a:endParaRPr lang="en-US"/>
          </a:p>
          <a:p>
            <a:endParaRPr lang="en-US"/>
          </a:p>
        </p:txBody>
      </p:sp>
      <p:sp>
        <p:nvSpPr>
          <p:cNvPr id="102" name="Arc 10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6337273"/>
      </p:ext>
    </p:extLst>
  </p:cSld>
  <p:clrMapOvr>
    <a:masterClrMapping/>
  </p:clrMapOvr>
  <mc:AlternateContent xmlns:mc="http://schemas.openxmlformats.org/markup-compatibility/2006" xmlns:p14="http://schemas.microsoft.com/office/powerpoint/2010/main">
    <mc:Choice Requires="p14">
      <p:transition spd="slow" p14:dur="2000" advTm="96802"/>
    </mc:Choice>
    <mc:Fallback xmlns="">
      <p:transition spd="slow" advTm="9680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Arc 39">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652E00-B9D9-804D-8C3F-07DCB5DC73A7}"/>
              </a:ext>
            </a:extLst>
          </p:cNvPr>
          <p:cNvSpPr>
            <a:spLocks noGrp="1"/>
          </p:cNvSpPr>
          <p:nvPr>
            <p:ph type="title"/>
          </p:nvPr>
        </p:nvSpPr>
        <p:spPr>
          <a:xfrm>
            <a:off x="838200" y="643467"/>
            <a:ext cx="2951205" cy="5571066"/>
          </a:xfrm>
        </p:spPr>
        <p:txBody>
          <a:bodyPr>
            <a:normAutofit/>
          </a:bodyPr>
          <a:lstStyle/>
          <a:p>
            <a:r>
              <a:rPr lang="en-US">
                <a:solidFill>
                  <a:srgbClr val="FFFFFF"/>
                </a:solidFill>
              </a:rPr>
              <a:t>Project flow</a:t>
            </a:r>
          </a:p>
        </p:txBody>
      </p:sp>
      <p:graphicFrame>
        <p:nvGraphicFramePr>
          <p:cNvPr id="14" name="Content Placeholder 2">
            <a:extLst>
              <a:ext uri="{FF2B5EF4-FFF2-40B4-BE49-F238E27FC236}">
                <a16:creationId xmlns:a16="http://schemas.microsoft.com/office/drawing/2014/main" id="{A619CEAB-94D9-45FD-9869-04E31006AE4E}"/>
              </a:ext>
            </a:extLst>
          </p:cNvPr>
          <p:cNvGraphicFramePr>
            <a:graphicFrameLocks noGrp="1"/>
          </p:cNvGraphicFramePr>
          <p:nvPr>
            <p:ph idx="1"/>
            <p:extLst>
              <p:ext uri="{D42A27DB-BD31-4B8C-83A1-F6EECF244321}">
                <p14:modId xmlns:p14="http://schemas.microsoft.com/office/powerpoint/2010/main" val="1008981440"/>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8018943"/>
      </p:ext>
    </p:extLst>
  </p:cSld>
  <p:clrMapOvr>
    <a:masterClrMapping/>
  </p:clrMapOvr>
  <mc:AlternateContent xmlns:mc="http://schemas.openxmlformats.org/markup-compatibility/2006" xmlns:p14="http://schemas.microsoft.com/office/powerpoint/2010/main">
    <mc:Choice Requires="p14">
      <p:transition spd="slow" p14:dur="2000" advTm="122635"/>
    </mc:Choice>
    <mc:Fallback xmlns="">
      <p:transition spd="slow" advTm="12263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Arc 25">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8" name="Rectangle 27">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Arc 29">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6F098F-A621-2646-B63F-0825D5BD27F9}"/>
              </a:ext>
            </a:extLst>
          </p:cNvPr>
          <p:cNvSpPr>
            <a:spLocks noGrp="1"/>
          </p:cNvSpPr>
          <p:nvPr>
            <p:ph type="title"/>
          </p:nvPr>
        </p:nvSpPr>
        <p:spPr>
          <a:xfrm>
            <a:off x="812831" y="654566"/>
            <a:ext cx="9806478" cy="1106136"/>
          </a:xfrm>
        </p:spPr>
        <p:txBody>
          <a:bodyPr vert="horz" lIns="91440" tIns="45720" rIns="91440" bIns="45720" rtlCol="0" anchor="b">
            <a:normAutofit fontScale="90000"/>
          </a:bodyPr>
          <a:lstStyle/>
          <a:p>
            <a:r>
              <a:rPr lang="en-US" sz="3800" kern="1200" dirty="0">
                <a:solidFill>
                  <a:schemeClr val="tx1"/>
                </a:solidFill>
                <a:latin typeface="+mj-lt"/>
                <a:ea typeface="+mj-ea"/>
                <a:cs typeface="+mj-cs"/>
              </a:rPr>
              <a:t>Likelihood to recommend based on flight cancellations and sensitivity</a:t>
            </a:r>
          </a:p>
        </p:txBody>
      </p:sp>
      <p:pic>
        <p:nvPicPr>
          <p:cNvPr id="6" name="Picture 5" descr="A screenshot of a social media post&#10;&#10;Description automatically generated">
            <a:extLst>
              <a:ext uri="{FF2B5EF4-FFF2-40B4-BE49-F238E27FC236}">
                <a16:creationId xmlns:a16="http://schemas.microsoft.com/office/drawing/2014/main" id="{16332794-4C33-8D4B-B6B5-C39A5BCE726F}"/>
              </a:ext>
            </a:extLst>
          </p:cNvPr>
          <p:cNvPicPr/>
          <p:nvPr/>
        </p:nvPicPr>
        <p:blipFill rotWithShape="1">
          <a:blip r:embed="rId2" cstate="print">
            <a:extLst>
              <a:ext uri="{28A0092B-C50C-407E-A947-70E740481C1C}">
                <a14:useLocalDpi xmlns:a14="http://schemas.microsoft.com/office/drawing/2010/main" val="0"/>
              </a:ext>
            </a:extLst>
          </a:blip>
          <a:srcRect r="1627"/>
          <a:stretch/>
        </p:blipFill>
        <p:spPr bwMode="auto">
          <a:xfrm>
            <a:off x="1817225" y="1944547"/>
            <a:ext cx="8391470" cy="4083433"/>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a:extLst>
            <a:ext uri="{53640926-AAD7-44D8-BBD7-CCE9431645EC}">
              <a14:shadowObscured xmlns:a14="http://schemas.microsoft.com/office/drawing/2010/main"/>
            </a:ext>
          </a:extLst>
        </p:spPr>
      </p:pic>
      <p:sp>
        <p:nvSpPr>
          <p:cNvPr id="32" name="Rectangle 31">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5347215"/>
      </p:ext>
    </p:extLst>
  </p:cSld>
  <p:clrMapOvr>
    <a:masterClrMapping/>
  </p:clrMapOvr>
  <mc:AlternateContent xmlns:mc="http://schemas.openxmlformats.org/markup-compatibility/2006" xmlns:p14="http://schemas.microsoft.com/office/powerpoint/2010/main">
    <mc:Choice Requires="p14">
      <p:transition spd="slow" p14:dur="2000" advTm="22678"/>
    </mc:Choice>
    <mc:Fallback xmlns="">
      <p:transition spd="slow" advTm="2267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Freeform: Shape 3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Arc 3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43" name="Rectangle 34">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Arc 36">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6F098F-A621-2646-B63F-0825D5BD27F9}"/>
              </a:ext>
            </a:extLst>
          </p:cNvPr>
          <p:cNvSpPr>
            <a:spLocks noGrp="1"/>
          </p:cNvSpPr>
          <p:nvPr>
            <p:ph type="title"/>
          </p:nvPr>
        </p:nvSpPr>
        <p:spPr>
          <a:xfrm>
            <a:off x="1175954" y="771002"/>
            <a:ext cx="9600274" cy="771825"/>
          </a:xfrm>
        </p:spPr>
        <p:txBody>
          <a:bodyPr vert="horz" lIns="91440" tIns="45720" rIns="91440" bIns="45720" rtlCol="0" anchor="b">
            <a:normAutofit fontScale="90000"/>
          </a:bodyPr>
          <a:lstStyle/>
          <a:p>
            <a:r>
              <a:rPr lang="en-US" sz="5100" kern="1200" dirty="0">
                <a:solidFill>
                  <a:schemeClr val="tx1"/>
                </a:solidFill>
                <a:latin typeface="+mj-lt"/>
                <a:ea typeface="+mj-ea"/>
                <a:cs typeface="+mj-cs"/>
              </a:rPr>
              <a:t>Comparing NPS across airlines</a:t>
            </a:r>
          </a:p>
        </p:txBody>
      </p:sp>
      <p:pic>
        <p:nvPicPr>
          <p:cNvPr id="13" name="Picture 12" descr="A close up of a logo&#10;&#10;Description automatically generated">
            <a:extLst>
              <a:ext uri="{FF2B5EF4-FFF2-40B4-BE49-F238E27FC236}">
                <a16:creationId xmlns:a16="http://schemas.microsoft.com/office/drawing/2014/main" id="{942CA562-1919-4F40-BF75-E6CD90925496}"/>
              </a:ext>
            </a:extLst>
          </p:cNvPr>
          <p:cNvPicPr/>
          <p:nvPr/>
        </p:nvPicPr>
        <p:blipFill rotWithShape="1">
          <a:blip r:embed="rId2" cstate="print">
            <a:extLst>
              <a:ext uri="{28A0092B-C50C-407E-A947-70E740481C1C}">
                <a14:useLocalDpi xmlns:a14="http://schemas.microsoft.com/office/drawing/2010/main" val="0"/>
              </a:ext>
            </a:extLst>
          </a:blip>
          <a:srcRect r="1035" b="2393"/>
          <a:stretch/>
        </p:blipFill>
        <p:spPr bwMode="auto">
          <a:xfrm>
            <a:off x="2407535" y="2173088"/>
            <a:ext cx="8368694" cy="3870479"/>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a:extLst>
            <a:ext uri="{53640926-AAD7-44D8-BBD7-CCE9431645EC}">
              <a14:shadowObscured xmlns:a14="http://schemas.microsoft.com/office/drawing/2010/main"/>
            </a:ext>
          </a:extLst>
        </p:spPr>
      </p:pic>
      <p:sp>
        <p:nvSpPr>
          <p:cNvPr id="45" name="Rectangle 38">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0557514"/>
      </p:ext>
    </p:extLst>
  </p:cSld>
  <p:clrMapOvr>
    <a:masterClrMapping/>
  </p:clrMapOvr>
  <mc:AlternateContent xmlns:mc="http://schemas.openxmlformats.org/markup-compatibility/2006" xmlns:p14="http://schemas.microsoft.com/office/powerpoint/2010/main">
    <mc:Choice Requires="p14">
      <p:transition spd="slow" p14:dur="2000" advTm="21147"/>
    </mc:Choice>
    <mc:Fallback xmlns="">
      <p:transition spd="slow" advTm="2114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Arc 32">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6F098F-A621-2646-B63F-0825D5BD27F9}"/>
              </a:ext>
            </a:extLst>
          </p:cNvPr>
          <p:cNvSpPr>
            <a:spLocks noGrp="1"/>
          </p:cNvSpPr>
          <p:nvPr>
            <p:ph type="title"/>
          </p:nvPr>
        </p:nvSpPr>
        <p:spPr>
          <a:xfrm>
            <a:off x="1011249" y="750725"/>
            <a:ext cx="10761476" cy="861558"/>
          </a:xfrm>
        </p:spPr>
        <p:txBody>
          <a:bodyPr vert="horz" lIns="91440" tIns="45720" rIns="91440" bIns="45720" rtlCol="0" anchor="b">
            <a:normAutofit/>
          </a:bodyPr>
          <a:lstStyle/>
          <a:p>
            <a:r>
              <a:rPr lang="en-US" sz="5100" kern="1200">
                <a:solidFill>
                  <a:schemeClr val="tx1"/>
                </a:solidFill>
                <a:latin typeface="+mj-lt"/>
                <a:ea typeface="+mj-ea"/>
                <a:cs typeface="+mj-cs"/>
              </a:rPr>
              <a:t>Promoter Data for likelihood by gender</a:t>
            </a:r>
          </a:p>
        </p:txBody>
      </p:sp>
      <p:pic>
        <p:nvPicPr>
          <p:cNvPr id="9" name="Content Placeholder 8" descr="A close up of a logo&#10;&#10;Description automatically generated">
            <a:extLst>
              <a:ext uri="{FF2B5EF4-FFF2-40B4-BE49-F238E27FC236}">
                <a16:creationId xmlns:a16="http://schemas.microsoft.com/office/drawing/2014/main" id="{A1658F02-852A-3145-A80A-E12337648B95}"/>
              </a:ext>
            </a:extLst>
          </p:cNvPr>
          <p:cNvPicPr>
            <a:picLocks noGrp="1" noChangeAspect="1"/>
          </p:cNvPicPr>
          <p:nvPr>
            <p:ph idx="1"/>
          </p:nvPr>
        </p:nvPicPr>
        <p:blipFill>
          <a:blip r:embed="rId2"/>
          <a:stretch>
            <a:fillRect/>
          </a:stretch>
        </p:blipFill>
        <p:spPr>
          <a:xfrm>
            <a:off x="2829599" y="1885010"/>
            <a:ext cx="7379096" cy="4222265"/>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35" name="Rectangle 34">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9974652"/>
      </p:ext>
    </p:extLst>
  </p:cSld>
  <p:clrMapOvr>
    <a:masterClrMapping/>
  </p:clrMapOvr>
  <mc:AlternateContent xmlns:mc="http://schemas.openxmlformats.org/markup-compatibility/2006" xmlns:p14="http://schemas.microsoft.com/office/powerpoint/2010/main">
    <mc:Choice Requires="p14">
      <p:transition spd="slow" p14:dur="2000" advTm="24354"/>
    </mc:Choice>
    <mc:Fallback xmlns="">
      <p:transition spd="slow" advTm="2435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F261FD-DD80-FB4A-8C6D-7B4C125DBA6E}"/>
              </a:ext>
            </a:extLst>
          </p:cNvPr>
          <p:cNvSpPr>
            <a:spLocks noGrp="1"/>
          </p:cNvSpPr>
          <p:nvPr>
            <p:ph type="title"/>
          </p:nvPr>
        </p:nvSpPr>
        <p:spPr>
          <a:xfrm>
            <a:off x="1188386" y="586770"/>
            <a:ext cx="11003614" cy="1095464"/>
          </a:xfrm>
        </p:spPr>
        <p:txBody>
          <a:bodyPr vert="horz" lIns="91440" tIns="45720" rIns="91440" bIns="45720" rtlCol="0" anchor="b">
            <a:normAutofit fontScale="90000"/>
          </a:bodyPr>
          <a:lstStyle/>
          <a:p>
            <a:r>
              <a:rPr lang="en-US" sz="5100" kern="1200" dirty="0">
                <a:solidFill>
                  <a:schemeClr val="tx1"/>
                </a:solidFill>
                <a:latin typeface="+mj-lt"/>
                <a:ea typeface="+mj-ea"/>
                <a:cs typeface="+mj-cs"/>
              </a:rPr>
              <a:t>Likelihood to recommend based on Travel type</a:t>
            </a:r>
          </a:p>
        </p:txBody>
      </p:sp>
      <p:pic>
        <p:nvPicPr>
          <p:cNvPr id="5" name="Content Placeholder 4" descr="A picture containing screenshot, drawing&#10;&#10;Description automatically generated">
            <a:extLst>
              <a:ext uri="{FF2B5EF4-FFF2-40B4-BE49-F238E27FC236}">
                <a16:creationId xmlns:a16="http://schemas.microsoft.com/office/drawing/2014/main" id="{5F1CF9D7-48C8-6A45-9799-7CCEA5017386}"/>
              </a:ext>
            </a:extLst>
          </p:cNvPr>
          <p:cNvPicPr>
            <a:picLocks noGrp="1" noChangeAspect="1"/>
          </p:cNvPicPr>
          <p:nvPr>
            <p:ph idx="1"/>
          </p:nvPr>
        </p:nvPicPr>
        <p:blipFill>
          <a:blip r:embed="rId2"/>
          <a:stretch>
            <a:fillRect/>
          </a:stretch>
        </p:blipFill>
        <p:spPr>
          <a:xfrm>
            <a:off x="2199190" y="1909823"/>
            <a:ext cx="8125428" cy="4239898"/>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31" name="Rectangle 30">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6376528"/>
      </p:ext>
    </p:extLst>
  </p:cSld>
  <p:clrMapOvr>
    <a:masterClrMapping/>
  </p:clrMapOvr>
  <mc:AlternateContent xmlns:mc="http://schemas.openxmlformats.org/markup-compatibility/2006" xmlns:p14="http://schemas.microsoft.com/office/powerpoint/2010/main">
    <mc:Choice Requires="p14">
      <p:transition spd="slow" p14:dur="2000" advTm="24468"/>
    </mc:Choice>
    <mc:Fallback xmlns="">
      <p:transition spd="slow" advTm="24468"/>
    </mc:Fallback>
  </mc:AlternateContent>
</p:sld>
</file>

<file path=ppt/theme/theme1.xml><?xml version="1.0" encoding="utf-8"?>
<a:theme xmlns:a="http://schemas.openxmlformats.org/drawingml/2006/main" name="ShapesVTI">
  <a:themeElements>
    <a:clrScheme name="AnalogousFromLightSeedLeftStep">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158</TotalTime>
  <Words>433</Words>
  <Application>Microsoft Macintosh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Calibri</vt:lpstr>
      <vt:lpstr>Tw Cen MT</vt:lpstr>
      <vt:lpstr>ShapesVTI</vt:lpstr>
      <vt:lpstr>Analysis of Customer Churn in Airlines Industry</vt:lpstr>
      <vt:lpstr>Problem Statement</vt:lpstr>
      <vt:lpstr>About the data</vt:lpstr>
      <vt:lpstr>Business Questions</vt:lpstr>
      <vt:lpstr>Project flow</vt:lpstr>
      <vt:lpstr>Likelihood to recommend based on flight cancellations and sensitivity</vt:lpstr>
      <vt:lpstr>Comparing NPS across airlines</vt:lpstr>
      <vt:lpstr>Promoter Data for likelihood by gender</vt:lpstr>
      <vt:lpstr>Likelihood to recommend based on Travel type</vt:lpstr>
      <vt:lpstr>Likelihood to recommend based on gender</vt:lpstr>
      <vt:lpstr>Models</vt:lpstr>
      <vt:lpstr>Models</vt:lpstr>
      <vt:lpstr>Models</vt:lpstr>
      <vt:lpstr>Recommendations</vt:lpstr>
      <vt:lpstr>Recommendations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Customer Churn in Airlines Industry</dc:title>
  <dc:creator>Rashika Pramod Singh</dc:creator>
  <cp:lastModifiedBy>Rashika Pramod Singh</cp:lastModifiedBy>
  <cp:revision>5</cp:revision>
  <dcterms:created xsi:type="dcterms:W3CDTF">2020-08-15T18:35:52Z</dcterms:created>
  <dcterms:modified xsi:type="dcterms:W3CDTF">2020-09-24T20:56:37Z</dcterms:modified>
</cp:coreProperties>
</file>