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notesMasterIdLst>
    <p:notesMasterId r:id="rId21"/>
  </p:notesMasterIdLst>
  <p:sldIdLst>
    <p:sldId id="257" r:id="rId2"/>
    <p:sldId id="258" r:id="rId3"/>
    <p:sldId id="261" r:id="rId4"/>
    <p:sldId id="262" r:id="rId5"/>
    <p:sldId id="260" r:id="rId6"/>
    <p:sldId id="259" r:id="rId7"/>
    <p:sldId id="272" r:id="rId8"/>
    <p:sldId id="273" r:id="rId9"/>
    <p:sldId id="278" r:id="rId10"/>
    <p:sldId id="279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93"/>
    <p:restoredTop sz="94529"/>
  </p:normalViewPr>
  <p:slideViewPr>
    <p:cSldViewPr snapToGrid="0" snapToObjects="1">
      <p:cViewPr varScale="1">
        <p:scale>
          <a:sx n="52" d="100"/>
          <a:sy n="52" d="100"/>
        </p:scale>
        <p:origin x="200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6" Type="http://schemas.openxmlformats.org/officeDocument/2006/relationships/image" Target="../media/image21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6" Type="http://schemas.openxmlformats.org/officeDocument/2006/relationships/image" Target="../media/image21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07D93A-A8A1-4729-AA21-26ACB808432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1A026D-406E-4203-8019-0BFB7F0025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How many employees are working at a hall?</a:t>
          </a:r>
        </a:p>
      </dgm:t>
    </dgm:pt>
    <dgm:pt modelId="{CBFD6281-4355-466B-8CB9-B5CA09CAFE6E}" type="parTrans" cxnId="{26230093-39A0-487D-8051-88B4ED12670D}">
      <dgm:prSet/>
      <dgm:spPr/>
      <dgm:t>
        <a:bodyPr/>
        <a:lstStyle/>
        <a:p>
          <a:endParaRPr lang="en-US"/>
        </a:p>
      </dgm:t>
    </dgm:pt>
    <dgm:pt modelId="{24BA6466-5605-4831-9EE7-179C0B03D11F}" type="sibTrans" cxnId="{26230093-39A0-487D-8051-88B4ED1267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5CE2B9-C7AF-4498-92AA-42ADEF76D8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What are the shift timings for an employee?</a:t>
          </a:r>
        </a:p>
      </dgm:t>
    </dgm:pt>
    <dgm:pt modelId="{544BACEE-9925-4117-8C4D-F9228BC16D6E}" type="parTrans" cxnId="{E584B14F-2ECE-4429-9388-B32ACAF1FBA5}">
      <dgm:prSet/>
      <dgm:spPr/>
      <dgm:t>
        <a:bodyPr/>
        <a:lstStyle/>
        <a:p>
          <a:endParaRPr lang="en-US"/>
        </a:p>
      </dgm:t>
    </dgm:pt>
    <dgm:pt modelId="{66D6A58B-470B-49E9-B8B6-F3FA763F162A}" type="sibTrans" cxnId="{E584B14F-2ECE-4429-9388-B32ACAF1FB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BE24AC-0A8F-4623-BAF6-1ABE992757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How many employees are working at a hall at a time?</a:t>
          </a:r>
        </a:p>
      </dgm:t>
    </dgm:pt>
    <dgm:pt modelId="{FA72A500-4167-4F28-AE00-917609E1ABDC}" type="parTrans" cxnId="{3AEF15EC-85EB-425F-8EBF-B0106749AB98}">
      <dgm:prSet/>
      <dgm:spPr/>
      <dgm:t>
        <a:bodyPr/>
        <a:lstStyle/>
        <a:p>
          <a:endParaRPr lang="en-US"/>
        </a:p>
      </dgm:t>
    </dgm:pt>
    <dgm:pt modelId="{C0B3BC8D-89F7-466F-95CE-8D264383804D}" type="sibTrans" cxnId="{3AEF15EC-85EB-425F-8EBF-B0106749AB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8DE87A-8775-4074-80A9-330FEE3693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What are the number of hours an employee is working?</a:t>
          </a:r>
        </a:p>
      </dgm:t>
    </dgm:pt>
    <dgm:pt modelId="{AA4B4917-62C5-458B-BDAB-556005626808}" type="parTrans" cxnId="{6B8B4DF5-0513-4498-B3E5-FF9547D34815}">
      <dgm:prSet/>
      <dgm:spPr/>
      <dgm:t>
        <a:bodyPr/>
        <a:lstStyle/>
        <a:p>
          <a:endParaRPr lang="en-US"/>
        </a:p>
      </dgm:t>
    </dgm:pt>
    <dgm:pt modelId="{83AE6446-617C-495D-A1B5-FFA601553E59}" type="sibTrans" cxnId="{6B8B4DF5-0513-4498-B3E5-FF9547D348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DBDB43-6695-458A-A125-B129956FFB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Is the reason for dropping a shift valid?</a:t>
          </a:r>
        </a:p>
      </dgm:t>
    </dgm:pt>
    <dgm:pt modelId="{FEDF3E6A-43EB-4C0B-9875-88E569961317}" type="parTrans" cxnId="{8C7807BD-00BA-421A-9DCB-2B88BD767EB5}">
      <dgm:prSet/>
      <dgm:spPr/>
      <dgm:t>
        <a:bodyPr/>
        <a:lstStyle/>
        <a:p>
          <a:endParaRPr lang="en-US"/>
        </a:p>
      </dgm:t>
    </dgm:pt>
    <dgm:pt modelId="{93086B31-DCB0-4697-8F4E-BC4190C7C837}" type="sibTrans" cxnId="{8C7807BD-00BA-421A-9DCB-2B88BD767E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95E8BE-F46F-45D0-B20D-FF213EC136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Has the student arrived for his shift?</a:t>
          </a:r>
        </a:p>
      </dgm:t>
    </dgm:pt>
    <dgm:pt modelId="{0658D313-F47E-4A81-B07F-8A58698573F5}" type="parTrans" cxnId="{54BA34B7-4DF8-4BC1-B995-8D75C125C170}">
      <dgm:prSet/>
      <dgm:spPr/>
      <dgm:t>
        <a:bodyPr/>
        <a:lstStyle/>
        <a:p>
          <a:endParaRPr lang="en-US"/>
        </a:p>
      </dgm:t>
    </dgm:pt>
    <dgm:pt modelId="{35CDC4C6-86B6-4A95-BA9C-189A97184E1B}" type="sibTrans" cxnId="{54BA34B7-4DF8-4BC1-B995-8D75C125C1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DB9361-2919-4E3F-A1F1-2F698937A8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Is the student receiving the pay for the number of hours he is working?</a:t>
          </a:r>
        </a:p>
      </dgm:t>
    </dgm:pt>
    <dgm:pt modelId="{E169E67D-28E3-4BA9-BF7D-545AB3D223FD}" type="parTrans" cxnId="{4E76F3B6-6120-42C1-8697-3C47E4867584}">
      <dgm:prSet/>
      <dgm:spPr/>
      <dgm:t>
        <a:bodyPr/>
        <a:lstStyle/>
        <a:p>
          <a:endParaRPr lang="en-US"/>
        </a:p>
      </dgm:t>
    </dgm:pt>
    <dgm:pt modelId="{2BA6F062-901F-4081-85AB-8FBD99527E7C}" type="sibTrans" cxnId="{4E76F3B6-6120-42C1-8697-3C47E48675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C39083-A76D-4161-AA7F-DBF3CDDB5C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Has the person who picked up the shift arrived for the shift?</a:t>
          </a:r>
        </a:p>
      </dgm:t>
    </dgm:pt>
    <dgm:pt modelId="{57BBD384-8880-4453-B1D4-F2E5DB54C090}" type="parTrans" cxnId="{92B0850A-40A6-4EB2-8FF2-F3180BE9803B}">
      <dgm:prSet/>
      <dgm:spPr/>
      <dgm:t>
        <a:bodyPr/>
        <a:lstStyle/>
        <a:p>
          <a:endParaRPr lang="en-US"/>
        </a:p>
      </dgm:t>
    </dgm:pt>
    <dgm:pt modelId="{F0AFFF71-BFC2-4AD2-A2A1-8D3E021929E7}" type="sibTrans" cxnId="{92B0850A-40A6-4EB2-8FF2-F3180BE9803B}">
      <dgm:prSet/>
      <dgm:spPr/>
      <dgm:t>
        <a:bodyPr/>
        <a:lstStyle/>
        <a:p>
          <a:endParaRPr lang="en-US"/>
        </a:p>
      </dgm:t>
    </dgm:pt>
    <dgm:pt modelId="{4D2AC1C4-1839-4F95-BF46-103B57F8AAC3}" type="pres">
      <dgm:prSet presAssocID="{C407D93A-A8A1-4729-AA21-26ACB8084327}" presName="root" presStyleCnt="0">
        <dgm:presLayoutVars>
          <dgm:dir/>
          <dgm:resizeHandles val="exact"/>
        </dgm:presLayoutVars>
      </dgm:prSet>
      <dgm:spPr/>
    </dgm:pt>
    <dgm:pt modelId="{394C2624-0C7C-40CC-B6A6-FE6E0B502314}" type="pres">
      <dgm:prSet presAssocID="{C407D93A-A8A1-4729-AA21-26ACB8084327}" presName="container" presStyleCnt="0">
        <dgm:presLayoutVars>
          <dgm:dir/>
          <dgm:resizeHandles val="exact"/>
        </dgm:presLayoutVars>
      </dgm:prSet>
      <dgm:spPr/>
    </dgm:pt>
    <dgm:pt modelId="{3C40B2F4-68BD-48DC-BD4B-8AC1E681D94E}" type="pres">
      <dgm:prSet presAssocID="{401A026D-406E-4203-8019-0BFB7F0025A4}" presName="compNode" presStyleCnt="0"/>
      <dgm:spPr/>
    </dgm:pt>
    <dgm:pt modelId="{FA111B66-691E-4909-A943-AE4B549CA6E0}" type="pres">
      <dgm:prSet presAssocID="{401A026D-406E-4203-8019-0BFB7F0025A4}" presName="iconBgRect" presStyleLbl="bgShp" presStyleIdx="0" presStyleCnt="8"/>
      <dgm:spPr/>
    </dgm:pt>
    <dgm:pt modelId="{0410EA74-BEEE-4998-82DF-8FEB8D6153EC}" type="pres">
      <dgm:prSet presAssocID="{401A026D-406E-4203-8019-0BFB7F0025A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4B21A3BC-A99C-4C41-A201-9DB378C98784}" type="pres">
      <dgm:prSet presAssocID="{401A026D-406E-4203-8019-0BFB7F0025A4}" presName="spaceRect" presStyleCnt="0"/>
      <dgm:spPr/>
    </dgm:pt>
    <dgm:pt modelId="{813527A7-C343-438C-8B3B-E75C1327991F}" type="pres">
      <dgm:prSet presAssocID="{401A026D-406E-4203-8019-0BFB7F0025A4}" presName="textRect" presStyleLbl="revTx" presStyleIdx="0" presStyleCnt="8">
        <dgm:presLayoutVars>
          <dgm:chMax val="1"/>
          <dgm:chPref val="1"/>
        </dgm:presLayoutVars>
      </dgm:prSet>
      <dgm:spPr/>
    </dgm:pt>
    <dgm:pt modelId="{2471460B-5E18-4383-B566-D5D6CB0EA1D6}" type="pres">
      <dgm:prSet presAssocID="{24BA6466-5605-4831-9EE7-179C0B03D11F}" presName="sibTrans" presStyleLbl="sibTrans2D1" presStyleIdx="0" presStyleCnt="0"/>
      <dgm:spPr/>
    </dgm:pt>
    <dgm:pt modelId="{A532E248-256E-4E96-92C7-B27B54B130DB}" type="pres">
      <dgm:prSet presAssocID="{EF5CE2B9-C7AF-4498-92AA-42ADEF76D84F}" presName="compNode" presStyleCnt="0"/>
      <dgm:spPr/>
    </dgm:pt>
    <dgm:pt modelId="{167C76AA-3334-4402-B930-E1605C38D1F7}" type="pres">
      <dgm:prSet presAssocID="{EF5CE2B9-C7AF-4498-92AA-42ADEF76D84F}" presName="iconBgRect" presStyleLbl="bgShp" presStyleIdx="1" presStyleCnt="8"/>
      <dgm:spPr/>
    </dgm:pt>
    <dgm:pt modelId="{D0F0387E-878B-4461-9296-29232338C4CC}" type="pres">
      <dgm:prSet presAssocID="{EF5CE2B9-C7AF-4498-92AA-42ADEF76D84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CA879E39-9C6C-4872-909A-F55B28E33B16}" type="pres">
      <dgm:prSet presAssocID="{EF5CE2B9-C7AF-4498-92AA-42ADEF76D84F}" presName="spaceRect" presStyleCnt="0"/>
      <dgm:spPr/>
    </dgm:pt>
    <dgm:pt modelId="{FABB5422-ADEB-4AB3-9520-12D14181FC8C}" type="pres">
      <dgm:prSet presAssocID="{EF5CE2B9-C7AF-4498-92AA-42ADEF76D84F}" presName="textRect" presStyleLbl="revTx" presStyleIdx="1" presStyleCnt="8">
        <dgm:presLayoutVars>
          <dgm:chMax val="1"/>
          <dgm:chPref val="1"/>
        </dgm:presLayoutVars>
      </dgm:prSet>
      <dgm:spPr/>
    </dgm:pt>
    <dgm:pt modelId="{3E4C5095-335B-433D-AE5C-CD164A3D616D}" type="pres">
      <dgm:prSet presAssocID="{66D6A58B-470B-49E9-B8B6-F3FA763F162A}" presName="sibTrans" presStyleLbl="sibTrans2D1" presStyleIdx="0" presStyleCnt="0"/>
      <dgm:spPr/>
    </dgm:pt>
    <dgm:pt modelId="{AA08D00A-8BF3-4EC1-8A05-663C8189DF88}" type="pres">
      <dgm:prSet presAssocID="{DABE24AC-0A8F-4623-BAF6-1ABE992757E6}" presName="compNode" presStyleCnt="0"/>
      <dgm:spPr/>
    </dgm:pt>
    <dgm:pt modelId="{25E26B43-D189-417F-86BA-FD1C2DFA59F2}" type="pres">
      <dgm:prSet presAssocID="{DABE24AC-0A8F-4623-BAF6-1ABE992757E6}" presName="iconBgRect" presStyleLbl="bgShp" presStyleIdx="2" presStyleCnt="8"/>
      <dgm:spPr/>
    </dgm:pt>
    <dgm:pt modelId="{53753C82-C051-4801-856B-52760B05C51F}" type="pres">
      <dgm:prSet presAssocID="{DABE24AC-0A8F-4623-BAF6-1ABE992757E6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F4B23AF4-42D2-4869-93FC-7E000155370D}" type="pres">
      <dgm:prSet presAssocID="{DABE24AC-0A8F-4623-BAF6-1ABE992757E6}" presName="spaceRect" presStyleCnt="0"/>
      <dgm:spPr/>
    </dgm:pt>
    <dgm:pt modelId="{901D5CB3-A249-445C-B3BF-862C3E8C9D52}" type="pres">
      <dgm:prSet presAssocID="{DABE24AC-0A8F-4623-BAF6-1ABE992757E6}" presName="textRect" presStyleLbl="revTx" presStyleIdx="2" presStyleCnt="8">
        <dgm:presLayoutVars>
          <dgm:chMax val="1"/>
          <dgm:chPref val="1"/>
        </dgm:presLayoutVars>
      </dgm:prSet>
      <dgm:spPr/>
    </dgm:pt>
    <dgm:pt modelId="{411D3F4B-DB84-409B-B79A-AA517CA59B1B}" type="pres">
      <dgm:prSet presAssocID="{C0B3BC8D-89F7-466F-95CE-8D264383804D}" presName="sibTrans" presStyleLbl="sibTrans2D1" presStyleIdx="0" presStyleCnt="0"/>
      <dgm:spPr/>
    </dgm:pt>
    <dgm:pt modelId="{63AC5FA0-794A-4B63-A6B2-D374A93CE27A}" type="pres">
      <dgm:prSet presAssocID="{398DE87A-8775-4074-80A9-330FEE3693C8}" presName="compNode" presStyleCnt="0"/>
      <dgm:spPr/>
    </dgm:pt>
    <dgm:pt modelId="{D31F69DA-A3DE-4ADA-AAE0-D3A6D8C9E964}" type="pres">
      <dgm:prSet presAssocID="{398DE87A-8775-4074-80A9-330FEE3693C8}" presName="iconBgRect" presStyleLbl="bgShp" presStyleIdx="3" presStyleCnt="8"/>
      <dgm:spPr/>
    </dgm:pt>
    <dgm:pt modelId="{A0405B8E-6743-413F-B3AD-52D8F727FAC8}" type="pres">
      <dgm:prSet presAssocID="{398DE87A-8775-4074-80A9-330FEE3693C8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42DA0E6B-24FC-42EB-ADB6-826197AD1F27}" type="pres">
      <dgm:prSet presAssocID="{398DE87A-8775-4074-80A9-330FEE3693C8}" presName="spaceRect" presStyleCnt="0"/>
      <dgm:spPr/>
    </dgm:pt>
    <dgm:pt modelId="{7CDE850F-3E82-42A9-83E9-F9B86C5DB2A5}" type="pres">
      <dgm:prSet presAssocID="{398DE87A-8775-4074-80A9-330FEE3693C8}" presName="textRect" presStyleLbl="revTx" presStyleIdx="3" presStyleCnt="8">
        <dgm:presLayoutVars>
          <dgm:chMax val="1"/>
          <dgm:chPref val="1"/>
        </dgm:presLayoutVars>
      </dgm:prSet>
      <dgm:spPr/>
    </dgm:pt>
    <dgm:pt modelId="{7F3E080C-FDD0-4F61-A550-870FF181069C}" type="pres">
      <dgm:prSet presAssocID="{83AE6446-617C-495D-A1B5-FFA601553E59}" presName="sibTrans" presStyleLbl="sibTrans2D1" presStyleIdx="0" presStyleCnt="0"/>
      <dgm:spPr/>
    </dgm:pt>
    <dgm:pt modelId="{4EF96645-DEF3-4CB2-B0ED-4F6E51849BDB}" type="pres">
      <dgm:prSet presAssocID="{DADBDB43-6695-458A-A125-B129956FFBB9}" presName="compNode" presStyleCnt="0"/>
      <dgm:spPr/>
    </dgm:pt>
    <dgm:pt modelId="{8DBAA1DF-6885-4640-88B2-19C44F287C63}" type="pres">
      <dgm:prSet presAssocID="{DADBDB43-6695-458A-A125-B129956FFBB9}" presName="iconBgRect" presStyleLbl="bgShp" presStyleIdx="4" presStyleCnt="8"/>
      <dgm:spPr/>
    </dgm:pt>
    <dgm:pt modelId="{290CDB9A-1E00-487A-B0C1-838DCC2AB823}" type="pres">
      <dgm:prSet presAssocID="{DADBDB43-6695-458A-A125-B129956FFBB9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8F05B8BA-EB8A-4B14-9788-89A107792597}" type="pres">
      <dgm:prSet presAssocID="{DADBDB43-6695-458A-A125-B129956FFBB9}" presName="spaceRect" presStyleCnt="0"/>
      <dgm:spPr/>
    </dgm:pt>
    <dgm:pt modelId="{FFBBB8CA-8BC7-4D6E-8C60-844191A0892D}" type="pres">
      <dgm:prSet presAssocID="{DADBDB43-6695-458A-A125-B129956FFBB9}" presName="textRect" presStyleLbl="revTx" presStyleIdx="4" presStyleCnt="8">
        <dgm:presLayoutVars>
          <dgm:chMax val="1"/>
          <dgm:chPref val="1"/>
        </dgm:presLayoutVars>
      </dgm:prSet>
      <dgm:spPr/>
    </dgm:pt>
    <dgm:pt modelId="{EC2950D8-1CC1-416B-B26D-B9EEF9BEDAB1}" type="pres">
      <dgm:prSet presAssocID="{93086B31-DCB0-4697-8F4E-BC4190C7C837}" presName="sibTrans" presStyleLbl="sibTrans2D1" presStyleIdx="0" presStyleCnt="0"/>
      <dgm:spPr/>
    </dgm:pt>
    <dgm:pt modelId="{53E5C393-1225-4DE3-AA42-1E7D66642D07}" type="pres">
      <dgm:prSet presAssocID="{8495E8BE-F46F-45D0-B20D-FF213EC1364D}" presName="compNode" presStyleCnt="0"/>
      <dgm:spPr/>
    </dgm:pt>
    <dgm:pt modelId="{3018B430-9E06-4EDE-BC55-0606101322F2}" type="pres">
      <dgm:prSet presAssocID="{8495E8BE-F46F-45D0-B20D-FF213EC1364D}" presName="iconBgRect" presStyleLbl="bgShp" presStyleIdx="5" presStyleCnt="8"/>
      <dgm:spPr/>
    </dgm:pt>
    <dgm:pt modelId="{14CF5333-00B4-471F-9D39-E1C4303C8040}" type="pres">
      <dgm:prSet presAssocID="{8495E8BE-F46F-45D0-B20D-FF213EC1364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2206F77-DBDA-4F89-8CE7-CA319EFF27AA}" type="pres">
      <dgm:prSet presAssocID="{8495E8BE-F46F-45D0-B20D-FF213EC1364D}" presName="spaceRect" presStyleCnt="0"/>
      <dgm:spPr/>
    </dgm:pt>
    <dgm:pt modelId="{A16E0A19-DA01-408B-B39C-33966F7D27BA}" type="pres">
      <dgm:prSet presAssocID="{8495E8BE-F46F-45D0-B20D-FF213EC1364D}" presName="textRect" presStyleLbl="revTx" presStyleIdx="5" presStyleCnt="8">
        <dgm:presLayoutVars>
          <dgm:chMax val="1"/>
          <dgm:chPref val="1"/>
        </dgm:presLayoutVars>
      </dgm:prSet>
      <dgm:spPr/>
    </dgm:pt>
    <dgm:pt modelId="{56AEDE62-E7C8-4FC3-852F-C6138032B829}" type="pres">
      <dgm:prSet presAssocID="{35CDC4C6-86B6-4A95-BA9C-189A97184E1B}" presName="sibTrans" presStyleLbl="sibTrans2D1" presStyleIdx="0" presStyleCnt="0"/>
      <dgm:spPr/>
    </dgm:pt>
    <dgm:pt modelId="{D6551F8C-D86C-451F-9328-FE1877145C9D}" type="pres">
      <dgm:prSet presAssocID="{B6DB9361-2919-4E3F-A1F1-2F698937A885}" presName="compNode" presStyleCnt="0"/>
      <dgm:spPr/>
    </dgm:pt>
    <dgm:pt modelId="{EE74E977-F2B6-48F2-9F1E-E27B98B4D31F}" type="pres">
      <dgm:prSet presAssocID="{B6DB9361-2919-4E3F-A1F1-2F698937A885}" presName="iconBgRect" presStyleLbl="bgShp" presStyleIdx="6" presStyleCnt="8"/>
      <dgm:spPr/>
    </dgm:pt>
    <dgm:pt modelId="{F1265001-8C72-4017-82EF-C8B513D897BE}" type="pres">
      <dgm:prSet presAssocID="{B6DB9361-2919-4E3F-A1F1-2F698937A885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50AD4BD-7910-4D33-991D-5805BE3677C1}" type="pres">
      <dgm:prSet presAssocID="{B6DB9361-2919-4E3F-A1F1-2F698937A885}" presName="spaceRect" presStyleCnt="0"/>
      <dgm:spPr/>
    </dgm:pt>
    <dgm:pt modelId="{B856DEF4-F21D-4ED3-ADC3-72EBE824CBC4}" type="pres">
      <dgm:prSet presAssocID="{B6DB9361-2919-4E3F-A1F1-2F698937A885}" presName="textRect" presStyleLbl="revTx" presStyleIdx="6" presStyleCnt="8">
        <dgm:presLayoutVars>
          <dgm:chMax val="1"/>
          <dgm:chPref val="1"/>
        </dgm:presLayoutVars>
      </dgm:prSet>
      <dgm:spPr/>
    </dgm:pt>
    <dgm:pt modelId="{E34B1299-04D3-4E43-AFE7-970DCD9FA702}" type="pres">
      <dgm:prSet presAssocID="{2BA6F062-901F-4081-85AB-8FBD99527E7C}" presName="sibTrans" presStyleLbl="sibTrans2D1" presStyleIdx="0" presStyleCnt="0"/>
      <dgm:spPr/>
    </dgm:pt>
    <dgm:pt modelId="{F86ED2EE-8896-489B-82C0-7E955C5FD9D6}" type="pres">
      <dgm:prSet presAssocID="{0AC39083-A76D-4161-AA7F-DBF3CDDB5CFC}" presName="compNode" presStyleCnt="0"/>
      <dgm:spPr/>
    </dgm:pt>
    <dgm:pt modelId="{52D03F4E-06BC-4548-A999-5FFD50460DD4}" type="pres">
      <dgm:prSet presAssocID="{0AC39083-A76D-4161-AA7F-DBF3CDDB5CFC}" presName="iconBgRect" presStyleLbl="bgShp" presStyleIdx="7" presStyleCnt="8"/>
      <dgm:spPr/>
    </dgm:pt>
    <dgm:pt modelId="{6C1A8128-C7F2-4B52-AB3A-B668AD913066}" type="pres">
      <dgm:prSet presAssocID="{0AC39083-A76D-4161-AA7F-DBF3CDDB5CFC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8D184DF-85F2-4756-89C4-CADB16BEA68C}" type="pres">
      <dgm:prSet presAssocID="{0AC39083-A76D-4161-AA7F-DBF3CDDB5CFC}" presName="spaceRect" presStyleCnt="0"/>
      <dgm:spPr/>
    </dgm:pt>
    <dgm:pt modelId="{CC786F1A-CE13-4218-96D1-0CA365CC53B3}" type="pres">
      <dgm:prSet presAssocID="{0AC39083-A76D-4161-AA7F-DBF3CDDB5CFC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A0048504-CB10-3C41-A8E9-ED90478155B6}" type="presOf" srcId="{B6DB9361-2919-4E3F-A1F1-2F698937A885}" destId="{B856DEF4-F21D-4ED3-ADC3-72EBE824CBC4}" srcOrd="0" destOrd="0" presId="urn:microsoft.com/office/officeart/2018/2/layout/IconCircleList"/>
    <dgm:cxn modelId="{92B0850A-40A6-4EB2-8FF2-F3180BE9803B}" srcId="{C407D93A-A8A1-4729-AA21-26ACB8084327}" destId="{0AC39083-A76D-4161-AA7F-DBF3CDDB5CFC}" srcOrd="7" destOrd="0" parTransId="{57BBD384-8880-4453-B1D4-F2E5DB54C090}" sibTransId="{F0AFFF71-BFC2-4AD2-A2A1-8D3E021929E7}"/>
    <dgm:cxn modelId="{F923370C-4061-4B43-9E59-CDDA9854DD9B}" type="presOf" srcId="{DABE24AC-0A8F-4623-BAF6-1ABE992757E6}" destId="{901D5CB3-A249-445C-B3BF-862C3E8C9D52}" srcOrd="0" destOrd="0" presId="urn:microsoft.com/office/officeart/2018/2/layout/IconCircleList"/>
    <dgm:cxn modelId="{507BB119-EA54-C44E-A8A8-D4B2F4B9D5EA}" type="presOf" srcId="{398DE87A-8775-4074-80A9-330FEE3693C8}" destId="{7CDE850F-3E82-42A9-83E9-F9B86C5DB2A5}" srcOrd="0" destOrd="0" presId="urn:microsoft.com/office/officeart/2018/2/layout/IconCircleList"/>
    <dgm:cxn modelId="{2EE7C243-A196-3F4D-987C-38C3D822CE27}" type="presOf" srcId="{93086B31-DCB0-4697-8F4E-BC4190C7C837}" destId="{EC2950D8-1CC1-416B-B26D-B9EEF9BEDAB1}" srcOrd="0" destOrd="0" presId="urn:microsoft.com/office/officeart/2018/2/layout/IconCircleList"/>
    <dgm:cxn modelId="{E584B14F-2ECE-4429-9388-B32ACAF1FBA5}" srcId="{C407D93A-A8A1-4729-AA21-26ACB8084327}" destId="{EF5CE2B9-C7AF-4498-92AA-42ADEF76D84F}" srcOrd="1" destOrd="0" parTransId="{544BACEE-9925-4117-8C4D-F9228BC16D6E}" sibTransId="{66D6A58B-470B-49E9-B8B6-F3FA763F162A}"/>
    <dgm:cxn modelId="{2DCD8550-DFD8-8342-8C21-DEDFD3AFAECC}" type="presOf" srcId="{35CDC4C6-86B6-4A95-BA9C-189A97184E1B}" destId="{56AEDE62-E7C8-4FC3-852F-C6138032B829}" srcOrd="0" destOrd="0" presId="urn:microsoft.com/office/officeart/2018/2/layout/IconCircleList"/>
    <dgm:cxn modelId="{C41D4378-E5EA-1349-82AF-71451B3808D5}" type="presOf" srcId="{8495E8BE-F46F-45D0-B20D-FF213EC1364D}" destId="{A16E0A19-DA01-408B-B39C-33966F7D27BA}" srcOrd="0" destOrd="0" presId="urn:microsoft.com/office/officeart/2018/2/layout/IconCircleList"/>
    <dgm:cxn modelId="{5537CC7E-92F2-A44D-9B0F-A866C0733E8B}" type="presOf" srcId="{EF5CE2B9-C7AF-4498-92AA-42ADEF76D84F}" destId="{FABB5422-ADEB-4AB3-9520-12D14181FC8C}" srcOrd="0" destOrd="0" presId="urn:microsoft.com/office/officeart/2018/2/layout/IconCircleList"/>
    <dgm:cxn modelId="{9E9BAE7F-ABE8-B442-933A-6D9E90FE3C92}" type="presOf" srcId="{C0B3BC8D-89F7-466F-95CE-8D264383804D}" destId="{411D3F4B-DB84-409B-B79A-AA517CA59B1B}" srcOrd="0" destOrd="0" presId="urn:microsoft.com/office/officeart/2018/2/layout/IconCircleList"/>
    <dgm:cxn modelId="{A65A7383-D759-1347-B70E-EEFC8B1080E8}" type="presOf" srcId="{66D6A58B-470B-49E9-B8B6-F3FA763F162A}" destId="{3E4C5095-335B-433D-AE5C-CD164A3D616D}" srcOrd="0" destOrd="0" presId="urn:microsoft.com/office/officeart/2018/2/layout/IconCircleList"/>
    <dgm:cxn modelId="{26230093-39A0-487D-8051-88B4ED12670D}" srcId="{C407D93A-A8A1-4729-AA21-26ACB8084327}" destId="{401A026D-406E-4203-8019-0BFB7F0025A4}" srcOrd="0" destOrd="0" parTransId="{CBFD6281-4355-466B-8CB9-B5CA09CAFE6E}" sibTransId="{24BA6466-5605-4831-9EE7-179C0B03D11F}"/>
    <dgm:cxn modelId="{4778B8A5-ABDF-6B41-BD46-0E8F54B21A49}" type="presOf" srcId="{DADBDB43-6695-458A-A125-B129956FFBB9}" destId="{FFBBB8CA-8BC7-4D6E-8C60-844191A0892D}" srcOrd="0" destOrd="0" presId="urn:microsoft.com/office/officeart/2018/2/layout/IconCircleList"/>
    <dgm:cxn modelId="{26C1B2AE-1403-9E42-975B-058D924EF50F}" type="presOf" srcId="{24BA6466-5605-4831-9EE7-179C0B03D11F}" destId="{2471460B-5E18-4383-B566-D5D6CB0EA1D6}" srcOrd="0" destOrd="0" presId="urn:microsoft.com/office/officeart/2018/2/layout/IconCircleList"/>
    <dgm:cxn modelId="{4E76F3B6-6120-42C1-8697-3C47E4867584}" srcId="{C407D93A-A8A1-4729-AA21-26ACB8084327}" destId="{B6DB9361-2919-4E3F-A1F1-2F698937A885}" srcOrd="6" destOrd="0" parTransId="{E169E67D-28E3-4BA9-BF7D-545AB3D223FD}" sibTransId="{2BA6F062-901F-4081-85AB-8FBD99527E7C}"/>
    <dgm:cxn modelId="{54BA34B7-4DF8-4BC1-B995-8D75C125C170}" srcId="{C407D93A-A8A1-4729-AA21-26ACB8084327}" destId="{8495E8BE-F46F-45D0-B20D-FF213EC1364D}" srcOrd="5" destOrd="0" parTransId="{0658D313-F47E-4A81-B07F-8A58698573F5}" sibTransId="{35CDC4C6-86B6-4A95-BA9C-189A97184E1B}"/>
    <dgm:cxn modelId="{73AE28BC-9560-5046-A648-2DEBA0FF34D6}" type="presOf" srcId="{2BA6F062-901F-4081-85AB-8FBD99527E7C}" destId="{E34B1299-04D3-4E43-AFE7-970DCD9FA702}" srcOrd="0" destOrd="0" presId="urn:microsoft.com/office/officeart/2018/2/layout/IconCircleList"/>
    <dgm:cxn modelId="{8C7807BD-00BA-421A-9DCB-2B88BD767EB5}" srcId="{C407D93A-A8A1-4729-AA21-26ACB8084327}" destId="{DADBDB43-6695-458A-A125-B129956FFBB9}" srcOrd="4" destOrd="0" parTransId="{FEDF3E6A-43EB-4C0B-9875-88E569961317}" sibTransId="{93086B31-DCB0-4697-8F4E-BC4190C7C837}"/>
    <dgm:cxn modelId="{1D7417CE-51B5-C44D-8D02-F7138DF3D7A2}" type="presOf" srcId="{401A026D-406E-4203-8019-0BFB7F0025A4}" destId="{813527A7-C343-438C-8B3B-E75C1327991F}" srcOrd="0" destOrd="0" presId="urn:microsoft.com/office/officeart/2018/2/layout/IconCircleList"/>
    <dgm:cxn modelId="{0E3596D6-51BB-E84D-BE39-3657F622A43F}" type="presOf" srcId="{C407D93A-A8A1-4729-AA21-26ACB8084327}" destId="{4D2AC1C4-1839-4F95-BF46-103B57F8AAC3}" srcOrd="0" destOrd="0" presId="urn:microsoft.com/office/officeart/2018/2/layout/IconCircleList"/>
    <dgm:cxn modelId="{3AEF15EC-85EB-425F-8EBF-B0106749AB98}" srcId="{C407D93A-A8A1-4729-AA21-26ACB8084327}" destId="{DABE24AC-0A8F-4623-BAF6-1ABE992757E6}" srcOrd="2" destOrd="0" parTransId="{FA72A500-4167-4F28-AE00-917609E1ABDC}" sibTransId="{C0B3BC8D-89F7-466F-95CE-8D264383804D}"/>
    <dgm:cxn modelId="{6B8B4DF5-0513-4498-B3E5-FF9547D34815}" srcId="{C407D93A-A8A1-4729-AA21-26ACB8084327}" destId="{398DE87A-8775-4074-80A9-330FEE3693C8}" srcOrd="3" destOrd="0" parTransId="{AA4B4917-62C5-458B-BDAB-556005626808}" sibTransId="{83AE6446-617C-495D-A1B5-FFA601553E59}"/>
    <dgm:cxn modelId="{62997CF6-E31B-4343-ADCC-313099DCC10A}" type="presOf" srcId="{0AC39083-A76D-4161-AA7F-DBF3CDDB5CFC}" destId="{CC786F1A-CE13-4218-96D1-0CA365CC53B3}" srcOrd="0" destOrd="0" presId="urn:microsoft.com/office/officeart/2018/2/layout/IconCircleList"/>
    <dgm:cxn modelId="{5C65D4F7-A9FE-1A41-BBC7-D25D5E1EC1D7}" type="presOf" srcId="{83AE6446-617C-495D-A1B5-FFA601553E59}" destId="{7F3E080C-FDD0-4F61-A550-870FF181069C}" srcOrd="0" destOrd="0" presId="urn:microsoft.com/office/officeart/2018/2/layout/IconCircleList"/>
    <dgm:cxn modelId="{425BDD7C-D808-6444-A9D5-A3E9311AA393}" type="presParOf" srcId="{4D2AC1C4-1839-4F95-BF46-103B57F8AAC3}" destId="{394C2624-0C7C-40CC-B6A6-FE6E0B502314}" srcOrd="0" destOrd="0" presId="urn:microsoft.com/office/officeart/2018/2/layout/IconCircleList"/>
    <dgm:cxn modelId="{8AF98343-B76B-2D40-951C-769A066C1581}" type="presParOf" srcId="{394C2624-0C7C-40CC-B6A6-FE6E0B502314}" destId="{3C40B2F4-68BD-48DC-BD4B-8AC1E681D94E}" srcOrd="0" destOrd="0" presId="urn:microsoft.com/office/officeart/2018/2/layout/IconCircleList"/>
    <dgm:cxn modelId="{DD5C5F5E-568A-5446-8F49-C8DE99F4095D}" type="presParOf" srcId="{3C40B2F4-68BD-48DC-BD4B-8AC1E681D94E}" destId="{FA111B66-691E-4909-A943-AE4B549CA6E0}" srcOrd="0" destOrd="0" presId="urn:microsoft.com/office/officeart/2018/2/layout/IconCircleList"/>
    <dgm:cxn modelId="{DA8585C5-17E2-7542-AD2B-7FA1AB0B5645}" type="presParOf" srcId="{3C40B2F4-68BD-48DC-BD4B-8AC1E681D94E}" destId="{0410EA74-BEEE-4998-82DF-8FEB8D6153EC}" srcOrd="1" destOrd="0" presId="urn:microsoft.com/office/officeart/2018/2/layout/IconCircleList"/>
    <dgm:cxn modelId="{B3023C38-1A3A-234A-A7B7-B1B91D935FCB}" type="presParOf" srcId="{3C40B2F4-68BD-48DC-BD4B-8AC1E681D94E}" destId="{4B21A3BC-A99C-4C41-A201-9DB378C98784}" srcOrd="2" destOrd="0" presId="urn:microsoft.com/office/officeart/2018/2/layout/IconCircleList"/>
    <dgm:cxn modelId="{39C7375F-71EC-F94F-9EDF-E3FB2B2CD4C8}" type="presParOf" srcId="{3C40B2F4-68BD-48DC-BD4B-8AC1E681D94E}" destId="{813527A7-C343-438C-8B3B-E75C1327991F}" srcOrd="3" destOrd="0" presId="urn:microsoft.com/office/officeart/2018/2/layout/IconCircleList"/>
    <dgm:cxn modelId="{29D34EC8-EA6D-F743-9C25-01E40CFFCB89}" type="presParOf" srcId="{394C2624-0C7C-40CC-B6A6-FE6E0B502314}" destId="{2471460B-5E18-4383-B566-D5D6CB0EA1D6}" srcOrd="1" destOrd="0" presId="urn:microsoft.com/office/officeart/2018/2/layout/IconCircleList"/>
    <dgm:cxn modelId="{3DCF9E5E-0BE4-1D44-B1D4-5CF852E7F804}" type="presParOf" srcId="{394C2624-0C7C-40CC-B6A6-FE6E0B502314}" destId="{A532E248-256E-4E96-92C7-B27B54B130DB}" srcOrd="2" destOrd="0" presId="urn:microsoft.com/office/officeart/2018/2/layout/IconCircleList"/>
    <dgm:cxn modelId="{C407CD95-5FDF-2249-A7B0-1350E7357187}" type="presParOf" srcId="{A532E248-256E-4E96-92C7-B27B54B130DB}" destId="{167C76AA-3334-4402-B930-E1605C38D1F7}" srcOrd="0" destOrd="0" presId="urn:microsoft.com/office/officeart/2018/2/layout/IconCircleList"/>
    <dgm:cxn modelId="{981C27E5-614C-C04D-AF89-AD66BD53BFD0}" type="presParOf" srcId="{A532E248-256E-4E96-92C7-B27B54B130DB}" destId="{D0F0387E-878B-4461-9296-29232338C4CC}" srcOrd="1" destOrd="0" presId="urn:microsoft.com/office/officeart/2018/2/layout/IconCircleList"/>
    <dgm:cxn modelId="{33B086F2-EACE-8247-B1A6-1291AA34EE5F}" type="presParOf" srcId="{A532E248-256E-4E96-92C7-B27B54B130DB}" destId="{CA879E39-9C6C-4872-909A-F55B28E33B16}" srcOrd="2" destOrd="0" presId="urn:microsoft.com/office/officeart/2018/2/layout/IconCircleList"/>
    <dgm:cxn modelId="{F900B874-6252-534F-991F-8933708F7267}" type="presParOf" srcId="{A532E248-256E-4E96-92C7-B27B54B130DB}" destId="{FABB5422-ADEB-4AB3-9520-12D14181FC8C}" srcOrd="3" destOrd="0" presId="urn:microsoft.com/office/officeart/2018/2/layout/IconCircleList"/>
    <dgm:cxn modelId="{EE532926-3D72-2E40-BBCC-B410758D43FA}" type="presParOf" srcId="{394C2624-0C7C-40CC-B6A6-FE6E0B502314}" destId="{3E4C5095-335B-433D-AE5C-CD164A3D616D}" srcOrd="3" destOrd="0" presId="urn:microsoft.com/office/officeart/2018/2/layout/IconCircleList"/>
    <dgm:cxn modelId="{260176DD-076B-284D-B9F9-DD9F7310D57D}" type="presParOf" srcId="{394C2624-0C7C-40CC-B6A6-FE6E0B502314}" destId="{AA08D00A-8BF3-4EC1-8A05-663C8189DF88}" srcOrd="4" destOrd="0" presId="urn:microsoft.com/office/officeart/2018/2/layout/IconCircleList"/>
    <dgm:cxn modelId="{35BE9439-4B1B-BB43-BA89-1E56D72DDBD1}" type="presParOf" srcId="{AA08D00A-8BF3-4EC1-8A05-663C8189DF88}" destId="{25E26B43-D189-417F-86BA-FD1C2DFA59F2}" srcOrd="0" destOrd="0" presId="urn:microsoft.com/office/officeart/2018/2/layout/IconCircleList"/>
    <dgm:cxn modelId="{E73B147F-7207-7548-BF45-7C96B2C7EDFB}" type="presParOf" srcId="{AA08D00A-8BF3-4EC1-8A05-663C8189DF88}" destId="{53753C82-C051-4801-856B-52760B05C51F}" srcOrd="1" destOrd="0" presId="urn:microsoft.com/office/officeart/2018/2/layout/IconCircleList"/>
    <dgm:cxn modelId="{C2EBA1C5-0E98-384A-A3B2-2BCD6EB8640E}" type="presParOf" srcId="{AA08D00A-8BF3-4EC1-8A05-663C8189DF88}" destId="{F4B23AF4-42D2-4869-93FC-7E000155370D}" srcOrd="2" destOrd="0" presId="urn:microsoft.com/office/officeart/2018/2/layout/IconCircleList"/>
    <dgm:cxn modelId="{9C414572-AFD4-F947-A502-7A6513A85491}" type="presParOf" srcId="{AA08D00A-8BF3-4EC1-8A05-663C8189DF88}" destId="{901D5CB3-A249-445C-B3BF-862C3E8C9D52}" srcOrd="3" destOrd="0" presId="urn:microsoft.com/office/officeart/2018/2/layout/IconCircleList"/>
    <dgm:cxn modelId="{2C497F7D-6066-7C43-84E0-1144EB22EECB}" type="presParOf" srcId="{394C2624-0C7C-40CC-B6A6-FE6E0B502314}" destId="{411D3F4B-DB84-409B-B79A-AA517CA59B1B}" srcOrd="5" destOrd="0" presId="urn:microsoft.com/office/officeart/2018/2/layout/IconCircleList"/>
    <dgm:cxn modelId="{83A62E4A-F474-004F-AA2B-A44D4E22D284}" type="presParOf" srcId="{394C2624-0C7C-40CC-B6A6-FE6E0B502314}" destId="{63AC5FA0-794A-4B63-A6B2-D374A93CE27A}" srcOrd="6" destOrd="0" presId="urn:microsoft.com/office/officeart/2018/2/layout/IconCircleList"/>
    <dgm:cxn modelId="{AFA0F961-C5FD-F94C-8B2E-D6BB206D32B7}" type="presParOf" srcId="{63AC5FA0-794A-4B63-A6B2-D374A93CE27A}" destId="{D31F69DA-A3DE-4ADA-AAE0-D3A6D8C9E964}" srcOrd="0" destOrd="0" presId="urn:microsoft.com/office/officeart/2018/2/layout/IconCircleList"/>
    <dgm:cxn modelId="{6E0AABBE-FAA3-C844-AC17-97CAA76A4FD6}" type="presParOf" srcId="{63AC5FA0-794A-4B63-A6B2-D374A93CE27A}" destId="{A0405B8E-6743-413F-B3AD-52D8F727FAC8}" srcOrd="1" destOrd="0" presId="urn:microsoft.com/office/officeart/2018/2/layout/IconCircleList"/>
    <dgm:cxn modelId="{A101F57B-08D3-5C4C-B0C8-D776668B3DBC}" type="presParOf" srcId="{63AC5FA0-794A-4B63-A6B2-D374A93CE27A}" destId="{42DA0E6B-24FC-42EB-ADB6-826197AD1F27}" srcOrd="2" destOrd="0" presId="urn:microsoft.com/office/officeart/2018/2/layout/IconCircleList"/>
    <dgm:cxn modelId="{EE0A4DF5-5C5F-F943-8E26-C877E41502CF}" type="presParOf" srcId="{63AC5FA0-794A-4B63-A6B2-D374A93CE27A}" destId="{7CDE850F-3E82-42A9-83E9-F9B86C5DB2A5}" srcOrd="3" destOrd="0" presId="urn:microsoft.com/office/officeart/2018/2/layout/IconCircleList"/>
    <dgm:cxn modelId="{D52DE895-1392-6C44-99ED-4905051DE96D}" type="presParOf" srcId="{394C2624-0C7C-40CC-B6A6-FE6E0B502314}" destId="{7F3E080C-FDD0-4F61-A550-870FF181069C}" srcOrd="7" destOrd="0" presId="urn:microsoft.com/office/officeart/2018/2/layout/IconCircleList"/>
    <dgm:cxn modelId="{29C51FDD-BF26-4E4B-9C61-B94CE78D1636}" type="presParOf" srcId="{394C2624-0C7C-40CC-B6A6-FE6E0B502314}" destId="{4EF96645-DEF3-4CB2-B0ED-4F6E51849BDB}" srcOrd="8" destOrd="0" presId="urn:microsoft.com/office/officeart/2018/2/layout/IconCircleList"/>
    <dgm:cxn modelId="{D58A8E5E-6EB2-2940-8EAF-3807584CD7F9}" type="presParOf" srcId="{4EF96645-DEF3-4CB2-B0ED-4F6E51849BDB}" destId="{8DBAA1DF-6885-4640-88B2-19C44F287C63}" srcOrd="0" destOrd="0" presId="urn:microsoft.com/office/officeart/2018/2/layout/IconCircleList"/>
    <dgm:cxn modelId="{AD6194B9-2BC6-5742-8ED1-5964AD55D848}" type="presParOf" srcId="{4EF96645-DEF3-4CB2-B0ED-4F6E51849BDB}" destId="{290CDB9A-1E00-487A-B0C1-838DCC2AB823}" srcOrd="1" destOrd="0" presId="urn:microsoft.com/office/officeart/2018/2/layout/IconCircleList"/>
    <dgm:cxn modelId="{853C14EF-7B79-1744-A80F-4173AFF1333E}" type="presParOf" srcId="{4EF96645-DEF3-4CB2-B0ED-4F6E51849BDB}" destId="{8F05B8BA-EB8A-4B14-9788-89A107792597}" srcOrd="2" destOrd="0" presId="urn:microsoft.com/office/officeart/2018/2/layout/IconCircleList"/>
    <dgm:cxn modelId="{B4EBFF69-B654-8D40-8502-9301D2E417BB}" type="presParOf" srcId="{4EF96645-DEF3-4CB2-B0ED-4F6E51849BDB}" destId="{FFBBB8CA-8BC7-4D6E-8C60-844191A0892D}" srcOrd="3" destOrd="0" presId="urn:microsoft.com/office/officeart/2018/2/layout/IconCircleList"/>
    <dgm:cxn modelId="{A3261337-D9E4-8B47-8B0D-9C1DFA82B6D1}" type="presParOf" srcId="{394C2624-0C7C-40CC-B6A6-FE6E0B502314}" destId="{EC2950D8-1CC1-416B-B26D-B9EEF9BEDAB1}" srcOrd="9" destOrd="0" presId="urn:microsoft.com/office/officeart/2018/2/layout/IconCircleList"/>
    <dgm:cxn modelId="{77CCC507-DAEF-6445-9A10-38D97B6E9EDB}" type="presParOf" srcId="{394C2624-0C7C-40CC-B6A6-FE6E0B502314}" destId="{53E5C393-1225-4DE3-AA42-1E7D66642D07}" srcOrd="10" destOrd="0" presId="urn:microsoft.com/office/officeart/2018/2/layout/IconCircleList"/>
    <dgm:cxn modelId="{8AF75BA2-A5E1-2E46-9662-309D7C836E10}" type="presParOf" srcId="{53E5C393-1225-4DE3-AA42-1E7D66642D07}" destId="{3018B430-9E06-4EDE-BC55-0606101322F2}" srcOrd="0" destOrd="0" presId="urn:microsoft.com/office/officeart/2018/2/layout/IconCircleList"/>
    <dgm:cxn modelId="{4202CCAB-D8FD-5A43-8264-A0CF05C0947B}" type="presParOf" srcId="{53E5C393-1225-4DE3-AA42-1E7D66642D07}" destId="{14CF5333-00B4-471F-9D39-E1C4303C8040}" srcOrd="1" destOrd="0" presId="urn:microsoft.com/office/officeart/2018/2/layout/IconCircleList"/>
    <dgm:cxn modelId="{7334CFF0-4839-1147-AE1F-93BAB17254AA}" type="presParOf" srcId="{53E5C393-1225-4DE3-AA42-1E7D66642D07}" destId="{72206F77-DBDA-4F89-8CE7-CA319EFF27AA}" srcOrd="2" destOrd="0" presId="urn:microsoft.com/office/officeart/2018/2/layout/IconCircleList"/>
    <dgm:cxn modelId="{DE926C12-7044-AB40-92EA-CC26878C2909}" type="presParOf" srcId="{53E5C393-1225-4DE3-AA42-1E7D66642D07}" destId="{A16E0A19-DA01-408B-B39C-33966F7D27BA}" srcOrd="3" destOrd="0" presId="urn:microsoft.com/office/officeart/2018/2/layout/IconCircleList"/>
    <dgm:cxn modelId="{2D68C0C8-9E85-1140-864E-A53C0AC1CF36}" type="presParOf" srcId="{394C2624-0C7C-40CC-B6A6-FE6E0B502314}" destId="{56AEDE62-E7C8-4FC3-852F-C6138032B829}" srcOrd="11" destOrd="0" presId="urn:microsoft.com/office/officeart/2018/2/layout/IconCircleList"/>
    <dgm:cxn modelId="{9ADE9A2D-578E-E14F-AE82-93FAF94B274D}" type="presParOf" srcId="{394C2624-0C7C-40CC-B6A6-FE6E0B502314}" destId="{D6551F8C-D86C-451F-9328-FE1877145C9D}" srcOrd="12" destOrd="0" presId="urn:microsoft.com/office/officeart/2018/2/layout/IconCircleList"/>
    <dgm:cxn modelId="{153D4BAC-910F-2C40-A294-EB6CF2B1EBDC}" type="presParOf" srcId="{D6551F8C-D86C-451F-9328-FE1877145C9D}" destId="{EE74E977-F2B6-48F2-9F1E-E27B98B4D31F}" srcOrd="0" destOrd="0" presId="urn:microsoft.com/office/officeart/2018/2/layout/IconCircleList"/>
    <dgm:cxn modelId="{0BE70C92-960F-3743-B92E-01121C130C00}" type="presParOf" srcId="{D6551F8C-D86C-451F-9328-FE1877145C9D}" destId="{F1265001-8C72-4017-82EF-C8B513D897BE}" srcOrd="1" destOrd="0" presId="urn:microsoft.com/office/officeart/2018/2/layout/IconCircleList"/>
    <dgm:cxn modelId="{94B08202-7AA6-0444-B331-AC33A6B76B5C}" type="presParOf" srcId="{D6551F8C-D86C-451F-9328-FE1877145C9D}" destId="{050AD4BD-7910-4D33-991D-5805BE3677C1}" srcOrd="2" destOrd="0" presId="urn:microsoft.com/office/officeart/2018/2/layout/IconCircleList"/>
    <dgm:cxn modelId="{D84652FC-0109-834D-96FE-C961F299B75B}" type="presParOf" srcId="{D6551F8C-D86C-451F-9328-FE1877145C9D}" destId="{B856DEF4-F21D-4ED3-ADC3-72EBE824CBC4}" srcOrd="3" destOrd="0" presId="urn:microsoft.com/office/officeart/2018/2/layout/IconCircleList"/>
    <dgm:cxn modelId="{5FE1A4EC-82D8-4540-B32D-82F889BE5816}" type="presParOf" srcId="{394C2624-0C7C-40CC-B6A6-FE6E0B502314}" destId="{E34B1299-04D3-4E43-AFE7-970DCD9FA702}" srcOrd="13" destOrd="0" presId="urn:microsoft.com/office/officeart/2018/2/layout/IconCircleList"/>
    <dgm:cxn modelId="{19F420B7-B3EF-1447-93F2-AF9E4DADCD35}" type="presParOf" srcId="{394C2624-0C7C-40CC-B6A6-FE6E0B502314}" destId="{F86ED2EE-8896-489B-82C0-7E955C5FD9D6}" srcOrd="14" destOrd="0" presId="urn:microsoft.com/office/officeart/2018/2/layout/IconCircleList"/>
    <dgm:cxn modelId="{48A52EDC-C814-3F4D-BD34-0E2056FC4CF0}" type="presParOf" srcId="{F86ED2EE-8896-489B-82C0-7E955C5FD9D6}" destId="{52D03F4E-06BC-4548-A999-5FFD50460DD4}" srcOrd="0" destOrd="0" presId="urn:microsoft.com/office/officeart/2018/2/layout/IconCircleList"/>
    <dgm:cxn modelId="{39BD747A-621C-D44E-9167-DE056290ED00}" type="presParOf" srcId="{F86ED2EE-8896-489B-82C0-7E955C5FD9D6}" destId="{6C1A8128-C7F2-4B52-AB3A-B668AD913066}" srcOrd="1" destOrd="0" presId="urn:microsoft.com/office/officeart/2018/2/layout/IconCircleList"/>
    <dgm:cxn modelId="{75AE224A-6741-524B-8F62-CB009B71F640}" type="presParOf" srcId="{F86ED2EE-8896-489B-82C0-7E955C5FD9D6}" destId="{58D184DF-85F2-4756-89C4-CADB16BEA68C}" srcOrd="2" destOrd="0" presId="urn:microsoft.com/office/officeart/2018/2/layout/IconCircleList"/>
    <dgm:cxn modelId="{51A06F12-6B6A-3C43-AC2B-F09F9AB5FEF3}" type="presParOf" srcId="{F86ED2EE-8896-489B-82C0-7E955C5FD9D6}" destId="{CC786F1A-CE13-4218-96D1-0CA365CC53B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11B66-691E-4909-A943-AE4B549CA6E0}">
      <dsp:nvSpPr>
        <dsp:cNvPr id="0" name=""/>
        <dsp:cNvSpPr/>
      </dsp:nvSpPr>
      <dsp:spPr>
        <a:xfrm>
          <a:off x="540982" y="3765"/>
          <a:ext cx="719082" cy="7190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0EA74-BEEE-4998-82DF-8FEB8D6153EC}">
      <dsp:nvSpPr>
        <dsp:cNvPr id="0" name=""/>
        <dsp:cNvSpPr/>
      </dsp:nvSpPr>
      <dsp:spPr>
        <a:xfrm>
          <a:off x="691990" y="154772"/>
          <a:ext cx="417067" cy="4170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527A7-C343-438C-8B3B-E75C1327991F}">
      <dsp:nvSpPr>
        <dsp:cNvPr id="0" name=""/>
        <dsp:cNvSpPr/>
      </dsp:nvSpPr>
      <dsp:spPr>
        <a:xfrm>
          <a:off x="1414154" y="3765"/>
          <a:ext cx="1694979" cy="71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How many employees are working at a hall?</a:t>
          </a:r>
        </a:p>
      </dsp:txBody>
      <dsp:txXfrm>
        <a:off x="1414154" y="3765"/>
        <a:ext cx="1694979" cy="719082"/>
      </dsp:txXfrm>
    </dsp:sp>
    <dsp:sp modelId="{167C76AA-3334-4402-B930-E1605C38D1F7}">
      <dsp:nvSpPr>
        <dsp:cNvPr id="0" name=""/>
        <dsp:cNvSpPr/>
      </dsp:nvSpPr>
      <dsp:spPr>
        <a:xfrm>
          <a:off x="3404470" y="3765"/>
          <a:ext cx="719082" cy="7190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0387E-878B-4461-9296-29232338C4CC}">
      <dsp:nvSpPr>
        <dsp:cNvPr id="0" name=""/>
        <dsp:cNvSpPr/>
      </dsp:nvSpPr>
      <dsp:spPr>
        <a:xfrm>
          <a:off x="3555477" y="154772"/>
          <a:ext cx="417067" cy="4170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B5422-ADEB-4AB3-9520-12D14181FC8C}">
      <dsp:nvSpPr>
        <dsp:cNvPr id="0" name=""/>
        <dsp:cNvSpPr/>
      </dsp:nvSpPr>
      <dsp:spPr>
        <a:xfrm>
          <a:off x="4277641" y="3765"/>
          <a:ext cx="1694979" cy="71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What are the shift timings for an employee?</a:t>
          </a:r>
        </a:p>
      </dsp:txBody>
      <dsp:txXfrm>
        <a:off x="4277641" y="3765"/>
        <a:ext cx="1694979" cy="719082"/>
      </dsp:txXfrm>
    </dsp:sp>
    <dsp:sp modelId="{25E26B43-D189-417F-86BA-FD1C2DFA59F2}">
      <dsp:nvSpPr>
        <dsp:cNvPr id="0" name=""/>
        <dsp:cNvSpPr/>
      </dsp:nvSpPr>
      <dsp:spPr>
        <a:xfrm>
          <a:off x="540982" y="1723369"/>
          <a:ext cx="719082" cy="7190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53C82-C051-4801-856B-52760B05C51F}">
      <dsp:nvSpPr>
        <dsp:cNvPr id="0" name=""/>
        <dsp:cNvSpPr/>
      </dsp:nvSpPr>
      <dsp:spPr>
        <a:xfrm>
          <a:off x="691990" y="1874376"/>
          <a:ext cx="417067" cy="4170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D5CB3-A249-445C-B3BF-862C3E8C9D52}">
      <dsp:nvSpPr>
        <dsp:cNvPr id="0" name=""/>
        <dsp:cNvSpPr/>
      </dsp:nvSpPr>
      <dsp:spPr>
        <a:xfrm>
          <a:off x="1414154" y="1723369"/>
          <a:ext cx="1694979" cy="71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How many employees are working at a hall at a time?</a:t>
          </a:r>
        </a:p>
      </dsp:txBody>
      <dsp:txXfrm>
        <a:off x="1414154" y="1723369"/>
        <a:ext cx="1694979" cy="719082"/>
      </dsp:txXfrm>
    </dsp:sp>
    <dsp:sp modelId="{D31F69DA-A3DE-4ADA-AAE0-D3A6D8C9E964}">
      <dsp:nvSpPr>
        <dsp:cNvPr id="0" name=""/>
        <dsp:cNvSpPr/>
      </dsp:nvSpPr>
      <dsp:spPr>
        <a:xfrm>
          <a:off x="3404470" y="1723369"/>
          <a:ext cx="719082" cy="7190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05B8E-6743-413F-B3AD-52D8F727FAC8}">
      <dsp:nvSpPr>
        <dsp:cNvPr id="0" name=""/>
        <dsp:cNvSpPr/>
      </dsp:nvSpPr>
      <dsp:spPr>
        <a:xfrm>
          <a:off x="3555477" y="1874376"/>
          <a:ext cx="417067" cy="4170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E850F-3E82-42A9-83E9-F9B86C5DB2A5}">
      <dsp:nvSpPr>
        <dsp:cNvPr id="0" name=""/>
        <dsp:cNvSpPr/>
      </dsp:nvSpPr>
      <dsp:spPr>
        <a:xfrm>
          <a:off x="4277641" y="1723369"/>
          <a:ext cx="1694979" cy="71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What are the number of hours an employee is working?</a:t>
          </a:r>
        </a:p>
      </dsp:txBody>
      <dsp:txXfrm>
        <a:off x="4277641" y="1723369"/>
        <a:ext cx="1694979" cy="719082"/>
      </dsp:txXfrm>
    </dsp:sp>
    <dsp:sp modelId="{8DBAA1DF-6885-4640-88B2-19C44F287C63}">
      <dsp:nvSpPr>
        <dsp:cNvPr id="0" name=""/>
        <dsp:cNvSpPr/>
      </dsp:nvSpPr>
      <dsp:spPr>
        <a:xfrm>
          <a:off x="540982" y="3442974"/>
          <a:ext cx="719082" cy="7190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CDB9A-1E00-487A-B0C1-838DCC2AB823}">
      <dsp:nvSpPr>
        <dsp:cNvPr id="0" name=""/>
        <dsp:cNvSpPr/>
      </dsp:nvSpPr>
      <dsp:spPr>
        <a:xfrm>
          <a:off x="691990" y="3593981"/>
          <a:ext cx="417067" cy="4170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BB8CA-8BC7-4D6E-8C60-844191A0892D}">
      <dsp:nvSpPr>
        <dsp:cNvPr id="0" name=""/>
        <dsp:cNvSpPr/>
      </dsp:nvSpPr>
      <dsp:spPr>
        <a:xfrm>
          <a:off x="1414154" y="3442974"/>
          <a:ext cx="1694979" cy="71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Is the reason for dropping a shift valid?</a:t>
          </a:r>
        </a:p>
      </dsp:txBody>
      <dsp:txXfrm>
        <a:off x="1414154" y="3442974"/>
        <a:ext cx="1694979" cy="719082"/>
      </dsp:txXfrm>
    </dsp:sp>
    <dsp:sp modelId="{3018B430-9E06-4EDE-BC55-0606101322F2}">
      <dsp:nvSpPr>
        <dsp:cNvPr id="0" name=""/>
        <dsp:cNvSpPr/>
      </dsp:nvSpPr>
      <dsp:spPr>
        <a:xfrm>
          <a:off x="3404470" y="3442974"/>
          <a:ext cx="719082" cy="7190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F5333-00B4-471F-9D39-E1C4303C8040}">
      <dsp:nvSpPr>
        <dsp:cNvPr id="0" name=""/>
        <dsp:cNvSpPr/>
      </dsp:nvSpPr>
      <dsp:spPr>
        <a:xfrm>
          <a:off x="3555477" y="3593981"/>
          <a:ext cx="417067" cy="4170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E0A19-DA01-408B-B39C-33966F7D27BA}">
      <dsp:nvSpPr>
        <dsp:cNvPr id="0" name=""/>
        <dsp:cNvSpPr/>
      </dsp:nvSpPr>
      <dsp:spPr>
        <a:xfrm>
          <a:off x="4277641" y="3442974"/>
          <a:ext cx="1694979" cy="71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Has the student arrived for his shift?</a:t>
          </a:r>
        </a:p>
      </dsp:txBody>
      <dsp:txXfrm>
        <a:off x="4277641" y="3442974"/>
        <a:ext cx="1694979" cy="719082"/>
      </dsp:txXfrm>
    </dsp:sp>
    <dsp:sp modelId="{EE74E977-F2B6-48F2-9F1E-E27B98B4D31F}">
      <dsp:nvSpPr>
        <dsp:cNvPr id="0" name=""/>
        <dsp:cNvSpPr/>
      </dsp:nvSpPr>
      <dsp:spPr>
        <a:xfrm>
          <a:off x="540982" y="5162578"/>
          <a:ext cx="719082" cy="7190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65001-8C72-4017-82EF-C8B513D897BE}">
      <dsp:nvSpPr>
        <dsp:cNvPr id="0" name=""/>
        <dsp:cNvSpPr/>
      </dsp:nvSpPr>
      <dsp:spPr>
        <a:xfrm>
          <a:off x="691990" y="5313585"/>
          <a:ext cx="417067" cy="41706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6DEF4-F21D-4ED3-ADC3-72EBE824CBC4}">
      <dsp:nvSpPr>
        <dsp:cNvPr id="0" name=""/>
        <dsp:cNvSpPr/>
      </dsp:nvSpPr>
      <dsp:spPr>
        <a:xfrm>
          <a:off x="1414154" y="5162578"/>
          <a:ext cx="1694979" cy="71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Is the student receiving the pay for the number of hours he is working?</a:t>
          </a:r>
        </a:p>
      </dsp:txBody>
      <dsp:txXfrm>
        <a:off x="1414154" y="5162578"/>
        <a:ext cx="1694979" cy="719082"/>
      </dsp:txXfrm>
    </dsp:sp>
    <dsp:sp modelId="{52D03F4E-06BC-4548-A999-5FFD50460DD4}">
      <dsp:nvSpPr>
        <dsp:cNvPr id="0" name=""/>
        <dsp:cNvSpPr/>
      </dsp:nvSpPr>
      <dsp:spPr>
        <a:xfrm>
          <a:off x="3404470" y="5162578"/>
          <a:ext cx="719082" cy="7190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A8128-C7F2-4B52-AB3A-B668AD913066}">
      <dsp:nvSpPr>
        <dsp:cNvPr id="0" name=""/>
        <dsp:cNvSpPr/>
      </dsp:nvSpPr>
      <dsp:spPr>
        <a:xfrm>
          <a:off x="3555477" y="5313585"/>
          <a:ext cx="417067" cy="41706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6F1A-CE13-4218-96D1-0CA365CC53B3}">
      <dsp:nvSpPr>
        <dsp:cNvPr id="0" name=""/>
        <dsp:cNvSpPr/>
      </dsp:nvSpPr>
      <dsp:spPr>
        <a:xfrm>
          <a:off x="4277641" y="5162578"/>
          <a:ext cx="1694979" cy="71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Has the person who picked up the shift arrived for the shift?</a:t>
          </a:r>
        </a:p>
      </dsp:txBody>
      <dsp:txXfrm>
        <a:off x="4277641" y="5162578"/>
        <a:ext cx="1694979" cy="719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8F0E4-FC2E-D341-86AC-43B014B9840C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69A1-A329-F044-961E-896FD10F8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8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 is the type of user and his details</a:t>
            </a:r>
          </a:p>
          <a:p>
            <a:r>
              <a:rPr lang="en-US" dirty="0"/>
              <a:t>Residential Halls is the description of the halls</a:t>
            </a:r>
          </a:p>
          <a:p>
            <a:r>
              <a:rPr lang="en-US" dirty="0"/>
              <a:t>Employee mentions unique Id for employee </a:t>
            </a:r>
          </a:p>
          <a:p>
            <a:r>
              <a:rPr lang="en-US" dirty="0"/>
              <a:t>Manager mentions unique Id for manager</a:t>
            </a:r>
          </a:p>
          <a:p>
            <a:r>
              <a:rPr lang="en-US" dirty="0"/>
              <a:t>Employee Schedule is the schedule for the employee</a:t>
            </a:r>
          </a:p>
          <a:p>
            <a:r>
              <a:rPr lang="en-US" dirty="0"/>
              <a:t>Employee Shift is the shift schedule for halls</a:t>
            </a:r>
          </a:p>
          <a:p>
            <a:r>
              <a:rPr lang="en-US" dirty="0"/>
              <a:t>Employee hall is the hall the employee is working at</a:t>
            </a:r>
          </a:p>
          <a:p>
            <a:r>
              <a:rPr lang="en-US" dirty="0"/>
              <a:t>Dropped shift is the shift the employee has dropped</a:t>
            </a:r>
          </a:p>
          <a:p>
            <a:r>
              <a:rPr lang="en-US" dirty="0"/>
              <a:t>Picked shift is the shift the employee has picked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69A1-A329-F044-961E-896FD10F89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83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69A1-A329-F044-961E-896FD10F89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01EA-E366-3A4E-8833-293554217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E753A-363B-9B4E-BAAD-F2A929790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4556C-C89A-A740-B72B-02A4C893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A8842-A378-3B46-B227-2905D85B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D9EA8-7587-3C49-9E26-ADD0CB8E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4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3167-7530-374F-B723-06983376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8BFBE-3862-E84E-AAAC-80E6E34BA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82278-1D93-F84D-97AE-543B0CC7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BAA6-DF57-784A-AAB1-8F6CD978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FEC1F-ED5E-B343-B86B-C6298169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056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F56C3-935C-F946-A915-53E07EABD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0F5ED-6C59-324A-BDF5-871232598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0A214-33E3-4A4A-8B7C-D9670AE3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C90B4-DEFF-0C4B-8212-814DCD4D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9E466-6633-F847-9E50-C0A24C99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663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95EE-0ABE-3047-B2B1-C4CEC418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8349C-8986-CB4D-9575-3E796D28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D4D1F-9A2C-A647-8C62-FF02C67E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0B76D-FBDA-D14F-87BF-26ABFB31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FF4B2-DA81-1D42-BD25-5398CEB5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917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E738-D140-9848-B3FF-E9DCE644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21BAE-F7AF-EC4D-8148-920F82A7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BE286-A7DC-7A47-A836-1702CCA3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AB0FE-F050-064B-9A21-FFCAB415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0B35-2DF5-D94F-9C56-D9B094CB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9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F4C7-838D-1C44-9A86-5E729E2D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9628E-646A-ED48-B6C8-36662E3D2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24929-05D9-9E47-8DA1-056FC7805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E84CB-5A37-684C-A126-A54A5D9A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2CD89-B0DA-734A-ABC7-431A1465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AFDDD-1B71-C34A-AF4C-F98D27B6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294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94C8-A570-174F-A36D-A4DDBECD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F1359-29B8-8145-8E7D-96C990016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E2F6E-F4C4-2043-AA43-75B5E7473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2A671-3DDF-E548-81A7-9229422C7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A64DE-99C8-4840-B6BB-864FD704C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9CD22-14CD-4C40-8E6A-A94A20CC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DD419-11E6-BB41-A4C9-4B449EFF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2DFC5-402C-334A-8932-1A2D2447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121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12E6-5836-6540-82A4-7CEC86A8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7B9C2-73C0-2C40-B3F8-63C122DC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86455-A535-0B4D-B2AF-F29B5073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4D780-2299-1F42-A831-091DD7FA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4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821F2-CEE0-BA45-8D1E-65EBBA68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BF6D1-22A9-2344-8061-CB57D46B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A9670-5E57-DF44-86DE-909C36D6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8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BA2F-5DE4-E84A-8EEE-3DBBD80B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47886-0881-C74C-8282-4063D921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1604B-9823-7A43-8C23-D26610DFE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19DE9-E053-594E-9C0A-A2D58867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1B4BB-9529-F845-91FE-BC97647C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95FCC-8A63-8F45-83FB-7D52E2A6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82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49B6-B92D-554C-BA12-AE2721E5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B5C6D-FFE8-884B-9F4E-AAF7DB841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3F5B3-1C87-2744-9D05-D274452CA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D8DD3-96C2-2C45-B31F-BBEBABFC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EDFED-E56B-9349-8339-0493917A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8ED0A-74E0-8345-A51E-E5EC2B47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B5B30-D481-6B47-A6CB-3AD4AA77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5728A-9805-B645-8EB4-560134C1A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87D8D-6FAE-D242-90B0-970E07151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1F8D3-8687-6A43-A2D7-D83030DD0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DB8A0-3927-AC4B-A496-41C3BC076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B645F-5D9B-E94F-B7A9-31D83BE50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18973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4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 659 - PROJECT PRESENTATION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6364071-9893-C540-B6A7-EA3CDFF74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SYRACUSE UNIVERSITY DEPARTMENT OF PUBLIC SAFETY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EBDB5F-E24A-B346-AAD1-01C27BA988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904986"/>
            <a:ext cx="4047843" cy="36798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509D16-A771-414F-ADA7-D30C5B543402}"/>
              </a:ext>
            </a:extLst>
          </p:cNvPr>
          <p:cNvSpPr txBox="1"/>
          <p:nvPr/>
        </p:nvSpPr>
        <p:spPr>
          <a:xfrm>
            <a:off x="9141653" y="6012591"/>
            <a:ext cx="24775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Rashika Singh</a:t>
            </a:r>
          </a:p>
        </p:txBody>
      </p:sp>
    </p:spTree>
    <p:extLst>
      <p:ext uri="{BB962C8B-B14F-4D97-AF65-F5344CB8AC3E}">
        <p14:creationId xmlns:p14="http://schemas.microsoft.com/office/powerpoint/2010/main" val="322026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6B76F9-73C6-B14A-90B5-CFB8135D2B17}"/>
              </a:ext>
            </a:extLst>
          </p:cNvPr>
          <p:cNvSpPr txBox="1">
            <a:spLocks/>
          </p:cNvSpPr>
          <p:nvPr/>
        </p:nvSpPr>
        <p:spPr>
          <a:xfrm>
            <a:off x="665019" y="486889"/>
            <a:ext cx="4631376" cy="5690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874B7-21C0-1343-9EF6-412192476104}"/>
              </a:ext>
            </a:extLst>
          </p:cNvPr>
          <p:cNvSpPr txBox="1"/>
          <p:nvPr/>
        </p:nvSpPr>
        <p:spPr>
          <a:xfrm>
            <a:off x="1353788" y="2432202"/>
            <a:ext cx="3277590" cy="270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Residential Halls</a:t>
            </a:r>
          </a:p>
          <a:p>
            <a:pPr>
              <a:lnSpc>
                <a:spcPct val="250000"/>
              </a:lnSpc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3C897-3A44-F84E-8868-348F56B67DBD}"/>
              </a:ext>
            </a:extLst>
          </p:cNvPr>
          <p:cNvSpPr txBox="1"/>
          <p:nvPr/>
        </p:nvSpPr>
        <p:spPr>
          <a:xfrm>
            <a:off x="1151906" y="985652"/>
            <a:ext cx="37882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OF DATABASE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885F58-1C37-C04B-8FB3-7D5E389CDA3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21" b="25515"/>
          <a:stretch/>
        </p:blipFill>
        <p:spPr>
          <a:xfrm>
            <a:off x="5783282" y="605807"/>
            <a:ext cx="5581404" cy="257678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CE6AB9-9F0F-1A4E-BA20-EB7C605BD5C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6" b="38243"/>
          <a:stretch/>
        </p:blipFill>
        <p:spPr>
          <a:xfrm>
            <a:off x="5783282" y="4330279"/>
            <a:ext cx="5581404" cy="1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0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E63F3-3BF6-0F4A-A5A1-B334E008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1153681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A03D-B07D-8349-B5B9-49128407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56" y="3574473"/>
            <a:ext cx="3147848" cy="190141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  <a:p>
            <a:endParaRPr lang="en-US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071CE4-9D6A-C24F-A40B-1479B7BEC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79" y="691992"/>
            <a:ext cx="6556267" cy="531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4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B7D37-D5B0-DC4E-8C72-F12818CB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4"/>
            <a:ext cx="3147848" cy="10349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B2A3-1C3C-D44E-8AAA-5A81E2D69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56" y="3428999"/>
            <a:ext cx="3147848" cy="20468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Information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71F267-0301-794F-A58E-5814F8485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760" y="702092"/>
            <a:ext cx="6835215" cy="534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96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964C-F387-494A-9406-A74E817E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1046803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251F3-6B21-854A-A17B-C0F526D5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56" y="3586347"/>
            <a:ext cx="3147848" cy="18895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Shift 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FBDFC8-FDD5-304A-B041-45237AFB0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39" y="691993"/>
            <a:ext cx="6331994" cy="534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1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110A4-C19A-0149-8746-1949A829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1165557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2DF90-03DC-3C4A-ADA6-0F991B2BD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56" y="3429000"/>
            <a:ext cx="3147848" cy="204689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new shift</a:t>
            </a:r>
          </a:p>
          <a:p>
            <a:endParaRPr lang="en-US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64AF55-7BD8-D243-BA1C-AD19D99E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39" y="691991"/>
            <a:ext cx="6331994" cy="523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3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84A6C-B888-E745-9D7C-3D74F47F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1201183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72CA-C13C-A241-BB6E-641ED401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56" y="3325091"/>
            <a:ext cx="3147848" cy="2150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Residential</a:t>
            </a: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Halls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CC0E70-AE63-FA43-811D-9540A59D3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79" y="691992"/>
            <a:ext cx="6382601" cy="52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9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BBB2F-4EB3-DA4E-AF35-A8795651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4"/>
            <a:ext cx="3147848" cy="1177432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AB9439-308D-5941-82C8-339E91A9E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56" y="3247283"/>
            <a:ext cx="3147848" cy="222860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Displaying grouping by managers and employees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31732A-8268-E043-80E1-51EA274E1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38" y="691992"/>
            <a:ext cx="6528157" cy="53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49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E7677-B691-C041-9CAF-045F1FAF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1343687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B0A9B-2EF8-024D-8518-9DC66DE9A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56" y="3247283"/>
            <a:ext cx="3147848" cy="222860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Displaying the list of shifts arranged by hall ID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187C79-D62F-6147-BB38-821157E5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39" y="691992"/>
            <a:ext cx="6331994" cy="52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6692D-BC9A-DA4D-B152-D203F441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1058679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9654-3DBE-FF46-AA93-15AFB391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56" y="3247283"/>
            <a:ext cx="3147848" cy="222860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 shift to the shift schedule after it is approved by manager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3F55E6-75C2-B74A-B5EA-D68F8E639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79" y="593766"/>
            <a:ext cx="6450754" cy="56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21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E55C-662A-C443-BBF4-F8762A6B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57470148-CD58-44F9-900A-871C2B0FE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9A69B-382B-2D4A-9088-DB8A5976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562" y="2279017"/>
            <a:ext cx="5996009" cy="3967403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 centralized database which can be accessed by both the managers and employees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manager can supervise over all the employees and the employee can use the application to drop the shifts and pick shifts which are dropped if he is free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process of management of shifts can be done efficiently using the database</a:t>
            </a:r>
          </a:p>
        </p:txBody>
      </p:sp>
    </p:spTree>
    <p:extLst>
      <p:ext uri="{BB962C8B-B14F-4D97-AF65-F5344CB8AC3E}">
        <p14:creationId xmlns:p14="http://schemas.microsoft.com/office/powerpoint/2010/main" val="2034441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80AE-7BA6-B741-A594-566E9D07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7" y="543135"/>
            <a:ext cx="5314536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Onboarding">
            <a:extLst>
              <a:ext uri="{FF2B5EF4-FFF2-40B4-BE49-F238E27FC236}">
                <a16:creationId xmlns:a16="http://schemas.microsoft.com/office/drawing/2014/main" id="{FC233145-3592-4BD6-A129-F9928470B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67D8-E749-0042-8EAE-3F1A8180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041512"/>
            <a:ext cx="5572276" cy="4466166"/>
          </a:xfrm>
        </p:spPr>
        <p:txBody>
          <a:bodyPr anchor="t"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student employees who work for Security of residential halls</a:t>
            </a:r>
          </a:p>
          <a:p>
            <a:pPr>
              <a:lnSpc>
                <a:spcPct val="120000"/>
              </a:lnSpc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certain case where a student wishes to drop a shift, he must visit the office and enter his shift in the sub-book which is maintained for shifts</a:t>
            </a:r>
          </a:p>
          <a:p>
            <a:pPr>
              <a:lnSpc>
                <a:spcPct val="120000"/>
              </a:lnSpc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process consumes time and is problematic when a person is unable to visit the office</a:t>
            </a:r>
          </a:p>
          <a:p>
            <a:pPr>
              <a:lnSpc>
                <a:spcPct val="120000"/>
              </a:lnSpc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difficult task for both the employees and the managers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02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10AE-2B07-6148-8F76-9238FEF9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b="1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Graphic 34" descr="Laptop Secure">
            <a:extLst>
              <a:ext uri="{FF2B5EF4-FFF2-40B4-BE49-F238E27FC236}">
                <a16:creationId xmlns:a16="http://schemas.microsoft.com/office/drawing/2014/main" id="{E9E6112B-C7F1-4D9D-9D6F-ECE083D47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4683D-EAA6-3B49-BD66-6C44E8AA0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creates an automated system for maintaining the shift schedule for managers and employees through a database</a:t>
            </a:r>
          </a:p>
          <a:p>
            <a:pPr>
              <a:lnSpc>
                <a:spcPct val="10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account holder can be an employee or a manager</a:t>
            </a:r>
          </a:p>
          <a:p>
            <a:pPr>
              <a:lnSpc>
                <a:spcPct val="10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allows an employee to add, drop, pick and view his schedule </a:t>
            </a:r>
          </a:p>
          <a:p>
            <a:pPr>
              <a:lnSpc>
                <a:spcPct val="10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manager can use the database to give approval to the employee dropping his shift and supervising over the shifts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20053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694DD-B8A3-7F45-A8C2-760CFC73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910852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8F0548-7CAB-4527-A0FE-E6DC4D74B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6241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022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A858-9D9B-AE49-BE03-52F9324F3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3668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Graphic 44" descr="Database">
            <a:extLst>
              <a:ext uri="{FF2B5EF4-FFF2-40B4-BE49-F238E27FC236}">
                <a16:creationId xmlns:a16="http://schemas.microsoft.com/office/drawing/2014/main" id="{BC08556F-647E-4AAE-BC0E-47CF802E2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5AF56E2-3B09-824C-BA8B-DC3E7100D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3667" y="2279018"/>
            <a:ext cx="5314543" cy="3375920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Residential Halls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Schedule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Shift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Hall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Shift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Picked Shift</a:t>
            </a:r>
          </a:p>
        </p:txBody>
      </p:sp>
    </p:spTree>
    <p:extLst>
      <p:ext uri="{BB962C8B-B14F-4D97-AF65-F5344CB8AC3E}">
        <p14:creationId xmlns:p14="http://schemas.microsoft.com/office/powerpoint/2010/main" val="3516858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EDEA-AAB1-DB4C-8A96-76C2AFEB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0847"/>
            <a:ext cx="4525284" cy="2940093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ERD DIAGRAM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2FE2504-449D-C342-B160-1DE897AB1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7" y="783772"/>
            <a:ext cx="7658798" cy="52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7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3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7678F-2BD0-2841-8D51-29283CE5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495" y="1382109"/>
            <a:ext cx="3526970" cy="167578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E5BC4-BB72-3D4C-8811-F229D5F28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56" y="3800103"/>
            <a:ext cx="3147848" cy="16757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employee ID and details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3FF1D1-005D-5B48-8C22-3D337D8AD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290" y="659200"/>
            <a:ext cx="5652654" cy="55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6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022B1-ED7A-8B48-B72C-83F57009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1531916"/>
            <a:ext cx="3467595" cy="162691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25E-DE66-014B-AF3E-722ED9E1E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56" y="4061361"/>
            <a:ext cx="3147848" cy="14145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the shifts filtered by location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5FC228-8F78-964F-B285-51904F55B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031" y="734234"/>
            <a:ext cx="6682234" cy="538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8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118A-4353-2C47-9D0B-A6F1223B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9" y="486889"/>
            <a:ext cx="4631376" cy="5690074"/>
          </a:xfr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F042D-C521-054A-A9DA-A87F6796653E}"/>
              </a:ext>
            </a:extLst>
          </p:cNvPr>
          <p:cNvSpPr txBox="1"/>
          <p:nvPr/>
        </p:nvSpPr>
        <p:spPr>
          <a:xfrm>
            <a:off x="1353788" y="2432202"/>
            <a:ext cx="3277590" cy="270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</a:p>
          <a:p>
            <a:pPr>
              <a:lnSpc>
                <a:spcPct val="250000"/>
              </a:lnSpc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EShift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67237-C650-5344-A7E7-5C546FC83FEF}"/>
              </a:ext>
            </a:extLst>
          </p:cNvPr>
          <p:cNvSpPr txBox="1"/>
          <p:nvPr/>
        </p:nvSpPr>
        <p:spPr>
          <a:xfrm>
            <a:off x="1151906" y="985652"/>
            <a:ext cx="37882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OF DATABASE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8BA7C6-4D40-464B-BF97-803E96D021C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4254500" cy="22098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7738D2-14F7-7C42-8B24-DAA1C8D83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96" b="24947"/>
          <a:stretch/>
        </p:blipFill>
        <p:spPr>
          <a:xfrm>
            <a:off x="5427022" y="985652"/>
            <a:ext cx="6571112" cy="165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1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466</Words>
  <Application>Microsoft Macintosh PowerPoint</Application>
  <PresentationFormat>Widescreen</PresentationFormat>
  <Paragraphs>78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IST 659 - PROJECT PRESENTATION</vt:lpstr>
      <vt:lpstr>BUSINESS PROBLEM</vt:lpstr>
      <vt:lpstr>SOLUTION</vt:lpstr>
      <vt:lpstr>DATA QUESTIONS</vt:lpstr>
      <vt:lpstr>DATABASE</vt:lpstr>
      <vt:lpstr>ERD DIAGRAM</vt:lpstr>
      <vt:lpstr>DATA QUESTIONS</vt:lpstr>
      <vt:lpstr>DATA QUESTIONS</vt:lpstr>
      <vt:lpstr> </vt:lpstr>
      <vt:lpstr>PowerPoint Presentation</vt:lpstr>
      <vt:lpstr>FORMS</vt:lpstr>
      <vt:lpstr>FORMS</vt:lpstr>
      <vt:lpstr>FORMS</vt:lpstr>
      <vt:lpstr>FORMS</vt:lpstr>
      <vt:lpstr>FORMS</vt:lpstr>
      <vt:lpstr>REPORTS</vt:lpstr>
      <vt:lpstr>REPORTS</vt:lpstr>
      <vt:lpstr>TRIGGER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659 - PROJECT PRESENTATION</dc:title>
  <dc:creator>Rashika Pramod Singh</dc:creator>
  <cp:lastModifiedBy>Rashika Pramod Singh</cp:lastModifiedBy>
  <cp:revision>3</cp:revision>
  <dcterms:created xsi:type="dcterms:W3CDTF">2019-12-02T01:04:26Z</dcterms:created>
  <dcterms:modified xsi:type="dcterms:W3CDTF">2019-12-02T02:11:26Z</dcterms:modified>
</cp:coreProperties>
</file>