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5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9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3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8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4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5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4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74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7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27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CD8D-8F92-4ECC-A5CB-391E7D5F1B9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8F57-5345-4F07-9884-75CC4987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" y="365125"/>
            <a:ext cx="11775142" cy="5338481"/>
          </a:xfrm>
        </p:spPr>
      </p:pic>
    </p:spTree>
    <p:extLst>
      <p:ext uri="{BB962C8B-B14F-4D97-AF65-F5344CB8AC3E}">
        <p14:creationId xmlns:p14="http://schemas.microsoft.com/office/powerpoint/2010/main" val="2605054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1" y="255494"/>
            <a:ext cx="11812518" cy="6176963"/>
          </a:xfrm>
        </p:spPr>
      </p:pic>
    </p:spTree>
    <p:extLst>
      <p:ext uri="{BB962C8B-B14F-4D97-AF65-F5344CB8AC3E}">
        <p14:creationId xmlns:p14="http://schemas.microsoft.com/office/powerpoint/2010/main" val="1448935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374469"/>
              </p:ext>
            </p:extLst>
          </p:nvPr>
        </p:nvGraphicFramePr>
        <p:xfrm>
          <a:off x="403405" y="1438829"/>
          <a:ext cx="11564476" cy="5338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2068"/>
                <a:gridCol w="1652068"/>
                <a:gridCol w="1652068"/>
                <a:gridCol w="1652068"/>
                <a:gridCol w="1652068"/>
                <a:gridCol w="1652068"/>
                <a:gridCol w="1652068"/>
              </a:tblGrid>
              <a:tr h="84044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Nifty Group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Vigorous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Coding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Brogrammers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Panch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Pandaves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Catalians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Architect</a:t>
                      </a:r>
                      <a:endParaRPr lang="en-US" dirty="0"/>
                    </a:p>
                  </a:txBody>
                  <a:tcPr anchor="ctr"/>
                </a:tc>
              </a:tr>
              <a:tr h="840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Pragya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Parajuli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Subash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Shrestha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Anuj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Lohala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Bhuwan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Ghimire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Rabin Thapa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Abinas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Shrestha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Riwaj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Shrestha</a:t>
                      </a:r>
                    </a:p>
                  </a:txBody>
                  <a:tcPr anchor="ctr"/>
                </a:tc>
              </a:tr>
              <a:tr h="840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Roshani</a:t>
                      </a:r>
                      <a:r>
                        <a:rPr lang="en-US" dirty="0" smtClean="0"/>
                        <a:t> Acharya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Ashish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Manandhar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Dhaubanjar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GangaSagar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Paudyal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Bikash Karki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Manish Shrestha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Kranti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Joshi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40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Rachana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Kafle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Binod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Chakradhar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Sagar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Basnet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Popular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Koju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Ranjan Raut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Sabin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Kessi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Roshan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Bhattarai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40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Rashik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Bariya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Praphulla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Hada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Sagun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Raj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Lage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Rupesh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Ghimire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Mingmar Tamang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840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Sumendra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Manandhar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Sumi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Prajapati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Sandesh Shrestha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Sauhard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prazzol Thapa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20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GROUPS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Dipendra Rai</dc:creator>
  <cp:lastModifiedBy>Dipendra Rai</cp:lastModifiedBy>
  <cp:revision>6</cp:revision>
  <dcterms:created xsi:type="dcterms:W3CDTF">2018-01-13T14:48:47Z</dcterms:created>
  <dcterms:modified xsi:type="dcterms:W3CDTF">2018-01-14T01:16:39Z</dcterms:modified>
</cp:coreProperties>
</file>