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8D262B-19B1-44A5-AE39-893A7D9FD57B}" v="20" dt="2025-05-10T19:46:53.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0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 Ratan" userId="e271e389-31ad-4828-b45f-d613c537452f" providerId="ADAL" clId="{B98D262B-19B1-44A5-AE39-893A7D9FD57B}"/>
    <pc:docChg chg="undo redo custSel modSld">
      <pc:chgData name="Rashi Ratan" userId="e271e389-31ad-4828-b45f-d613c537452f" providerId="ADAL" clId="{B98D262B-19B1-44A5-AE39-893A7D9FD57B}" dt="2025-05-10T19:47:04.123" v="97" actId="403"/>
      <pc:docMkLst>
        <pc:docMk/>
      </pc:docMkLst>
      <pc:sldChg chg="addSp delSp modSp mod">
        <pc:chgData name="Rashi Ratan" userId="e271e389-31ad-4828-b45f-d613c537452f" providerId="ADAL" clId="{B98D262B-19B1-44A5-AE39-893A7D9FD57B}" dt="2025-05-10T19:47:04.123" v="97" actId="403"/>
        <pc:sldMkLst>
          <pc:docMk/>
          <pc:sldMk cId="0" sldId="256"/>
        </pc:sldMkLst>
        <pc:spChg chg="mod">
          <ac:chgData name="Rashi Ratan" userId="e271e389-31ad-4828-b45f-d613c537452f" providerId="ADAL" clId="{B98D262B-19B1-44A5-AE39-893A7D9FD57B}" dt="2025-05-10T19:47:04.123" v="97" actId="403"/>
          <ac:spMkLst>
            <pc:docMk/>
            <pc:sldMk cId="0" sldId="256"/>
            <ac:spMk id="511" creationId="{00000000-0000-0000-0000-000000000000}"/>
          </ac:spMkLst>
        </pc:spChg>
        <pc:spChg chg="del mod">
          <ac:chgData name="Rashi Ratan" userId="e271e389-31ad-4828-b45f-d613c537452f" providerId="ADAL" clId="{B98D262B-19B1-44A5-AE39-893A7D9FD57B}" dt="2025-05-10T19:45:57.624" v="72" actId="12084"/>
          <ac:spMkLst>
            <pc:docMk/>
            <pc:sldMk cId="0" sldId="256"/>
            <ac:spMk id="512" creationId="{00000000-0000-0000-0000-000000000000}"/>
          </ac:spMkLst>
        </pc:spChg>
        <pc:spChg chg="mod">
          <ac:chgData name="Rashi Ratan" userId="e271e389-31ad-4828-b45f-d613c537452f" providerId="ADAL" clId="{B98D262B-19B1-44A5-AE39-893A7D9FD57B}" dt="2025-05-10T19:47:00.732" v="94" actId="403"/>
          <ac:spMkLst>
            <pc:docMk/>
            <pc:sldMk cId="0" sldId="256"/>
            <ac:spMk id="513" creationId="{00000000-0000-0000-0000-000000000000}"/>
          </ac:spMkLst>
        </pc:spChg>
        <pc:graphicFrameChg chg="add mod">
          <ac:chgData name="Rashi Ratan" userId="e271e389-31ad-4828-b45f-d613c537452f" providerId="ADAL" clId="{B98D262B-19B1-44A5-AE39-893A7D9FD57B}" dt="2025-05-10T19:46:53.145" v="92" actId="12269"/>
          <ac:graphicFrameMkLst>
            <pc:docMk/>
            <pc:sldMk cId="0" sldId="256"/>
            <ac:graphicFrameMk id="2" creationId="{55728D7A-F736-C08B-59E7-E39FBFF0EFE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6C92C-E897-4882-BF97-821BBE22D459}" type="doc">
      <dgm:prSet loTypeId="urn:microsoft.com/office/officeart/2005/8/layout/list1" loCatId="list" qsTypeId="urn:microsoft.com/office/officeart/2005/8/quickstyle/simple4" qsCatId="simple" csTypeId="urn:microsoft.com/office/officeart/2005/8/colors/accent2_1" csCatId="accent2" phldr="1"/>
      <dgm:spPr/>
      <dgm:t>
        <a:bodyPr/>
        <a:lstStyle/>
        <a:p>
          <a:endParaRPr lang="en-US"/>
        </a:p>
      </dgm:t>
    </dgm:pt>
    <dgm:pt modelId="{8583C6A3-8625-4CB1-8162-3EC964CC524F}">
      <dgm:prSet/>
      <dgm:spPr/>
      <dgm:t>
        <a:bodyPr/>
        <a:lstStyle/>
        <a:p>
          <a:r>
            <a:rPr lang="en-US" b="0" i="0"/>
            <a:t>Situation</a:t>
          </a:r>
          <a:endParaRPr lang="en-US"/>
        </a:p>
      </dgm:t>
    </dgm:pt>
    <dgm:pt modelId="{D1472369-A36A-4643-9815-D16BDBC3E7AB}" type="parTrans" cxnId="{985DCFB0-BABE-4F97-A081-897950E66890}">
      <dgm:prSet/>
      <dgm:spPr/>
      <dgm:t>
        <a:bodyPr/>
        <a:lstStyle/>
        <a:p>
          <a:endParaRPr lang="en-US"/>
        </a:p>
      </dgm:t>
    </dgm:pt>
    <dgm:pt modelId="{1044C491-D41D-44BF-86D9-CAD787ADE502}" type="sibTrans" cxnId="{985DCFB0-BABE-4F97-A081-897950E66890}">
      <dgm:prSet/>
      <dgm:spPr/>
      <dgm:t>
        <a:bodyPr/>
        <a:lstStyle/>
        <a:p>
          <a:endParaRPr lang="en-US"/>
        </a:p>
      </dgm:t>
    </dgm:pt>
    <dgm:pt modelId="{6FA2EE6C-94BF-48A9-9DDA-1311B1EA31C0}">
      <dgm:prSet/>
      <dgm:spPr/>
      <dgm:t>
        <a:bodyPr/>
        <a:lstStyle/>
        <a:p>
          <a:r>
            <a:rPr lang="en-US" b="0" i="0"/>
            <a:t>We have completed exploratory analysis and model development to assess customer churn risk, using PowerCo’s historical customer usage, pricing, and contract data.</a:t>
          </a:r>
          <a:endParaRPr lang="en-US"/>
        </a:p>
      </dgm:t>
    </dgm:pt>
    <dgm:pt modelId="{49ACEC87-4298-49F2-AAC4-A097E83630CE}" type="parTrans" cxnId="{2C887EAD-0FC8-4793-9C2C-37BD9EDF2D1E}">
      <dgm:prSet/>
      <dgm:spPr/>
      <dgm:t>
        <a:bodyPr/>
        <a:lstStyle/>
        <a:p>
          <a:endParaRPr lang="en-US"/>
        </a:p>
      </dgm:t>
    </dgm:pt>
    <dgm:pt modelId="{DC182A59-2C77-4DDF-8B12-E48C00336562}" type="sibTrans" cxnId="{2C887EAD-0FC8-4793-9C2C-37BD9EDF2D1E}">
      <dgm:prSet/>
      <dgm:spPr/>
      <dgm:t>
        <a:bodyPr/>
        <a:lstStyle/>
        <a:p>
          <a:endParaRPr lang="en-US"/>
        </a:p>
      </dgm:t>
    </dgm:pt>
    <dgm:pt modelId="{EEA2C84B-120D-452C-BBFF-56785740D643}">
      <dgm:prSet/>
      <dgm:spPr/>
      <dgm:t>
        <a:bodyPr/>
        <a:lstStyle/>
        <a:p>
          <a:r>
            <a:rPr lang="en-US" b="0" i="0"/>
            <a:t>Complication</a:t>
          </a:r>
          <a:endParaRPr lang="en-US"/>
        </a:p>
      </dgm:t>
    </dgm:pt>
    <dgm:pt modelId="{11B794AE-5398-4229-A28E-350BF66A814E}" type="parTrans" cxnId="{A3E10A6D-B0DF-43B8-AF42-AC6B29F545F0}">
      <dgm:prSet/>
      <dgm:spPr/>
      <dgm:t>
        <a:bodyPr/>
        <a:lstStyle/>
        <a:p>
          <a:endParaRPr lang="en-US"/>
        </a:p>
      </dgm:t>
    </dgm:pt>
    <dgm:pt modelId="{2A64EDBB-5FFB-42F9-B0E5-C69396AFE1E2}" type="sibTrans" cxnId="{A3E10A6D-B0DF-43B8-AF42-AC6B29F545F0}">
      <dgm:prSet/>
      <dgm:spPr/>
      <dgm:t>
        <a:bodyPr/>
        <a:lstStyle/>
        <a:p>
          <a:endParaRPr lang="en-US"/>
        </a:p>
      </dgm:t>
    </dgm:pt>
    <dgm:pt modelId="{457A2915-F21D-4727-9213-49A13590B310}">
      <dgm:prSet/>
      <dgm:spPr/>
      <dgm:t>
        <a:bodyPr/>
        <a:lstStyle/>
        <a:p>
          <a:r>
            <a:rPr lang="en-US" b="0" i="0"/>
            <a:t>Despite having rich customer data, PowerCo lacks a predictive system to flag high-risk customers, resulting in reactive, rather than preventative, retention efforts.</a:t>
          </a:r>
          <a:endParaRPr lang="en-US"/>
        </a:p>
      </dgm:t>
    </dgm:pt>
    <dgm:pt modelId="{8ECE24AE-A2CB-428E-AFDB-81AC37193FBA}" type="parTrans" cxnId="{B1D9AB9D-B43A-4CB8-A185-5C457F612FF9}">
      <dgm:prSet/>
      <dgm:spPr/>
      <dgm:t>
        <a:bodyPr/>
        <a:lstStyle/>
        <a:p>
          <a:endParaRPr lang="en-US"/>
        </a:p>
      </dgm:t>
    </dgm:pt>
    <dgm:pt modelId="{3CF409B7-2382-4098-A44E-B46E1AAE96D2}" type="sibTrans" cxnId="{B1D9AB9D-B43A-4CB8-A185-5C457F612FF9}">
      <dgm:prSet/>
      <dgm:spPr/>
      <dgm:t>
        <a:bodyPr/>
        <a:lstStyle/>
        <a:p>
          <a:endParaRPr lang="en-US"/>
        </a:p>
      </dgm:t>
    </dgm:pt>
    <dgm:pt modelId="{E3B6785A-0B12-4737-ADF0-F59656C3C791}">
      <dgm:prSet/>
      <dgm:spPr/>
      <dgm:t>
        <a:bodyPr/>
        <a:lstStyle/>
        <a:p>
          <a:r>
            <a:rPr lang="en-US" b="0" i="0"/>
            <a:t>Question</a:t>
          </a:r>
          <a:endParaRPr lang="en-US"/>
        </a:p>
      </dgm:t>
    </dgm:pt>
    <dgm:pt modelId="{1C7CBFE7-7DB3-4AE7-A4A9-984255A271EE}" type="parTrans" cxnId="{2A480260-8D09-4476-9771-301CFB2F6891}">
      <dgm:prSet/>
      <dgm:spPr/>
      <dgm:t>
        <a:bodyPr/>
        <a:lstStyle/>
        <a:p>
          <a:endParaRPr lang="en-US"/>
        </a:p>
      </dgm:t>
    </dgm:pt>
    <dgm:pt modelId="{0E595C0C-13B1-40B6-932F-41C7A42A2EF2}" type="sibTrans" cxnId="{2A480260-8D09-4476-9771-301CFB2F6891}">
      <dgm:prSet/>
      <dgm:spPr/>
      <dgm:t>
        <a:bodyPr/>
        <a:lstStyle/>
        <a:p>
          <a:endParaRPr lang="en-US"/>
        </a:p>
      </dgm:t>
    </dgm:pt>
    <dgm:pt modelId="{E84F4C48-5631-48D7-A5FB-C5E35E0D5E8E}">
      <dgm:prSet/>
      <dgm:spPr/>
      <dgm:t>
        <a:bodyPr/>
        <a:lstStyle/>
        <a:p>
          <a:r>
            <a:rPr lang="en-US" b="0" i="0"/>
            <a:t>Can we build a model to accurately identify customers at high risk of churning?</a:t>
          </a:r>
          <a:endParaRPr lang="en-US"/>
        </a:p>
      </dgm:t>
    </dgm:pt>
    <dgm:pt modelId="{B7585F88-809B-4B28-A1E3-90F498C8C9B8}" type="parTrans" cxnId="{330A32E4-11B5-437A-9382-9DB2A3377CDC}">
      <dgm:prSet/>
      <dgm:spPr/>
      <dgm:t>
        <a:bodyPr/>
        <a:lstStyle/>
        <a:p>
          <a:endParaRPr lang="en-US"/>
        </a:p>
      </dgm:t>
    </dgm:pt>
    <dgm:pt modelId="{CE9A6F72-C679-4A30-A964-AE5D2F50C895}" type="sibTrans" cxnId="{330A32E4-11B5-437A-9382-9DB2A3377CDC}">
      <dgm:prSet/>
      <dgm:spPr/>
      <dgm:t>
        <a:bodyPr/>
        <a:lstStyle/>
        <a:p>
          <a:endParaRPr lang="en-US"/>
        </a:p>
      </dgm:t>
    </dgm:pt>
    <dgm:pt modelId="{5DE65ADA-2573-487C-A775-342E7EA25255}">
      <dgm:prSet/>
      <dgm:spPr/>
      <dgm:t>
        <a:bodyPr/>
        <a:lstStyle/>
        <a:p>
          <a:r>
            <a:rPr lang="en-US" b="0" i="0"/>
            <a:t>Answer</a:t>
          </a:r>
          <a:endParaRPr lang="en-US"/>
        </a:p>
      </dgm:t>
    </dgm:pt>
    <dgm:pt modelId="{B60210F1-1D71-4268-A266-E721CB84B84E}" type="parTrans" cxnId="{801FA376-B588-4CC9-B62A-C5D731E72098}">
      <dgm:prSet/>
      <dgm:spPr/>
      <dgm:t>
        <a:bodyPr/>
        <a:lstStyle/>
        <a:p>
          <a:endParaRPr lang="en-US"/>
        </a:p>
      </dgm:t>
    </dgm:pt>
    <dgm:pt modelId="{39C90896-3D53-4FE5-BABF-6A458580FF65}" type="sibTrans" cxnId="{801FA376-B588-4CC9-B62A-C5D731E72098}">
      <dgm:prSet/>
      <dgm:spPr/>
      <dgm:t>
        <a:bodyPr/>
        <a:lstStyle/>
        <a:p>
          <a:endParaRPr lang="en-US"/>
        </a:p>
      </dgm:t>
    </dgm:pt>
    <dgm:pt modelId="{01BCCB38-8C04-433C-BC6E-A11DBE114ACE}">
      <dgm:prSet custT="1"/>
      <dgm:spPr/>
      <dgm:t>
        <a:bodyPr/>
        <a:lstStyle/>
        <a:p>
          <a:r>
            <a:rPr lang="en-US" sz="1500" b="0" i="0" kern="1200" dirty="0"/>
            <a:t>We developed a Random Forest model that achieved:</a:t>
          </a:r>
          <a:endParaRPr lang="en-US" sz="1500" kern="1200" dirty="0"/>
        </a:p>
      </dgm:t>
    </dgm:pt>
    <dgm:pt modelId="{6889CE7C-FA4A-49BC-B2F0-2F73FCE487A8}" type="parTrans" cxnId="{37C03FDE-4CA3-40EA-9739-8031ADCFFFD2}">
      <dgm:prSet/>
      <dgm:spPr/>
      <dgm:t>
        <a:bodyPr/>
        <a:lstStyle/>
        <a:p>
          <a:endParaRPr lang="en-US"/>
        </a:p>
      </dgm:t>
    </dgm:pt>
    <dgm:pt modelId="{FF71174C-6A83-4935-9784-49E2ED2EDD8B}" type="sibTrans" cxnId="{37C03FDE-4CA3-40EA-9739-8031ADCFFFD2}">
      <dgm:prSet/>
      <dgm:spPr/>
      <dgm:t>
        <a:bodyPr/>
        <a:lstStyle/>
        <a:p>
          <a:endParaRPr lang="en-US"/>
        </a:p>
      </dgm:t>
    </dgm:pt>
    <dgm:pt modelId="{206C6FB2-43C9-4A57-BB91-58BAEA4C27D3}">
      <dgm:prSet/>
      <dgm:spPr/>
      <dgm:t>
        <a:bodyPr/>
        <a:lstStyle/>
        <a:p>
          <a:r>
            <a:rPr lang="en-US" sz="1500" b="0" i="0" kern="1200" dirty="0"/>
            <a:t>The model is highly precise when flagging churners, enabling confident targeting of the most likely cases. While it currently misses many churners (low recall), it provides a practical foundation for focused retention campaigns aimed at minimizing preventable revenue loss with minimal false positives.</a:t>
          </a:r>
          <a:endParaRPr lang="en-US" sz="1500" kern="1200" dirty="0"/>
        </a:p>
      </dgm:t>
    </dgm:pt>
    <dgm:pt modelId="{337CC3B2-F285-4AF6-A479-F19685241F51}" type="parTrans" cxnId="{4539874A-6AD2-4641-AA31-EDC4C130822B}">
      <dgm:prSet/>
      <dgm:spPr/>
      <dgm:t>
        <a:bodyPr/>
        <a:lstStyle/>
        <a:p>
          <a:endParaRPr lang="en-US"/>
        </a:p>
      </dgm:t>
    </dgm:pt>
    <dgm:pt modelId="{476CBFBF-BF4E-4948-BEE8-B5F3B036215C}" type="sibTrans" cxnId="{4539874A-6AD2-4641-AA31-EDC4C130822B}">
      <dgm:prSet/>
      <dgm:spPr/>
      <dgm:t>
        <a:bodyPr/>
        <a:lstStyle/>
        <a:p>
          <a:endParaRPr lang="en-US"/>
        </a:p>
      </dgm:t>
    </dgm:pt>
    <dgm:pt modelId="{D194779D-7E2F-401C-955D-2F5FA5DD77B7}">
      <dgm:prSet custT="1"/>
      <dgm:spPr/>
      <dgm:t>
        <a:bodyPr/>
        <a:lstStyle/>
        <a:p>
          <a:r>
            <a:rPr lang="en-US" sz="1500" kern="1200">
              <a:latin typeface="Trebuchet MS"/>
              <a:ea typeface="Trebuchet MS"/>
              <a:cs typeface="Trebuchet MS"/>
              <a:sym typeface="Trebuchet MS"/>
            </a:rPr>
            <a:t>~70% precision</a:t>
          </a:r>
          <a:endParaRPr lang="en-US" sz="1500" kern="1200" dirty="0">
            <a:latin typeface="Trebuchet MS"/>
            <a:ea typeface="Trebuchet MS"/>
            <a:cs typeface="Trebuchet MS"/>
            <a:sym typeface="Trebuchet MS"/>
          </a:endParaRPr>
        </a:p>
      </dgm:t>
    </dgm:pt>
    <dgm:pt modelId="{BA31686A-8145-4264-8A4C-AF5C70D08B69}" type="parTrans" cxnId="{CF6FAAE8-841C-4D2B-A072-E447339244CF}">
      <dgm:prSet/>
      <dgm:spPr/>
      <dgm:t>
        <a:bodyPr/>
        <a:lstStyle/>
        <a:p>
          <a:endParaRPr lang="en-US"/>
        </a:p>
      </dgm:t>
    </dgm:pt>
    <dgm:pt modelId="{A1DB548F-AF89-49E6-AB2D-44188AE8E7F6}" type="sibTrans" cxnId="{CF6FAAE8-841C-4D2B-A072-E447339244CF}">
      <dgm:prSet/>
      <dgm:spPr/>
      <dgm:t>
        <a:bodyPr/>
        <a:lstStyle/>
        <a:p>
          <a:endParaRPr lang="en-US"/>
        </a:p>
      </dgm:t>
    </dgm:pt>
    <dgm:pt modelId="{30A598C6-222D-487D-9124-D0C09BDBFE15}">
      <dgm:prSet custT="1"/>
      <dgm:spPr/>
      <dgm:t>
        <a:bodyPr/>
        <a:lstStyle/>
        <a:p>
          <a:r>
            <a:rPr lang="en-US" sz="1500" kern="1200">
              <a:latin typeface="Trebuchet MS"/>
              <a:ea typeface="Trebuchet MS"/>
              <a:cs typeface="Trebuchet MS"/>
              <a:sym typeface="Trebuchet MS"/>
            </a:rPr>
            <a:t>Low recall (~4%)</a:t>
          </a:r>
          <a:endParaRPr lang="en-US" sz="1500" kern="1200" dirty="0">
            <a:latin typeface="Trebuchet MS"/>
            <a:ea typeface="Trebuchet MS"/>
            <a:cs typeface="Trebuchet MS"/>
            <a:sym typeface="Trebuchet MS"/>
          </a:endParaRPr>
        </a:p>
      </dgm:t>
    </dgm:pt>
    <dgm:pt modelId="{C42A41D5-CF28-4DDB-A58C-E74C6BC375EA}" type="parTrans" cxnId="{660D2FE8-0606-4214-A14E-B73B963768E3}">
      <dgm:prSet/>
      <dgm:spPr/>
      <dgm:t>
        <a:bodyPr/>
        <a:lstStyle/>
        <a:p>
          <a:endParaRPr lang="en-US"/>
        </a:p>
      </dgm:t>
    </dgm:pt>
    <dgm:pt modelId="{99253F9B-A952-4A99-9FDE-6C8EB3E1BE98}" type="sibTrans" cxnId="{660D2FE8-0606-4214-A14E-B73B963768E3}">
      <dgm:prSet/>
      <dgm:spPr/>
      <dgm:t>
        <a:bodyPr/>
        <a:lstStyle/>
        <a:p>
          <a:endParaRPr lang="en-US"/>
        </a:p>
      </dgm:t>
    </dgm:pt>
    <dgm:pt modelId="{B5701E42-557D-43EE-A2FB-A463141E9765}">
      <dgm:prSet custT="1"/>
      <dgm:spPr/>
      <dgm:t>
        <a:bodyPr/>
        <a:lstStyle/>
        <a:p>
          <a:r>
            <a:rPr lang="en-US" sz="1500" kern="1200">
              <a:latin typeface="Trebuchet MS"/>
              <a:ea typeface="Trebuchet MS"/>
              <a:cs typeface="Trebuchet MS"/>
              <a:sym typeface="Trebuchet MS"/>
            </a:rPr>
            <a:t>90% accuracy</a:t>
          </a:r>
          <a:endParaRPr lang="en-US" sz="1500" kern="1200" dirty="0"/>
        </a:p>
      </dgm:t>
    </dgm:pt>
    <dgm:pt modelId="{8B353BD6-18C4-4114-8764-993470334837}" type="parTrans" cxnId="{52EFB0DD-8547-4579-BA75-17F721ECBDE0}">
      <dgm:prSet/>
      <dgm:spPr/>
      <dgm:t>
        <a:bodyPr/>
        <a:lstStyle/>
        <a:p>
          <a:endParaRPr lang="en-US"/>
        </a:p>
      </dgm:t>
    </dgm:pt>
    <dgm:pt modelId="{3F193CEF-1614-4173-A084-D6648B0A868B}" type="sibTrans" cxnId="{52EFB0DD-8547-4579-BA75-17F721ECBDE0}">
      <dgm:prSet/>
      <dgm:spPr/>
      <dgm:t>
        <a:bodyPr/>
        <a:lstStyle/>
        <a:p>
          <a:endParaRPr lang="en-US"/>
        </a:p>
      </dgm:t>
    </dgm:pt>
    <dgm:pt modelId="{08807E16-F45E-4AD8-8272-D0BE06B8EDAE}" type="pres">
      <dgm:prSet presAssocID="{FA56C92C-E897-4882-BF97-821BBE22D459}" presName="linear" presStyleCnt="0">
        <dgm:presLayoutVars>
          <dgm:dir/>
          <dgm:animLvl val="lvl"/>
          <dgm:resizeHandles val="exact"/>
        </dgm:presLayoutVars>
      </dgm:prSet>
      <dgm:spPr/>
    </dgm:pt>
    <dgm:pt modelId="{793DC95C-C351-4AB8-8047-919EC8F48216}" type="pres">
      <dgm:prSet presAssocID="{8583C6A3-8625-4CB1-8162-3EC964CC524F}" presName="parentLin" presStyleCnt="0"/>
      <dgm:spPr/>
    </dgm:pt>
    <dgm:pt modelId="{E74358F8-9C53-4CB7-AC46-D10ADFAD2C96}" type="pres">
      <dgm:prSet presAssocID="{8583C6A3-8625-4CB1-8162-3EC964CC524F}" presName="parentLeftMargin" presStyleLbl="node1" presStyleIdx="0" presStyleCnt="4"/>
      <dgm:spPr/>
    </dgm:pt>
    <dgm:pt modelId="{0E191766-1A1C-4A83-BCB5-33D17A847197}" type="pres">
      <dgm:prSet presAssocID="{8583C6A3-8625-4CB1-8162-3EC964CC524F}" presName="parentText" presStyleLbl="node1" presStyleIdx="0" presStyleCnt="4">
        <dgm:presLayoutVars>
          <dgm:chMax val="0"/>
          <dgm:bulletEnabled val="1"/>
        </dgm:presLayoutVars>
      </dgm:prSet>
      <dgm:spPr/>
    </dgm:pt>
    <dgm:pt modelId="{62FCB01C-5879-404A-9697-35DFCC3EF8A5}" type="pres">
      <dgm:prSet presAssocID="{8583C6A3-8625-4CB1-8162-3EC964CC524F}" presName="negativeSpace" presStyleCnt="0"/>
      <dgm:spPr/>
    </dgm:pt>
    <dgm:pt modelId="{6665BE65-8356-45AD-8DFB-31742672A521}" type="pres">
      <dgm:prSet presAssocID="{8583C6A3-8625-4CB1-8162-3EC964CC524F}" presName="childText" presStyleLbl="conFgAcc1" presStyleIdx="0" presStyleCnt="4">
        <dgm:presLayoutVars>
          <dgm:bulletEnabled val="1"/>
        </dgm:presLayoutVars>
      </dgm:prSet>
      <dgm:spPr/>
    </dgm:pt>
    <dgm:pt modelId="{6D6D1228-2272-466D-A517-19E48E1BC22D}" type="pres">
      <dgm:prSet presAssocID="{1044C491-D41D-44BF-86D9-CAD787ADE502}" presName="spaceBetweenRectangles" presStyleCnt="0"/>
      <dgm:spPr/>
    </dgm:pt>
    <dgm:pt modelId="{0791185C-F3CC-4374-8CA7-94E311991DB0}" type="pres">
      <dgm:prSet presAssocID="{EEA2C84B-120D-452C-BBFF-56785740D643}" presName="parentLin" presStyleCnt="0"/>
      <dgm:spPr/>
    </dgm:pt>
    <dgm:pt modelId="{647250EC-E0C9-498F-92ED-0B2F45F54AAD}" type="pres">
      <dgm:prSet presAssocID="{EEA2C84B-120D-452C-BBFF-56785740D643}" presName="parentLeftMargin" presStyleLbl="node1" presStyleIdx="0" presStyleCnt="4"/>
      <dgm:spPr/>
    </dgm:pt>
    <dgm:pt modelId="{4283E448-221B-4F99-91A5-7618843AF9B5}" type="pres">
      <dgm:prSet presAssocID="{EEA2C84B-120D-452C-BBFF-56785740D643}" presName="parentText" presStyleLbl="node1" presStyleIdx="1" presStyleCnt="4">
        <dgm:presLayoutVars>
          <dgm:chMax val="0"/>
          <dgm:bulletEnabled val="1"/>
        </dgm:presLayoutVars>
      </dgm:prSet>
      <dgm:spPr/>
    </dgm:pt>
    <dgm:pt modelId="{063543BC-72E9-4F54-95C0-280D5A5EA3F2}" type="pres">
      <dgm:prSet presAssocID="{EEA2C84B-120D-452C-BBFF-56785740D643}" presName="negativeSpace" presStyleCnt="0"/>
      <dgm:spPr/>
    </dgm:pt>
    <dgm:pt modelId="{AEE2D08A-44B6-4273-9359-B09905DEEBDD}" type="pres">
      <dgm:prSet presAssocID="{EEA2C84B-120D-452C-BBFF-56785740D643}" presName="childText" presStyleLbl="conFgAcc1" presStyleIdx="1" presStyleCnt="4">
        <dgm:presLayoutVars>
          <dgm:bulletEnabled val="1"/>
        </dgm:presLayoutVars>
      </dgm:prSet>
      <dgm:spPr/>
    </dgm:pt>
    <dgm:pt modelId="{6290BE08-FC7D-45FC-ACEC-5E466D262211}" type="pres">
      <dgm:prSet presAssocID="{2A64EDBB-5FFB-42F9-B0E5-C69396AFE1E2}" presName="spaceBetweenRectangles" presStyleCnt="0"/>
      <dgm:spPr/>
    </dgm:pt>
    <dgm:pt modelId="{63EE92FE-D0D6-4C28-9691-EDB4F43104EF}" type="pres">
      <dgm:prSet presAssocID="{E3B6785A-0B12-4737-ADF0-F59656C3C791}" presName="parentLin" presStyleCnt="0"/>
      <dgm:spPr/>
    </dgm:pt>
    <dgm:pt modelId="{B39BCF0F-3F3A-464F-ABB1-D6B4B96739DB}" type="pres">
      <dgm:prSet presAssocID="{E3B6785A-0B12-4737-ADF0-F59656C3C791}" presName="parentLeftMargin" presStyleLbl="node1" presStyleIdx="1" presStyleCnt="4"/>
      <dgm:spPr/>
    </dgm:pt>
    <dgm:pt modelId="{CA849892-26B7-4416-B1B6-EE89627DDD1F}" type="pres">
      <dgm:prSet presAssocID="{E3B6785A-0B12-4737-ADF0-F59656C3C791}" presName="parentText" presStyleLbl="node1" presStyleIdx="2" presStyleCnt="4">
        <dgm:presLayoutVars>
          <dgm:chMax val="0"/>
          <dgm:bulletEnabled val="1"/>
        </dgm:presLayoutVars>
      </dgm:prSet>
      <dgm:spPr/>
    </dgm:pt>
    <dgm:pt modelId="{EEB1D5D8-04CE-41AB-BFCB-D7F9F4444CAE}" type="pres">
      <dgm:prSet presAssocID="{E3B6785A-0B12-4737-ADF0-F59656C3C791}" presName="negativeSpace" presStyleCnt="0"/>
      <dgm:spPr/>
    </dgm:pt>
    <dgm:pt modelId="{B77EB18F-DBFD-43E4-8773-2EE3BABBA168}" type="pres">
      <dgm:prSet presAssocID="{E3B6785A-0B12-4737-ADF0-F59656C3C791}" presName="childText" presStyleLbl="conFgAcc1" presStyleIdx="2" presStyleCnt="4">
        <dgm:presLayoutVars>
          <dgm:bulletEnabled val="1"/>
        </dgm:presLayoutVars>
      </dgm:prSet>
      <dgm:spPr/>
    </dgm:pt>
    <dgm:pt modelId="{85759697-83C3-4AC5-BAC0-EF5C960BE242}" type="pres">
      <dgm:prSet presAssocID="{0E595C0C-13B1-40B6-932F-41C7A42A2EF2}" presName="spaceBetweenRectangles" presStyleCnt="0"/>
      <dgm:spPr/>
    </dgm:pt>
    <dgm:pt modelId="{2571782E-FD32-4F69-BE40-A147F1BA679B}" type="pres">
      <dgm:prSet presAssocID="{5DE65ADA-2573-487C-A775-342E7EA25255}" presName="parentLin" presStyleCnt="0"/>
      <dgm:spPr/>
    </dgm:pt>
    <dgm:pt modelId="{1960229E-0814-4E90-B3F3-1219099418C0}" type="pres">
      <dgm:prSet presAssocID="{5DE65ADA-2573-487C-A775-342E7EA25255}" presName="parentLeftMargin" presStyleLbl="node1" presStyleIdx="2" presStyleCnt="4"/>
      <dgm:spPr/>
    </dgm:pt>
    <dgm:pt modelId="{A4883A6F-5487-4BAB-8198-143DD9A2496D}" type="pres">
      <dgm:prSet presAssocID="{5DE65ADA-2573-487C-A775-342E7EA25255}" presName="parentText" presStyleLbl="node1" presStyleIdx="3" presStyleCnt="4">
        <dgm:presLayoutVars>
          <dgm:chMax val="0"/>
          <dgm:bulletEnabled val="1"/>
        </dgm:presLayoutVars>
      </dgm:prSet>
      <dgm:spPr/>
    </dgm:pt>
    <dgm:pt modelId="{8DCAE307-C2E9-4823-A72E-9FBCF90BF690}" type="pres">
      <dgm:prSet presAssocID="{5DE65ADA-2573-487C-A775-342E7EA25255}" presName="negativeSpace" presStyleCnt="0"/>
      <dgm:spPr/>
    </dgm:pt>
    <dgm:pt modelId="{C858C8D5-EFAE-4E64-8007-39B8E760692D}" type="pres">
      <dgm:prSet presAssocID="{5DE65ADA-2573-487C-A775-342E7EA25255}" presName="childText" presStyleLbl="conFgAcc1" presStyleIdx="3" presStyleCnt="4">
        <dgm:presLayoutVars>
          <dgm:bulletEnabled val="1"/>
        </dgm:presLayoutVars>
      </dgm:prSet>
      <dgm:spPr/>
    </dgm:pt>
  </dgm:ptLst>
  <dgm:cxnLst>
    <dgm:cxn modelId="{7E419C01-6457-4B2B-8B52-A51343820E7F}" type="presOf" srcId="{E3B6785A-0B12-4737-ADF0-F59656C3C791}" destId="{B39BCF0F-3F3A-464F-ABB1-D6B4B96739DB}" srcOrd="0" destOrd="0" presId="urn:microsoft.com/office/officeart/2005/8/layout/list1"/>
    <dgm:cxn modelId="{D4E6810D-B543-4672-8D41-4529BC01F086}" type="presOf" srcId="{FA56C92C-E897-4882-BF97-821BBE22D459}" destId="{08807E16-F45E-4AD8-8272-D0BE06B8EDAE}" srcOrd="0" destOrd="0" presId="urn:microsoft.com/office/officeart/2005/8/layout/list1"/>
    <dgm:cxn modelId="{03E9AB10-98C6-4FEB-8BFC-E6E200E40B4F}" type="presOf" srcId="{E84F4C48-5631-48D7-A5FB-C5E35E0D5E8E}" destId="{B77EB18F-DBFD-43E4-8773-2EE3BABBA168}" srcOrd="0" destOrd="0" presId="urn:microsoft.com/office/officeart/2005/8/layout/list1"/>
    <dgm:cxn modelId="{2A480260-8D09-4476-9771-301CFB2F6891}" srcId="{FA56C92C-E897-4882-BF97-821BBE22D459}" destId="{E3B6785A-0B12-4737-ADF0-F59656C3C791}" srcOrd="2" destOrd="0" parTransId="{1C7CBFE7-7DB3-4AE7-A4A9-984255A271EE}" sibTransId="{0E595C0C-13B1-40B6-932F-41C7A42A2EF2}"/>
    <dgm:cxn modelId="{165C1C4A-283E-446C-8D57-2DED4E0A1F0D}" type="presOf" srcId="{457A2915-F21D-4727-9213-49A13590B310}" destId="{AEE2D08A-44B6-4273-9359-B09905DEEBDD}" srcOrd="0" destOrd="0" presId="urn:microsoft.com/office/officeart/2005/8/layout/list1"/>
    <dgm:cxn modelId="{4539874A-6AD2-4641-AA31-EDC4C130822B}" srcId="{5DE65ADA-2573-487C-A775-342E7EA25255}" destId="{206C6FB2-43C9-4A57-BB91-58BAEA4C27D3}" srcOrd="1" destOrd="0" parTransId="{337CC3B2-F285-4AF6-A479-F19685241F51}" sibTransId="{476CBFBF-BF4E-4948-BEE8-B5F3B036215C}"/>
    <dgm:cxn modelId="{A3E10A6D-B0DF-43B8-AF42-AC6B29F545F0}" srcId="{FA56C92C-E897-4882-BF97-821BBE22D459}" destId="{EEA2C84B-120D-452C-BBFF-56785740D643}" srcOrd="1" destOrd="0" parTransId="{11B794AE-5398-4229-A28E-350BF66A814E}" sibTransId="{2A64EDBB-5FFB-42F9-B0E5-C69396AFE1E2}"/>
    <dgm:cxn modelId="{C807176D-FE5E-431A-A14C-4BD472185599}" type="presOf" srcId="{E3B6785A-0B12-4737-ADF0-F59656C3C791}" destId="{CA849892-26B7-4416-B1B6-EE89627DDD1F}" srcOrd="1" destOrd="0" presId="urn:microsoft.com/office/officeart/2005/8/layout/list1"/>
    <dgm:cxn modelId="{23F9F16D-4F70-46D1-B6DF-614BD2BACE77}" type="presOf" srcId="{206C6FB2-43C9-4A57-BB91-58BAEA4C27D3}" destId="{C858C8D5-EFAE-4E64-8007-39B8E760692D}" srcOrd="0" destOrd="4" presId="urn:microsoft.com/office/officeart/2005/8/layout/list1"/>
    <dgm:cxn modelId="{DD5B4573-9C65-4259-924F-712B99FF0350}" type="presOf" srcId="{8583C6A3-8625-4CB1-8162-3EC964CC524F}" destId="{0E191766-1A1C-4A83-BCB5-33D17A847197}" srcOrd="1" destOrd="0" presId="urn:microsoft.com/office/officeart/2005/8/layout/list1"/>
    <dgm:cxn modelId="{79C03454-6C35-4CC1-964C-B32ED75A0CAE}" type="presOf" srcId="{30A598C6-222D-487D-9124-D0C09BDBFE15}" destId="{C858C8D5-EFAE-4E64-8007-39B8E760692D}" srcOrd="0" destOrd="3" presId="urn:microsoft.com/office/officeart/2005/8/layout/list1"/>
    <dgm:cxn modelId="{801FA376-B588-4CC9-B62A-C5D731E72098}" srcId="{FA56C92C-E897-4882-BF97-821BBE22D459}" destId="{5DE65ADA-2573-487C-A775-342E7EA25255}" srcOrd="3" destOrd="0" parTransId="{B60210F1-1D71-4268-A266-E721CB84B84E}" sibTransId="{39C90896-3D53-4FE5-BABF-6A458580FF65}"/>
    <dgm:cxn modelId="{B1D9AB9D-B43A-4CB8-A185-5C457F612FF9}" srcId="{EEA2C84B-120D-452C-BBFF-56785740D643}" destId="{457A2915-F21D-4727-9213-49A13590B310}" srcOrd="0" destOrd="0" parTransId="{8ECE24AE-A2CB-428E-AFDB-81AC37193FBA}" sibTransId="{3CF409B7-2382-4098-A44E-B46E1AAE96D2}"/>
    <dgm:cxn modelId="{095F0BA7-CE66-4BA6-B348-DEF0156B74D5}" type="presOf" srcId="{B5701E42-557D-43EE-A2FB-A463141E9765}" destId="{C858C8D5-EFAE-4E64-8007-39B8E760692D}" srcOrd="0" destOrd="1" presId="urn:microsoft.com/office/officeart/2005/8/layout/list1"/>
    <dgm:cxn modelId="{D9A645AC-4E91-4917-A76F-1DDC70E8B50A}" type="presOf" srcId="{5DE65ADA-2573-487C-A775-342E7EA25255}" destId="{A4883A6F-5487-4BAB-8198-143DD9A2496D}" srcOrd="1" destOrd="0" presId="urn:microsoft.com/office/officeart/2005/8/layout/list1"/>
    <dgm:cxn modelId="{2C887EAD-0FC8-4793-9C2C-37BD9EDF2D1E}" srcId="{8583C6A3-8625-4CB1-8162-3EC964CC524F}" destId="{6FA2EE6C-94BF-48A9-9DDA-1311B1EA31C0}" srcOrd="0" destOrd="0" parTransId="{49ACEC87-4298-49F2-AAC4-A097E83630CE}" sibTransId="{DC182A59-2C77-4DDF-8B12-E48C00336562}"/>
    <dgm:cxn modelId="{985DCFB0-BABE-4F97-A081-897950E66890}" srcId="{FA56C92C-E897-4882-BF97-821BBE22D459}" destId="{8583C6A3-8625-4CB1-8162-3EC964CC524F}" srcOrd="0" destOrd="0" parTransId="{D1472369-A36A-4643-9815-D16BDBC3E7AB}" sibTransId="{1044C491-D41D-44BF-86D9-CAD787ADE502}"/>
    <dgm:cxn modelId="{074DDAB2-4613-4E8E-883D-E9A79DB53E86}" type="presOf" srcId="{D194779D-7E2F-401C-955D-2F5FA5DD77B7}" destId="{C858C8D5-EFAE-4E64-8007-39B8E760692D}" srcOrd="0" destOrd="2" presId="urn:microsoft.com/office/officeart/2005/8/layout/list1"/>
    <dgm:cxn modelId="{5CB1C6C6-CE0C-4AC8-A739-3F4F2461E607}" type="presOf" srcId="{EEA2C84B-120D-452C-BBFF-56785740D643}" destId="{4283E448-221B-4F99-91A5-7618843AF9B5}" srcOrd="1" destOrd="0" presId="urn:microsoft.com/office/officeart/2005/8/layout/list1"/>
    <dgm:cxn modelId="{D8C311CB-3FCA-473E-A671-DA7572267705}" type="presOf" srcId="{6FA2EE6C-94BF-48A9-9DDA-1311B1EA31C0}" destId="{6665BE65-8356-45AD-8DFB-31742672A521}" srcOrd="0" destOrd="0" presId="urn:microsoft.com/office/officeart/2005/8/layout/list1"/>
    <dgm:cxn modelId="{13E1B5D2-137B-49C7-899C-ED87F952369D}" type="presOf" srcId="{EEA2C84B-120D-452C-BBFF-56785740D643}" destId="{647250EC-E0C9-498F-92ED-0B2F45F54AAD}" srcOrd="0" destOrd="0" presId="urn:microsoft.com/office/officeart/2005/8/layout/list1"/>
    <dgm:cxn modelId="{DF5B4CD4-FD9E-4F64-B479-48BA703C2938}" type="presOf" srcId="{5DE65ADA-2573-487C-A775-342E7EA25255}" destId="{1960229E-0814-4E90-B3F3-1219099418C0}" srcOrd="0" destOrd="0" presId="urn:microsoft.com/office/officeart/2005/8/layout/list1"/>
    <dgm:cxn modelId="{810113DC-2141-4EC8-A7BD-4DD6050B3327}" type="presOf" srcId="{8583C6A3-8625-4CB1-8162-3EC964CC524F}" destId="{E74358F8-9C53-4CB7-AC46-D10ADFAD2C96}" srcOrd="0" destOrd="0" presId="urn:microsoft.com/office/officeart/2005/8/layout/list1"/>
    <dgm:cxn modelId="{52EFB0DD-8547-4579-BA75-17F721ECBDE0}" srcId="{01BCCB38-8C04-433C-BC6E-A11DBE114ACE}" destId="{B5701E42-557D-43EE-A2FB-A463141E9765}" srcOrd="0" destOrd="0" parTransId="{8B353BD6-18C4-4114-8764-993470334837}" sibTransId="{3F193CEF-1614-4173-A084-D6648B0A868B}"/>
    <dgm:cxn modelId="{37C03FDE-4CA3-40EA-9739-8031ADCFFFD2}" srcId="{5DE65ADA-2573-487C-A775-342E7EA25255}" destId="{01BCCB38-8C04-433C-BC6E-A11DBE114ACE}" srcOrd="0" destOrd="0" parTransId="{6889CE7C-FA4A-49BC-B2F0-2F73FCE487A8}" sibTransId="{FF71174C-6A83-4935-9784-49E2ED2EDD8B}"/>
    <dgm:cxn modelId="{330A32E4-11B5-437A-9382-9DB2A3377CDC}" srcId="{E3B6785A-0B12-4737-ADF0-F59656C3C791}" destId="{E84F4C48-5631-48D7-A5FB-C5E35E0D5E8E}" srcOrd="0" destOrd="0" parTransId="{B7585F88-809B-4B28-A1E3-90F498C8C9B8}" sibTransId="{CE9A6F72-C679-4A30-A964-AE5D2F50C895}"/>
    <dgm:cxn modelId="{660D2FE8-0606-4214-A14E-B73B963768E3}" srcId="{01BCCB38-8C04-433C-BC6E-A11DBE114ACE}" destId="{30A598C6-222D-487D-9124-D0C09BDBFE15}" srcOrd="2" destOrd="0" parTransId="{C42A41D5-CF28-4DDB-A58C-E74C6BC375EA}" sibTransId="{99253F9B-A952-4A99-9FDE-6C8EB3E1BE98}"/>
    <dgm:cxn modelId="{CF6FAAE8-841C-4D2B-A072-E447339244CF}" srcId="{01BCCB38-8C04-433C-BC6E-A11DBE114ACE}" destId="{D194779D-7E2F-401C-955D-2F5FA5DD77B7}" srcOrd="1" destOrd="0" parTransId="{BA31686A-8145-4264-8A4C-AF5C70D08B69}" sibTransId="{A1DB548F-AF89-49E6-AB2D-44188AE8E7F6}"/>
    <dgm:cxn modelId="{AE548DF5-57BA-40A2-873C-009C690C5ABD}" type="presOf" srcId="{01BCCB38-8C04-433C-BC6E-A11DBE114ACE}" destId="{C858C8D5-EFAE-4E64-8007-39B8E760692D}" srcOrd="0" destOrd="0" presId="urn:microsoft.com/office/officeart/2005/8/layout/list1"/>
    <dgm:cxn modelId="{935268CD-C983-43CD-85D8-F7385D1D0D34}" type="presParOf" srcId="{08807E16-F45E-4AD8-8272-D0BE06B8EDAE}" destId="{793DC95C-C351-4AB8-8047-919EC8F48216}" srcOrd="0" destOrd="0" presId="urn:microsoft.com/office/officeart/2005/8/layout/list1"/>
    <dgm:cxn modelId="{001945C9-D19A-4F9F-AF21-AD73BAD4E72B}" type="presParOf" srcId="{793DC95C-C351-4AB8-8047-919EC8F48216}" destId="{E74358F8-9C53-4CB7-AC46-D10ADFAD2C96}" srcOrd="0" destOrd="0" presId="urn:microsoft.com/office/officeart/2005/8/layout/list1"/>
    <dgm:cxn modelId="{638110B2-AA38-498C-BC16-1051C9D01A07}" type="presParOf" srcId="{793DC95C-C351-4AB8-8047-919EC8F48216}" destId="{0E191766-1A1C-4A83-BCB5-33D17A847197}" srcOrd="1" destOrd="0" presId="urn:microsoft.com/office/officeart/2005/8/layout/list1"/>
    <dgm:cxn modelId="{1693E96E-03B7-417F-9F4B-7E358B198A32}" type="presParOf" srcId="{08807E16-F45E-4AD8-8272-D0BE06B8EDAE}" destId="{62FCB01C-5879-404A-9697-35DFCC3EF8A5}" srcOrd="1" destOrd="0" presId="urn:microsoft.com/office/officeart/2005/8/layout/list1"/>
    <dgm:cxn modelId="{9BD243FD-6815-440F-AD1E-BF2361383159}" type="presParOf" srcId="{08807E16-F45E-4AD8-8272-D0BE06B8EDAE}" destId="{6665BE65-8356-45AD-8DFB-31742672A521}" srcOrd="2" destOrd="0" presId="urn:microsoft.com/office/officeart/2005/8/layout/list1"/>
    <dgm:cxn modelId="{C3E3C73F-888A-483D-AAE3-96B452560DE9}" type="presParOf" srcId="{08807E16-F45E-4AD8-8272-D0BE06B8EDAE}" destId="{6D6D1228-2272-466D-A517-19E48E1BC22D}" srcOrd="3" destOrd="0" presId="urn:microsoft.com/office/officeart/2005/8/layout/list1"/>
    <dgm:cxn modelId="{64F868B1-8C1F-405C-9FFC-C9B077E096B2}" type="presParOf" srcId="{08807E16-F45E-4AD8-8272-D0BE06B8EDAE}" destId="{0791185C-F3CC-4374-8CA7-94E311991DB0}" srcOrd="4" destOrd="0" presId="urn:microsoft.com/office/officeart/2005/8/layout/list1"/>
    <dgm:cxn modelId="{52E87E9E-F832-4BE2-898B-FEE1B3D1EC5E}" type="presParOf" srcId="{0791185C-F3CC-4374-8CA7-94E311991DB0}" destId="{647250EC-E0C9-498F-92ED-0B2F45F54AAD}" srcOrd="0" destOrd="0" presId="urn:microsoft.com/office/officeart/2005/8/layout/list1"/>
    <dgm:cxn modelId="{40DDCA74-D588-4BBB-8CE8-0D8B57C41ACE}" type="presParOf" srcId="{0791185C-F3CC-4374-8CA7-94E311991DB0}" destId="{4283E448-221B-4F99-91A5-7618843AF9B5}" srcOrd="1" destOrd="0" presId="urn:microsoft.com/office/officeart/2005/8/layout/list1"/>
    <dgm:cxn modelId="{9DF91785-1365-4172-8458-8538D1DFC0BF}" type="presParOf" srcId="{08807E16-F45E-4AD8-8272-D0BE06B8EDAE}" destId="{063543BC-72E9-4F54-95C0-280D5A5EA3F2}" srcOrd="5" destOrd="0" presId="urn:microsoft.com/office/officeart/2005/8/layout/list1"/>
    <dgm:cxn modelId="{F59F2D02-DC2E-4C33-925C-2879451D4E39}" type="presParOf" srcId="{08807E16-F45E-4AD8-8272-D0BE06B8EDAE}" destId="{AEE2D08A-44B6-4273-9359-B09905DEEBDD}" srcOrd="6" destOrd="0" presId="urn:microsoft.com/office/officeart/2005/8/layout/list1"/>
    <dgm:cxn modelId="{C89702B5-55C1-4B4B-9BA4-799242F9B28A}" type="presParOf" srcId="{08807E16-F45E-4AD8-8272-D0BE06B8EDAE}" destId="{6290BE08-FC7D-45FC-ACEC-5E466D262211}" srcOrd="7" destOrd="0" presId="urn:microsoft.com/office/officeart/2005/8/layout/list1"/>
    <dgm:cxn modelId="{0493B2E0-0820-4543-9485-104D4176CB5E}" type="presParOf" srcId="{08807E16-F45E-4AD8-8272-D0BE06B8EDAE}" destId="{63EE92FE-D0D6-4C28-9691-EDB4F43104EF}" srcOrd="8" destOrd="0" presId="urn:microsoft.com/office/officeart/2005/8/layout/list1"/>
    <dgm:cxn modelId="{4D309F09-1B1B-4E22-A625-E27A39D2E6B1}" type="presParOf" srcId="{63EE92FE-D0D6-4C28-9691-EDB4F43104EF}" destId="{B39BCF0F-3F3A-464F-ABB1-D6B4B96739DB}" srcOrd="0" destOrd="0" presId="urn:microsoft.com/office/officeart/2005/8/layout/list1"/>
    <dgm:cxn modelId="{21E17091-B7B6-4E61-89A3-462ACD380B40}" type="presParOf" srcId="{63EE92FE-D0D6-4C28-9691-EDB4F43104EF}" destId="{CA849892-26B7-4416-B1B6-EE89627DDD1F}" srcOrd="1" destOrd="0" presId="urn:microsoft.com/office/officeart/2005/8/layout/list1"/>
    <dgm:cxn modelId="{EFDF9EC9-B7A8-48D9-B3AD-494AC9D411B5}" type="presParOf" srcId="{08807E16-F45E-4AD8-8272-D0BE06B8EDAE}" destId="{EEB1D5D8-04CE-41AB-BFCB-D7F9F4444CAE}" srcOrd="9" destOrd="0" presId="urn:microsoft.com/office/officeart/2005/8/layout/list1"/>
    <dgm:cxn modelId="{538F0EC4-3115-43DF-90E7-A5683B2B8658}" type="presParOf" srcId="{08807E16-F45E-4AD8-8272-D0BE06B8EDAE}" destId="{B77EB18F-DBFD-43E4-8773-2EE3BABBA168}" srcOrd="10" destOrd="0" presId="urn:microsoft.com/office/officeart/2005/8/layout/list1"/>
    <dgm:cxn modelId="{1DB1B9A4-0AEB-448B-A7A9-18B42A510EE3}" type="presParOf" srcId="{08807E16-F45E-4AD8-8272-D0BE06B8EDAE}" destId="{85759697-83C3-4AC5-BAC0-EF5C960BE242}" srcOrd="11" destOrd="0" presId="urn:microsoft.com/office/officeart/2005/8/layout/list1"/>
    <dgm:cxn modelId="{8E832A94-9AB7-4FED-9093-53D5D364E968}" type="presParOf" srcId="{08807E16-F45E-4AD8-8272-D0BE06B8EDAE}" destId="{2571782E-FD32-4F69-BE40-A147F1BA679B}" srcOrd="12" destOrd="0" presId="urn:microsoft.com/office/officeart/2005/8/layout/list1"/>
    <dgm:cxn modelId="{5EE3CF54-068B-48B2-BC1A-8FAEFE90A2A5}" type="presParOf" srcId="{2571782E-FD32-4F69-BE40-A147F1BA679B}" destId="{1960229E-0814-4E90-B3F3-1219099418C0}" srcOrd="0" destOrd="0" presId="urn:microsoft.com/office/officeart/2005/8/layout/list1"/>
    <dgm:cxn modelId="{AEF165D7-5E08-4CB3-B502-5413E0DDDD52}" type="presParOf" srcId="{2571782E-FD32-4F69-BE40-A147F1BA679B}" destId="{A4883A6F-5487-4BAB-8198-143DD9A2496D}" srcOrd="1" destOrd="0" presId="urn:microsoft.com/office/officeart/2005/8/layout/list1"/>
    <dgm:cxn modelId="{32C630DB-4FD8-4448-AB82-2D70CC3D9137}" type="presParOf" srcId="{08807E16-F45E-4AD8-8272-D0BE06B8EDAE}" destId="{8DCAE307-C2E9-4823-A72E-9FBCF90BF690}" srcOrd="13" destOrd="0" presId="urn:microsoft.com/office/officeart/2005/8/layout/list1"/>
    <dgm:cxn modelId="{00FD36E9-F051-46EE-BF73-39EB777D2FC8}" type="presParOf" srcId="{08807E16-F45E-4AD8-8272-D0BE06B8EDAE}" destId="{C858C8D5-EFAE-4E64-8007-39B8E760692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5BE65-8356-45AD-8DFB-31742672A521}">
      <dsp:nvSpPr>
        <dsp:cNvPr id="0" name=""/>
        <dsp:cNvSpPr/>
      </dsp:nvSpPr>
      <dsp:spPr>
        <a:xfrm>
          <a:off x="0" y="299188"/>
          <a:ext cx="6804286" cy="1015875"/>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12420" rIns="528088"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We have completed exploratory analysis and model development to assess customer churn risk, using PowerCo’s historical customer usage, pricing, and contract data.</a:t>
          </a:r>
          <a:endParaRPr lang="en-US" sz="1500" kern="1200"/>
        </a:p>
      </dsp:txBody>
      <dsp:txXfrm>
        <a:off x="0" y="299188"/>
        <a:ext cx="6804286" cy="1015875"/>
      </dsp:txXfrm>
    </dsp:sp>
    <dsp:sp modelId="{0E191766-1A1C-4A83-BCB5-33D17A847197}">
      <dsp:nvSpPr>
        <dsp:cNvPr id="0" name=""/>
        <dsp:cNvSpPr/>
      </dsp:nvSpPr>
      <dsp:spPr>
        <a:xfrm>
          <a:off x="340214" y="77788"/>
          <a:ext cx="4763000" cy="44280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666750">
            <a:lnSpc>
              <a:spcPct val="90000"/>
            </a:lnSpc>
            <a:spcBef>
              <a:spcPct val="0"/>
            </a:spcBef>
            <a:spcAft>
              <a:spcPct val="35000"/>
            </a:spcAft>
            <a:buNone/>
          </a:pPr>
          <a:r>
            <a:rPr lang="en-US" sz="1500" b="0" i="0" kern="1200"/>
            <a:t>Situation</a:t>
          </a:r>
          <a:endParaRPr lang="en-US" sz="1500" kern="1200"/>
        </a:p>
      </dsp:txBody>
      <dsp:txXfrm>
        <a:off x="361830" y="99404"/>
        <a:ext cx="4719768" cy="399568"/>
      </dsp:txXfrm>
    </dsp:sp>
    <dsp:sp modelId="{AEE2D08A-44B6-4273-9359-B09905DEEBDD}">
      <dsp:nvSpPr>
        <dsp:cNvPr id="0" name=""/>
        <dsp:cNvSpPr/>
      </dsp:nvSpPr>
      <dsp:spPr>
        <a:xfrm>
          <a:off x="0" y="1617463"/>
          <a:ext cx="6804286" cy="1015875"/>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12420" rIns="528088"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Despite having rich customer data, PowerCo lacks a predictive system to flag high-risk customers, resulting in reactive, rather than preventative, retention efforts.</a:t>
          </a:r>
          <a:endParaRPr lang="en-US" sz="1500" kern="1200"/>
        </a:p>
      </dsp:txBody>
      <dsp:txXfrm>
        <a:off x="0" y="1617463"/>
        <a:ext cx="6804286" cy="1015875"/>
      </dsp:txXfrm>
    </dsp:sp>
    <dsp:sp modelId="{4283E448-221B-4F99-91A5-7618843AF9B5}">
      <dsp:nvSpPr>
        <dsp:cNvPr id="0" name=""/>
        <dsp:cNvSpPr/>
      </dsp:nvSpPr>
      <dsp:spPr>
        <a:xfrm>
          <a:off x="340214" y="1396063"/>
          <a:ext cx="4763000" cy="44280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666750">
            <a:lnSpc>
              <a:spcPct val="90000"/>
            </a:lnSpc>
            <a:spcBef>
              <a:spcPct val="0"/>
            </a:spcBef>
            <a:spcAft>
              <a:spcPct val="35000"/>
            </a:spcAft>
            <a:buNone/>
          </a:pPr>
          <a:r>
            <a:rPr lang="en-US" sz="1500" b="0" i="0" kern="1200"/>
            <a:t>Complication</a:t>
          </a:r>
          <a:endParaRPr lang="en-US" sz="1500" kern="1200"/>
        </a:p>
      </dsp:txBody>
      <dsp:txXfrm>
        <a:off x="361830" y="1417679"/>
        <a:ext cx="4719768" cy="399568"/>
      </dsp:txXfrm>
    </dsp:sp>
    <dsp:sp modelId="{B77EB18F-DBFD-43E4-8773-2EE3BABBA168}">
      <dsp:nvSpPr>
        <dsp:cNvPr id="0" name=""/>
        <dsp:cNvSpPr/>
      </dsp:nvSpPr>
      <dsp:spPr>
        <a:xfrm>
          <a:off x="0" y="2935738"/>
          <a:ext cx="6804286" cy="826875"/>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12420" rIns="528088"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Can we build a model to accurately identify customers at high risk of churning?</a:t>
          </a:r>
          <a:endParaRPr lang="en-US" sz="1500" kern="1200"/>
        </a:p>
      </dsp:txBody>
      <dsp:txXfrm>
        <a:off x="0" y="2935738"/>
        <a:ext cx="6804286" cy="826875"/>
      </dsp:txXfrm>
    </dsp:sp>
    <dsp:sp modelId="{CA849892-26B7-4416-B1B6-EE89627DDD1F}">
      <dsp:nvSpPr>
        <dsp:cNvPr id="0" name=""/>
        <dsp:cNvSpPr/>
      </dsp:nvSpPr>
      <dsp:spPr>
        <a:xfrm>
          <a:off x="340214" y="2714338"/>
          <a:ext cx="4763000" cy="44280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666750">
            <a:lnSpc>
              <a:spcPct val="90000"/>
            </a:lnSpc>
            <a:spcBef>
              <a:spcPct val="0"/>
            </a:spcBef>
            <a:spcAft>
              <a:spcPct val="35000"/>
            </a:spcAft>
            <a:buNone/>
          </a:pPr>
          <a:r>
            <a:rPr lang="en-US" sz="1500" b="0" i="0" kern="1200"/>
            <a:t>Question</a:t>
          </a:r>
          <a:endParaRPr lang="en-US" sz="1500" kern="1200"/>
        </a:p>
      </dsp:txBody>
      <dsp:txXfrm>
        <a:off x="361830" y="2735954"/>
        <a:ext cx="4719768" cy="399568"/>
      </dsp:txXfrm>
    </dsp:sp>
    <dsp:sp modelId="{C858C8D5-EFAE-4E64-8007-39B8E760692D}">
      <dsp:nvSpPr>
        <dsp:cNvPr id="0" name=""/>
        <dsp:cNvSpPr/>
      </dsp:nvSpPr>
      <dsp:spPr>
        <a:xfrm>
          <a:off x="0" y="4065013"/>
          <a:ext cx="6804286" cy="2362500"/>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12420" rIns="528088"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We developed a Random Forest model that achieved:</a:t>
          </a:r>
          <a:endParaRPr lang="en-US" sz="1500" kern="1200" dirty="0"/>
        </a:p>
        <a:p>
          <a:pPr marL="228600" lvl="2" indent="-114300" algn="l" defTabSz="666750">
            <a:lnSpc>
              <a:spcPct val="90000"/>
            </a:lnSpc>
            <a:spcBef>
              <a:spcPct val="0"/>
            </a:spcBef>
            <a:spcAft>
              <a:spcPct val="15000"/>
            </a:spcAft>
            <a:buChar char="•"/>
          </a:pPr>
          <a:r>
            <a:rPr lang="en-US" sz="1500" kern="1200">
              <a:latin typeface="Trebuchet MS"/>
              <a:ea typeface="Trebuchet MS"/>
              <a:cs typeface="Trebuchet MS"/>
              <a:sym typeface="Trebuchet MS"/>
            </a:rPr>
            <a:t>90% accuracy</a:t>
          </a:r>
          <a:endParaRPr lang="en-US" sz="1500" kern="1200" dirty="0"/>
        </a:p>
        <a:p>
          <a:pPr marL="228600" lvl="2" indent="-114300" algn="l" defTabSz="666750">
            <a:lnSpc>
              <a:spcPct val="90000"/>
            </a:lnSpc>
            <a:spcBef>
              <a:spcPct val="0"/>
            </a:spcBef>
            <a:spcAft>
              <a:spcPct val="15000"/>
            </a:spcAft>
            <a:buChar char="•"/>
          </a:pPr>
          <a:r>
            <a:rPr lang="en-US" sz="1500" kern="1200">
              <a:latin typeface="Trebuchet MS"/>
              <a:ea typeface="Trebuchet MS"/>
              <a:cs typeface="Trebuchet MS"/>
              <a:sym typeface="Trebuchet MS"/>
            </a:rPr>
            <a:t>~70% precision</a:t>
          </a:r>
          <a:endParaRPr lang="en-US" sz="1500" kern="1200" dirty="0">
            <a:latin typeface="Trebuchet MS"/>
            <a:ea typeface="Trebuchet MS"/>
            <a:cs typeface="Trebuchet MS"/>
            <a:sym typeface="Trebuchet MS"/>
          </a:endParaRPr>
        </a:p>
        <a:p>
          <a:pPr marL="228600" lvl="2" indent="-114300" algn="l" defTabSz="666750">
            <a:lnSpc>
              <a:spcPct val="90000"/>
            </a:lnSpc>
            <a:spcBef>
              <a:spcPct val="0"/>
            </a:spcBef>
            <a:spcAft>
              <a:spcPct val="15000"/>
            </a:spcAft>
            <a:buChar char="•"/>
          </a:pPr>
          <a:r>
            <a:rPr lang="en-US" sz="1500" kern="1200">
              <a:latin typeface="Trebuchet MS"/>
              <a:ea typeface="Trebuchet MS"/>
              <a:cs typeface="Trebuchet MS"/>
              <a:sym typeface="Trebuchet MS"/>
            </a:rPr>
            <a:t>Low recall (~4%)</a:t>
          </a:r>
          <a:endParaRPr lang="en-US" sz="1500" kern="1200" dirty="0">
            <a:latin typeface="Trebuchet MS"/>
            <a:ea typeface="Trebuchet MS"/>
            <a:cs typeface="Trebuchet MS"/>
            <a:sym typeface="Trebuchet MS"/>
          </a:endParaRPr>
        </a:p>
        <a:p>
          <a:pPr marL="114300" lvl="1" indent="-114300" algn="l" defTabSz="666750">
            <a:lnSpc>
              <a:spcPct val="90000"/>
            </a:lnSpc>
            <a:spcBef>
              <a:spcPct val="0"/>
            </a:spcBef>
            <a:spcAft>
              <a:spcPct val="15000"/>
            </a:spcAft>
            <a:buChar char="•"/>
          </a:pPr>
          <a:r>
            <a:rPr lang="en-US" sz="1500" b="0" i="0" kern="1200" dirty="0"/>
            <a:t>The model is highly precise when flagging churners, enabling confident targeting of the most likely cases. While it currently misses many churners (low recall), it provides a practical foundation for focused retention campaigns aimed at minimizing preventable revenue loss with minimal false positives.</a:t>
          </a:r>
          <a:endParaRPr lang="en-US" sz="1500" kern="1200" dirty="0"/>
        </a:p>
      </dsp:txBody>
      <dsp:txXfrm>
        <a:off x="0" y="4065013"/>
        <a:ext cx="6804286" cy="2362500"/>
      </dsp:txXfrm>
    </dsp:sp>
    <dsp:sp modelId="{A4883A6F-5487-4BAB-8198-143DD9A2496D}">
      <dsp:nvSpPr>
        <dsp:cNvPr id="0" name=""/>
        <dsp:cNvSpPr/>
      </dsp:nvSpPr>
      <dsp:spPr>
        <a:xfrm>
          <a:off x="340214" y="3843613"/>
          <a:ext cx="4763000" cy="44280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666750">
            <a:lnSpc>
              <a:spcPct val="90000"/>
            </a:lnSpc>
            <a:spcBef>
              <a:spcPct val="0"/>
            </a:spcBef>
            <a:spcAft>
              <a:spcPct val="35000"/>
            </a:spcAft>
            <a:buNone/>
          </a:pPr>
          <a:r>
            <a:rPr lang="en-US" sz="1500" b="0" i="0" kern="1200"/>
            <a:t>Answer</a:t>
          </a:r>
          <a:endParaRPr lang="en-US" sz="1500" kern="1200"/>
        </a:p>
      </dsp:txBody>
      <dsp:txXfrm>
        <a:off x="361830" y="3865229"/>
        <a:ext cx="471976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400" dirty="0">
                <a:solidFill>
                  <a:srgbClr val="D4DF33"/>
                </a:solidFill>
              </a:rPr>
              <a:t>Executive Summary</a:t>
            </a:r>
            <a:br>
              <a:rPr lang="en-US" dirty="0">
                <a:solidFill>
                  <a:srgbClr val="D4DF33"/>
                </a:solidFill>
              </a:rPr>
            </a:br>
            <a:endParaRPr dirty="0"/>
          </a:p>
        </p:txBody>
      </p:sp>
      <p:graphicFrame>
        <p:nvGraphicFramePr>
          <p:cNvPr id="2" name="Diagram 1">
            <a:extLst>
              <a:ext uri="{FF2B5EF4-FFF2-40B4-BE49-F238E27FC236}">
                <a16:creationId xmlns:a16="http://schemas.microsoft.com/office/drawing/2014/main" id="{55728D7A-F736-C08B-59E7-E39FBFF0EFE3}"/>
              </a:ext>
            </a:extLst>
          </p:cNvPr>
          <p:cNvGraphicFramePr/>
          <p:nvPr>
            <p:extLst>
              <p:ext uri="{D42A27DB-BD31-4B8C-83A1-F6EECF244321}">
                <p14:modId xmlns:p14="http://schemas.microsoft.com/office/powerpoint/2010/main" val="3335380857"/>
              </p:ext>
            </p:extLst>
          </p:nvPr>
        </p:nvGraphicFramePr>
        <p:xfrm>
          <a:off x="4458789" y="139338"/>
          <a:ext cx="6804286" cy="6505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2000" dirty="0" err="1">
                <a:solidFill>
                  <a:schemeClr val="lt1"/>
                </a:solidFill>
                <a:latin typeface="Trebuchet MS"/>
                <a:ea typeface="Trebuchet MS"/>
                <a:cs typeface="Trebuchet MS"/>
                <a:sym typeface="Trebuchet MS"/>
              </a:rPr>
              <a:t>PowerCo</a:t>
            </a:r>
            <a:r>
              <a:rPr lang="en-US" sz="2000" dirty="0">
                <a:solidFill>
                  <a:schemeClr val="lt1"/>
                </a:solidFill>
                <a:latin typeface="Trebuchet MS"/>
                <a:ea typeface="Trebuchet MS"/>
                <a:cs typeface="Trebuchet MS"/>
                <a:sym typeface="Trebuchet MS"/>
              </a:rPr>
              <a:t> is experiencing customer churn and wants to identify which clients are likely to leave in the near future. Historical customer usage and pricing data are available, providing a strong basis for predictive analysis.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Rashi Ratan</cp:lastModifiedBy>
  <cp:revision>1</cp:revision>
  <dcterms:created xsi:type="dcterms:W3CDTF">2016-11-04T11:46:04Z</dcterms:created>
  <dcterms:modified xsi:type="dcterms:W3CDTF">2025-05-10T19:47:04Z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