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8D262B-19B1-44A5-AE39-893A7D9FD57B}" v="36" dt="2025-05-11T20:02:14.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08"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 Ratan" userId="e271e389-31ad-4828-b45f-d613c537452f" providerId="ADAL" clId="{B98D262B-19B1-44A5-AE39-893A7D9FD57B}"/>
    <pc:docChg chg="undo redo custSel modSld">
      <pc:chgData name="Rashi Ratan" userId="e271e389-31ad-4828-b45f-d613c537452f" providerId="ADAL" clId="{B98D262B-19B1-44A5-AE39-893A7D9FD57B}" dt="2025-05-11T20:02:14.939" v="114" actId="20577"/>
      <pc:docMkLst>
        <pc:docMk/>
      </pc:docMkLst>
      <pc:sldChg chg="addSp delSp modSp mod">
        <pc:chgData name="Rashi Ratan" userId="e271e389-31ad-4828-b45f-d613c537452f" providerId="ADAL" clId="{B98D262B-19B1-44A5-AE39-893A7D9FD57B}" dt="2025-05-11T20:02:14.939" v="114" actId="20577"/>
        <pc:sldMkLst>
          <pc:docMk/>
          <pc:sldMk cId="0" sldId="256"/>
        </pc:sldMkLst>
        <pc:spChg chg="mod">
          <ac:chgData name="Rashi Ratan" userId="e271e389-31ad-4828-b45f-d613c537452f" providerId="ADAL" clId="{B98D262B-19B1-44A5-AE39-893A7D9FD57B}" dt="2025-05-10T19:47:04.123" v="97" actId="403"/>
          <ac:spMkLst>
            <pc:docMk/>
            <pc:sldMk cId="0" sldId="256"/>
            <ac:spMk id="511" creationId="{00000000-0000-0000-0000-000000000000}"/>
          </ac:spMkLst>
        </pc:spChg>
        <pc:spChg chg="del mod">
          <ac:chgData name="Rashi Ratan" userId="e271e389-31ad-4828-b45f-d613c537452f" providerId="ADAL" clId="{B98D262B-19B1-44A5-AE39-893A7D9FD57B}" dt="2025-05-10T19:45:57.624" v="72" actId="12084"/>
          <ac:spMkLst>
            <pc:docMk/>
            <pc:sldMk cId="0" sldId="256"/>
            <ac:spMk id="512" creationId="{00000000-0000-0000-0000-000000000000}"/>
          </ac:spMkLst>
        </pc:spChg>
        <pc:spChg chg="mod">
          <ac:chgData name="Rashi Ratan" userId="e271e389-31ad-4828-b45f-d613c537452f" providerId="ADAL" clId="{B98D262B-19B1-44A5-AE39-893A7D9FD57B}" dt="2025-05-10T19:47:00.732" v="94" actId="403"/>
          <ac:spMkLst>
            <pc:docMk/>
            <pc:sldMk cId="0" sldId="256"/>
            <ac:spMk id="513" creationId="{00000000-0000-0000-0000-000000000000}"/>
          </ac:spMkLst>
        </pc:spChg>
        <pc:graphicFrameChg chg="add mod">
          <ac:chgData name="Rashi Ratan" userId="e271e389-31ad-4828-b45f-d613c537452f" providerId="ADAL" clId="{B98D262B-19B1-44A5-AE39-893A7D9FD57B}" dt="2025-05-11T20:02:14.939" v="114" actId="20577"/>
          <ac:graphicFrameMkLst>
            <pc:docMk/>
            <pc:sldMk cId="0" sldId="256"/>
            <ac:graphicFrameMk id="2" creationId="{55728D7A-F736-C08B-59E7-E39FBFF0EFE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6C92C-E897-4882-BF97-821BBE22D459}" type="doc">
      <dgm:prSet loTypeId="urn:microsoft.com/office/officeart/2005/8/layout/list1" loCatId="list" qsTypeId="urn:microsoft.com/office/officeart/2005/8/quickstyle/simple4" qsCatId="simple" csTypeId="urn:microsoft.com/office/officeart/2005/8/colors/accent2_1" csCatId="accent2" phldr="1"/>
      <dgm:spPr/>
      <dgm:t>
        <a:bodyPr/>
        <a:lstStyle/>
        <a:p>
          <a:endParaRPr lang="en-US"/>
        </a:p>
      </dgm:t>
    </dgm:pt>
    <dgm:pt modelId="{8583C6A3-8625-4CB1-8162-3EC964CC524F}">
      <dgm:prSet/>
      <dgm:spPr/>
      <dgm:t>
        <a:bodyPr/>
        <a:lstStyle/>
        <a:p>
          <a:r>
            <a:rPr lang="en-US" b="1" i="0" dirty="0"/>
            <a:t>Situation</a:t>
          </a:r>
          <a:endParaRPr lang="en-US" b="1" dirty="0"/>
        </a:p>
      </dgm:t>
    </dgm:pt>
    <dgm:pt modelId="{1044C491-D41D-44BF-86D9-CAD787ADE502}" type="sibTrans" cxnId="{985DCFB0-BABE-4F97-A081-897950E66890}">
      <dgm:prSet/>
      <dgm:spPr/>
      <dgm:t>
        <a:bodyPr/>
        <a:lstStyle/>
        <a:p>
          <a:endParaRPr lang="en-US"/>
        </a:p>
      </dgm:t>
    </dgm:pt>
    <dgm:pt modelId="{D1472369-A36A-4643-9815-D16BDBC3E7AB}" type="parTrans" cxnId="{985DCFB0-BABE-4F97-A081-897950E66890}">
      <dgm:prSet/>
      <dgm:spPr/>
      <dgm:t>
        <a:bodyPr/>
        <a:lstStyle/>
        <a:p>
          <a:endParaRPr lang="en-US"/>
        </a:p>
      </dgm:t>
    </dgm:pt>
    <dgm:pt modelId="{6FA2EE6C-94BF-48A9-9DDA-1311B1EA31C0}">
      <dgm:prSet/>
      <dgm:spPr/>
      <dgm:t>
        <a:bodyPr/>
        <a:lstStyle/>
        <a:p>
          <a:r>
            <a:rPr lang="en-US" b="0" i="0" dirty="0"/>
            <a:t>We have completed exploratory analysis and model development to assess customer churn risk, using </a:t>
          </a:r>
          <a:r>
            <a:rPr lang="en-US" b="0" i="0" dirty="0" err="1"/>
            <a:t>PowerCo’s</a:t>
          </a:r>
          <a:r>
            <a:rPr lang="en-US" b="0" i="0" dirty="0"/>
            <a:t> historical customer usage, pricing, and contract data.</a:t>
          </a:r>
          <a:endParaRPr lang="en-US" dirty="0"/>
        </a:p>
      </dgm:t>
    </dgm:pt>
    <dgm:pt modelId="{DC182A59-2C77-4DDF-8B12-E48C00336562}" type="sibTrans" cxnId="{2C887EAD-0FC8-4793-9C2C-37BD9EDF2D1E}">
      <dgm:prSet/>
      <dgm:spPr/>
      <dgm:t>
        <a:bodyPr/>
        <a:lstStyle/>
        <a:p>
          <a:endParaRPr lang="en-US"/>
        </a:p>
      </dgm:t>
    </dgm:pt>
    <dgm:pt modelId="{49ACEC87-4298-49F2-AAC4-A097E83630CE}" type="parTrans" cxnId="{2C887EAD-0FC8-4793-9C2C-37BD9EDF2D1E}">
      <dgm:prSet/>
      <dgm:spPr/>
      <dgm:t>
        <a:bodyPr/>
        <a:lstStyle/>
        <a:p>
          <a:endParaRPr lang="en-US"/>
        </a:p>
      </dgm:t>
    </dgm:pt>
    <dgm:pt modelId="{5A77592B-EDED-4FBD-A0EE-845094CED869}">
      <dgm:prSet/>
      <dgm:spPr/>
      <dgm:t>
        <a:bodyPr/>
        <a:lstStyle/>
        <a:p>
          <a:pPr>
            <a:buNone/>
          </a:pPr>
          <a:r>
            <a:rPr lang="en-US" b="1" dirty="0"/>
            <a:t> Answer</a:t>
          </a:r>
        </a:p>
      </dgm:t>
    </dgm:pt>
    <dgm:pt modelId="{06BBDDC0-E1F1-4DC2-BBEF-0167B9CC6408}" type="parTrans" cxnId="{BD2B25A1-22BB-4AEF-A608-3F6DD2390005}">
      <dgm:prSet/>
      <dgm:spPr/>
      <dgm:t>
        <a:bodyPr/>
        <a:lstStyle/>
        <a:p>
          <a:endParaRPr lang="en-US"/>
        </a:p>
      </dgm:t>
    </dgm:pt>
    <dgm:pt modelId="{2433A1E6-835B-47B1-8FA5-83F9AAECB255}" type="sibTrans" cxnId="{BD2B25A1-22BB-4AEF-A608-3F6DD2390005}">
      <dgm:prSet/>
      <dgm:spPr/>
      <dgm:t>
        <a:bodyPr/>
        <a:lstStyle/>
        <a:p>
          <a:endParaRPr lang="en-US"/>
        </a:p>
      </dgm:t>
    </dgm:pt>
    <dgm:pt modelId="{7CBA19C6-754F-4AFE-89F7-52078DF80B32}">
      <dgm:prSet/>
      <dgm:spPr/>
      <dgm:t>
        <a:bodyPr/>
        <a:lstStyle/>
        <a:p>
          <a:pPr>
            <a:buFont typeface="Arial" panose="020B0604020202020204" pitchFamily="34" charset="0"/>
            <a:buChar char="•"/>
          </a:pPr>
          <a:r>
            <a:rPr lang="en-US"/>
            <a:t>Built a Random Forest model with:</a:t>
          </a:r>
          <a:endParaRPr lang="en-US" dirty="0"/>
        </a:p>
      </dgm:t>
    </dgm:pt>
    <dgm:pt modelId="{BC0FD62E-90F6-49E6-BBFE-DF5B8F6B35ED}" type="parTrans" cxnId="{1ED72A5F-8E64-4905-9BBA-89343A33E190}">
      <dgm:prSet/>
      <dgm:spPr/>
      <dgm:t>
        <a:bodyPr/>
        <a:lstStyle/>
        <a:p>
          <a:endParaRPr lang="en-US"/>
        </a:p>
      </dgm:t>
    </dgm:pt>
    <dgm:pt modelId="{4BBD3C98-BB18-4E74-B950-84A7D1E4BB0C}" type="sibTrans" cxnId="{1ED72A5F-8E64-4905-9BBA-89343A33E190}">
      <dgm:prSet/>
      <dgm:spPr/>
      <dgm:t>
        <a:bodyPr/>
        <a:lstStyle/>
        <a:p>
          <a:endParaRPr lang="en-US"/>
        </a:p>
      </dgm:t>
    </dgm:pt>
    <dgm:pt modelId="{1CBF4FB7-AF99-4630-AA9B-927512681F9A}">
      <dgm:prSet/>
      <dgm:spPr/>
      <dgm:t>
        <a:bodyPr/>
        <a:lstStyle/>
        <a:p>
          <a:pPr>
            <a:buFont typeface="Arial" panose="020B0604020202020204" pitchFamily="34" charset="0"/>
            <a:buChar char="•"/>
          </a:pPr>
          <a:r>
            <a:rPr lang="en-US" b="1"/>
            <a:t>90% accuracy</a:t>
          </a:r>
          <a:endParaRPr lang="en-US"/>
        </a:p>
      </dgm:t>
    </dgm:pt>
    <dgm:pt modelId="{4935B5F4-0B2C-452D-B21F-8FEC93FCCB41}" type="parTrans" cxnId="{84A8AA55-45F2-4F01-8EF7-0E9B29882946}">
      <dgm:prSet/>
      <dgm:spPr/>
      <dgm:t>
        <a:bodyPr/>
        <a:lstStyle/>
        <a:p>
          <a:endParaRPr lang="en-US"/>
        </a:p>
      </dgm:t>
    </dgm:pt>
    <dgm:pt modelId="{624C5DEE-2864-413C-A104-C0B067D842F1}" type="sibTrans" cxnId="{84A8AA55-45F2-4F01-8EF7-0E9B29882946}">
      <dgm:prSet/>
      <dgm:spPr/>
      <dgm:t>
        <a:bodyPr/>
        <a:lstStyle/>
        <a:p>
          <a:endParaRPr lang="en-US"/>
        </a:p>
      </dgm:t>
    </dgm:pt>
    <dgm:pt modelId="{F44F58DC-681E-479F-8111-F06C8EE0D71B}">
      <dgm:prSet/>
      <dgm:spPr/>
      <dgm:t>
        <a:bodyPr/>
        <a:lstStyle/>
        <a:p>
          <a:pPr>
            <a:buFont typeface="Arial" panose="020B0604020202020204" pitchFamily="34" charset="0"/>
            <a:buChar char="•"/>
          </a:pPr>
          <a:r>
            <a:rPr lang="en-US" b="1"/>
            <a:t>~70% precision</a:t>
          </a:r>
          <a:endParaRPr lang="en-US"/>
        </a:p>
      </dgm:t>
    </dgm:pt>
    <dgm:pt modelId="{E44EB042-04DC-44AD-BF1F-4023747D1C55}" type="parTrans" cxnId="{C9E71497-8876-4B7B-93B5-194ADEBC2100}">
      <dgm:prSet/>
      <dgm:spPr/>
      <dgm:t>
        <a:bodyPr/>
        <a:lstStyle/>
        <a:p>
          <a:endParaRPr lang="en-US"/>
        </a:p>
      </dgm:t>
    </dgm:pt>
    <dgm:pt modelId="{2B5EA152-E111-44F8-ACA8-285D37735489}" type="sibTrans" cxnId="{C9E71497-8876-4B7B-93B5-194ADEBC2100}">
      <dgm:prSet/>
      <dgm:spPr/>
      <dgm:t>
        <a:bodyPr/>
        <a:lstStyle/>
        <a:p>
          <a:endParaRPr lang="en-US"/>
        </a:p>
      </dgm:t>
    </dgm:pt>
    <dgm:pt modelId="{9641547C-8728-4D9A-87A2-AA2986ADDFD7}">
      <dgm:prSet/>
      <dgm:spPr/>
      <dgm:t>
        <a:bodyPr/>
        <a:lstStyle/>
        <a:p>
          <a:pPr>
            <a:buFont typeface="Arial" panose="020B0604020202020204" pitchFamily="34" charset="0"/>
            <a:buChar char="•"/>
          </a:pPr>
          <a:r>
            <a:rPr lang="en-US" b="1"/>
            <a:t>Churn rate: 7.35%</a:t>
          </a:r>
          <a:endParaRPr lang="en-US"/>
        </a:p>
      </dgm:t>
    </dgm:pt>
    <dgm:pt modelId="{2710F132-3098-4480-B52D-03750D01AC6B}" type="parTrans" cxnId="{46CDAD0F-D437-4A29-B031-23F0AE9AFA2A}">
      <dgm:prSet/>
      <dgm:spPr/>
      <dgm:t>
        <a:bodyPr/>
        <a:lstStyle/>
        <a:p>
          <a:endParaRPr lang="en-US"/>
        </a:p>
      </dgm:t>
    </dgm:pt>
    <dgm:pt modelId="{9C309539-24A2-496C-AD98-5B624ABBC5EB}" type="sibTrans" cxnId="{46CDAD0F-D437-4A29-B031-23F0AE9AFA2A}">
      <dgm:prSet/>
      <dgm:spPr/>
      <dgm:t>
        <a:bodyPr/>
        <a:lstStyle/>
        <a:p>
          <a:endParaRPr lang="en-US"/>
        </a:p>
      </dgm:t>
    </dgm:pt>
    <dgm:pt modelId="{176F0E9E-74F7-491A-A2A0-5A1484EB1FC2}">
      <dgm:prSet/>
      <dgm:spPr/>
      <dgm:t>
        <a:bodyPr/>
        <a:lstStyle/>
        <a:p>
          <a:pPr>
            <a:buFont typeface="Arial" panose="020B0604020202020204" pitchFamily="34" charset="0"/>
            <a:buChar char="•"/>
          </a:pPr>
          <a:r>
            <a:rPr lang="en-US" b="1"/>
            <a:t>Top churn drivers</a:t>
          </a:r>
          <a:r>
            <a:rPr lang="en-US"/>
            <a:t>:</a:t>
          </a:r>
        </a:p>
      </dgm:t>
    </dgm:pt>
    <dgm:pt modelId="{2A5468BB-580D-4CCC-A562-027ED2461510}" type="parTrans" cxnId="{848F9A36-86EB-447E-922D-704C93F51917}">
      <dgm:prSet/>
      <dgm:spPr/>
      <dgm:t>
        <a:bodyPr/>
        <a:lstStyle/>
        <a:p>
          <a:endParaRPr lang="en-US"/>
        </a:p>
      </dgm:t>
    </dgm:pt>
    <dgm:pt modelId="{EC60C84E-7D10-4695-8BE7-7EEA51D6C3BB}" type="sibTrans" cxnId="{848F9A36-86EB-447E-922D-704C93F51917}">
      <dgm:prSet/>
      <dgm:spPr/>
      <dgm:t>
        <a:bodyPr/>
        <a:lstStyle/>
        <a:p>
          <a:endParaRPr lang="en-US"/>
        </a:p>
      </dgm:t>
    </dgm:pt>
    <dgm:pt modelId="{20616154-2E11-48D9-8E33-6A5E9FA3F289}">
      <dgm:prSet/>
      <dgm:spPr/>
      <dgm:t>
        <a:bodyPr/>
        <a:lstStyle/>
        <a:p>
          <a:pPr>
            <a:buFont typeface="Arial" panose="020B0604020202020204" pitchFamily="34" charset="0"/>
            <a:buChar char="•"/>
          </a:pPr>
          <a:r>
            <a:rPr lang="en-US"/>
            <a:t>Low annual consumption (cons_12m)</a:t>
          </a:r>
        </a:p>
      </dgm:t>
    </dgm:pt>
    <dgm:pt modelId="{9A2DC1ED-ED44-4613-9990-4E2DC30B6C36}" type="parTrans" cxnId="{0107B3FB-8EFC-4CDF-83C4-EF1A3A4E01B6}">
      <dgm:prSet/>
      <dgm:spPr/>
      <dgm:t>
        <a:bodyPr/>
        <a:lstStyle/>
        <a:p>
          <a:endParaRPr lang="en-US"/>
        </a:p>
      </dgm:t>
    </dgm:pt>
    <dgm:pt modelId="{CD7507DA-3544-42AA-B80B-730CE4807284}" type="sibTrans" cxnId="{0107B3FB-8EFC-4CDF-83C4-EF1A3A4E01B6}">
      <dgm:prSet/>
      <dgm:spPr/>
      <dgm:t>
        <a:bodyPr/>
        <a:lstStyle/>
        <a:p>
          <a:endParaRPr lang="en-US"/>
        </a:p>
      </dgm:t>
    </dgm:pt>
    <dgm:pt modelId="{AD77B5FA-9054-403C-B39A-952B44FE0BAD}">
      <dgm:prSet/>
      <dgm:spPr/>
      <dgm:t>
        <a:bodyPr/>
        <a:lstStyle/>
        <a:p>
          <a:pPr>
            <a:buFont typeface="Arial" panose="020B0604020202020204" pitchFamily="34" charset="0"/>
            <a:buChar char="•"/>
          </a:pPr>
          <a:r>
            <a:rPr lang="en-US"/>
            <a:t>Lower net margin per customer</a:t>
          </a:r>
        </a:p>
      </dgm:t>
    </dgm:pt>
    <dgm:pt modelId="{EE25BBF2-3D54-4C64-AE79-B7CBB46375ED}" type="parTrans" cxnId="{986C67F4-EFB0-4E31-9CF2-44E16544B502}">
      <dgm:prSet/>
      <dgm:spPr/>
      <dgm:t>
        <a:bodyPr/>
        <a:lstStyle/>
        <a:p>
          <a:endParaRPr lang="en-US"/>
        </a:p>
      </dgm:t>
    </dgm:pt>
    <dgm:pt modelId="{973AEE9F-316D-4920-B4FB-9C8023429DFB}" type="sibTrans" cxnId="{986C67F4-EFB0-4E31-9CF2-44E16544B502}">
      <dgm:prSet/>
      <dgm:spPr/>
      <dgm:t>
        <a:bodyPr/>
        <a:lstStyle/>
        <a:p>
          <a:endParaRPr lang="en-US"/>
        </a:p>
      </dgm:t>
    </dgm:pt>
    <dgm:pt modelId="{07C7C957-7428-44CA-A56E-6049F2A97C7C}">
      <dgm:prSet/>
      <dgm:spPr/>
      <dgm:t>
        <a:bodyPr/>
        <a:lstStyle/>
        <a:p>
          <a:pPr>
            <a:buFont typeface="Arial" panose="020B0604020202020204" pitchFamily="34" charset="0"/>
            <a:buChar char="•"/>
          </a:pPr>
          <a:r>
            <a:rPr lang="en-US"/>
            <a:t>Higher forecasted meter rent</a:t>
          </a:r>
        </a:p>
      </dgm:t>
    </dgm:pt>
    <dgm:pt modelId="{6655CAC8-0878-4955-BCA3-C1C80B5E5990}" type="parTrans" cxnId="{49E0636F-67BB-4A33-BEDD-994F5892FE00}">
      <dgm:prSet/>
      <dgm:spPr/>
      <dgm:t>
        <a:bodyPr/>
        <a:lstStyle/>
        <a:p>
          <a:endParaRPr lang="en-US"/>
        </a:p>
      </dgm:t>
    </dgm:pt>
    <dgm:pt modelId="{04EFFF10-DDE0-4423-8BDD-CA9B773BE193}" type="sibTrans" cxnId="{49E0636F-67BB-4A33-BEDD-994F5892FE00}">
      <dgm:prSet/>
      <dgm:spPr/>
      <dgm:t>
        <a:bodyPr/>
        <a:lstStyle/>
        <a:p>
          <a:endParaRPr lang="en-US"/>
        </a:p>
      </dgm:t>
    </dgm:pt>
    <dgm:pt modelId="{F3FFDE40-E59E-49FE-BBC3-1D4A6F93E1A8}">
      <dgm:prSet/>
      <dgm:spPr/>
      <dgm:t>
        <a:bodyPr/>
        <a:lstStyle/>
        <a:p>
          <a:pPr>
            <a:buFont typeface="Arial" panose="020B0604020202020204" pitchFamily="34" charset="0"/>
            <a:buChar char="•"/>
          </a:pPr>
          <a:r>
            <a:rPr lang="en-US"/>
            <a:t>Lower electricity margins (gross and net)</a:t>
          </a:r>
        </a:p>
      </dgm:t>
    </dgm:pt>
    <dgm:pt modelId="{28464666-AF90-4AA2-AF86-38B72315488C}" type="parTrans" cxnId="{AFE347D4-ECCE-460D-8745-A62B4A13391C}">
      <dgm:prSet/>
      <dgm:spPr/>
      <dgm:t>
        <a:bodyPr/>
        <a:lstStyle/>
        <a:p>
          <a:endParaRPr lang="en-US"/>
        </a:p>
      </dgm:t>
    </dgm:pt>
    <dgm:pt modelId="{5F6D03C2-CDD1-4A1B-B041-9302B1B98AEC}" type="sibTrans" cxnId="{AFE347D4-ECCE-460D-8745-A62B4A13391C}">
      <dgm:prSet/>
      <dgm:spPr/>
      <dgm:t>
        <a:bodyPr/>
        <a:lstStyle/>
        <a:p>
          <a:endParaRPr lang="en-US"/>
        </a:p>
      </dgm:t>
    </dgm:pt>
    <dgm:pt modelId="{943465FC-C0CA-4829-9C47-5EBD9AA584B1}">
      <dgm:prSet/>
      <dgm:spPr/>
      <dgm:t>
        <a:bodyPr/>
        <a:lstStyle/>
        <a:p>
          <a:pPr>
            <a:buNone/>
          </a:pPr>
          <a:r>
            <a:rPr lang="en-US" b="1"/>
            <a:t> </a:t>
          </a:r>
          <a:r>
            <a:rPr lang="en-US" b="1" dirty="0"/>
            <a:t>Recommendation</a:t>
          </a:r>
        </a:p>
      </dgm:t>
    </dgm:pt>
    <dgm:pt modelId="{34E0E1FF-4CDB-4B81-B4B0-85D2FA434B73}" type="parTrans" cxnId="{1AD9E427-2DAE-44F0-8A49-E21FB2B16621}">
      <dgm:prSet/>
      <dgm:spPr/>
      <dgm:t>
        <a:bodyPr/>
        <a:lstStyle/>
        <a:p>
          <a:endParaRPr lang="en-US"/>
        </a:p>
      </dgm:t>
    </dgm:pt>
    <dgm:pt modelId="{26B30A3E-815D-4E64-A134-22CDC18E4FE7}" type="sibTrans" cxnId="{1AD9E427-2DAE-44F0-8A49-E21FB2B16621}">
      <dgm:prSet/>
      <dgm:spPr/>
      <dgm:t>
        <a:bodyPr/>
        <a:lstStyle/>
        <a:p>
          <a:endParaRPr lang="en-US"/>
        </a:p>
      </dgm:t>
    </dgm:pt>
    <dgm:pt modelId="{E09D3E04-A8FA-45F5-8F0C-97038DEEB28A}">
      <dgm:prSet/>
      <dgm:spPr/>
      <dgm:t>
        <a:bodyPr/>
        <a:lstStyle/>
        <a:p>
          <a:pPr>
            <a:buFont typeface="Arial" panose="020B0604020202020204" pitchFamily="34" charset="0"/>
            <a:buChar char="•"/>
          </a:pPr>
          <a:r>
            <a:rPr lang="en-US" dirty="0"/>
            <a:t>Focus retention efforts on:</a:t>
          </a:r>
        </a:p>
      </dgm:t>
    </dgm:pt>
    <dgm:pt modelId="{915CDA26-C6CE-4974-B41E-E87372AE104D}" type="parTrans" cxnId="{3904FE94-5A51-45EF-A2EC-E28E89F9513E}">
      <dgm:prSet/>
      <dgm:spPr/>
      <dgm:t>
        <a:bodyPr/>
        <a:lstStyle/>
        <a:p>
          <a:endParaRPr lang="en-US"/>
        </a:p>
      </dgm:t>
    </dgm:pt>
    <dgm:pt modelId="{75B62B39-3757-4A9E-ABA5-3CE41DD5270E}" type="sibTrans" cxnId="{3904FE94-5A51-45EF-A2EC-E28E89F9513E}">
      <dgm:prSet/>
      <dgm:spPr/>
      <dgm:t>
        <a:bodyPr/>
        <a:lstStyle/>
        <a:p>
          <a:endParaRPr lang="en-US"/>
        </a:p>
      </dgm:t>
    </dgm:pt>
    <dgm:pt modelId="{0AD5362D-6362-468F-9250-4A1420C85AF9}">
      <dgm:prSet/>
      <dgm:spPr/>
      <dgm:t>
        <a:bodyPr/>
        <a:lstStyle/>
        <a:p>
          <a:pPr>
            <a:buFont typeface="Arial" panose="020B0604020202020204" pitchFamily="34" charset="0"/>
            <a:buChar char="•"/>
          </a:pPr>
          <a:r>
            <a:rPr lang="en-US"/>
            <a:t>Low-usage, low-margin customers</a:t>
          </a:r>
        </a:p>
      </dgm:t>
    </dgm:pt>
    <dgm:pt modelId="{031CA6CE-483F-4357-83CF-C96A86CE8898}" type="parTrans" cxnId="{BBF192D7-5A10-4DFB-89EA-9F1F4C015BCD}">
      <dgm:prSet/>
      <dgm:spPr/>
      <dgm:t>
        <a:bodyPr/>
        <a:lstStyle/>
        <a:p>
          <a:endParaRPr lang="en-US"/>
        </a:p>
      </dgm:t>
    </dgm:pt>
    <dgm:pt modelId="{81452A9C-64E2-4B82-8559-09F0840E837E}" type="sibTrans" cxnId="{BBF192D7-5A10-4DFB-89EA-9F1F4C015BCD}">
      <dgm:prSet/>
      <dgm:spPr/>
      <dgm:t>
        <a:bodyPr/>
        <a:lstStyle/>
        <a:p>
          <a:endParaRPr lang="en-US"/>
        </a:p>
      </dgm:t>
    </dgm:pt>
    <dgm:pt modelId="{FB916160-A278-4B39-AA3E-9375B6E04D51}">
      <dgm:prSet/>
      <dgm:spPr/>
      <dgm:t>
        <a:bodyPr/>
        <a:lstStyle/>
        <a:p>
          <a:pPr>
            <a:buFont typeface="Arial" panose="020B0604020202020204" pitchFamily="34" charset="0"/>
            <a:buChar char="•"/>
          </a:pPr>
          <a:r>
            <a:rPr lang="en-US"/>
            <a:t>Customers facing high fixed costs (e.g., meter rent)</a:t>
          </a:r>
        </a:p>
      </dgm:t>
    </dgm:pt>
    <dgm:pt modelId="{47EB871E-7AC5-40BD-87F6-0AE3EBD0B3DF}" type="parTrans" cxnId="{2A79AD41-ADE1-49B2-B164-ED05BF9416D5}">
      <dgm:prSet/>
      <dgm:spPr/>
      <dgm:t>
        <a:bodyPr/>
        <a:lstStyle/>
        <a:p>
          <a:endParaRPr lang="en-US"/>
        </a:p>
      </dgm:t>
    </dgm:pt>
    <dgm:pt modelId="{13FFFA88-864B-4257-9690-C6D77835266B}" type="sibTrans" cxnId="{2A79AD41-ADE1-49B2-B164-ED05BF9416D5}">
      <dgm:prSet/>
      <dgm:spPr/>
      <dgm:t>
        <a:bodyPr/>
        <a:lstStyle/>
        <a:p>
          <a:endParaRPr lang="en-US"/>
        </a:p>
      </dgm:t>
    </dgm:pt>
    <dgm:pt modelId="{04C89EFE-1F4D-4BD6-B320-B0698156F220}">
      <dgm:prSet/>
      <dgm:spPr/>
      <dgm:t>
        <a:bodyPr/>
        <a:lstStyle/>
        <a:p>
          <a:pPr>
            <a:buFont typeface="Arial" panose="020B0604020202020204" pitchFamily="34" charset="0"/>
            <a:buChar char="•"/>
          </a:pPr>
          <a:r>
            <a:rPr lang="en-US"/>
            <a:t>Consider discounts or contract adjustments for this segment</a:t>
          </a:r>
        </a:p>
      </dgm:t>
    </dgm:pt>
    <dgm:pt modelId="{F02DF0BB-C99B-43F1-B85B-606983BE5F70}" type="parTrans" cxnId="{F4B7D9E6-448D-4620-86CE-59D9E782D594}">
      <dgm:prSet/>
      <dgm:spPr/>
      <dgm:t>
        <a:bodyPr/>
        <a:lstStyle/>
        <a:p>
          <a:endParaRPr lang="en-US"/>
        </a:p>
      </dgm:t>
    </dgm:pt>
    <dgm:pt modelId="{857AA041-0163-455B-AB38-8777D894C1B5}" type="sibTrans" cxnId="{F4B7D9E6-448D-4620-86CE-59D9E782D594}">
      <dgm:prSet/>
      <dgm:spPr/>
      <dgm:t>
        <a:bodyPr/>
        <a:lstStyle/>
        <a:p>
          <a:endParaRPr lang="en-US"/>
        </a:p>
      </dgm:t>
    </dgm:pt>
    <dgm:pt modelId="{8C0AFCEF-B2BD-43D6-B09F-D84F67A948F7}">
      <dgm:prSet/>
      <dgm:spPr/>
      <dgm:t>
        <a:bodyPr/>
        <a:lstStyle/>
        <a:p>
          <a:pPr>
            <a:buFont typeface="Arial" panose="020B0604020202020204" pitchFamily="34" charset="0"/>
            <a:buChar char="•"/>
          </a:pPr>
          <a:r>
            <a:rPr lang="en-US"/>
            <a:t>Add behavioral data to improve recall and broaden coverage</a:t>
          </a:r>
        </a:p>
      </dgm:t>
    </dgm:pt>
    <dgm:pt modelId="{0A455CF8-C8FE-47F8-9C78-7C644E999CD1}" type="parTrans" cxnId="{87BAF3B3-9481-4F62-89BF-D74330374EB4}">
      <dgm:prSet/>
      <dgm:spPr/>
      <dgm:t>
        <a:bodyPr/>
        <a:lstStyle/>
        <a:p>
          <a:endParaRPr lang="en-US"/>
        </a:p>
      </dgm:t>
    </dgm:pt>
    <dgm:pt modelId="{68666C07-EBCF-4D2F-95FF-7A905698FF5C}" type="sibTrans" cxnId="{87BAF3B3-9481-4F62-89BF-D74330374EB4}">
      <dgm:prSet/>
      <dgm:spPr/>
      <dgm:t>
        <a:bodyPr/>
        <a:lstStyle/>
        <a:p>
          <a:endParaRPr lang="en-US"/>
        </a:p>
      </dgm:t>
    </dgm:pt>
    <dgm:pt modelId="{08807E16-F45E-4AD8-8272-D0BE06B8EDAE}" type="pres">
      <dgm:prSet presAssocID="{FA56C92C-E897-4882-BF97-821BBE22D459}" presName="linear" presStyleCnt="0">
        <dgm:presLayoutVars>
          <dgm:dir/>
          <dgm:animLvl val="lvl"/>
          <dgm:resizeHandles val="exact"/>
        </dgm:presLayoutVars>
      </dgm:prSet>
      <dgm:spPr/>
    </dgm:pt>
    <dgm:pt modelId="{793DC95C-C351-4AB8-8047-919EC8F48216}" type="pres">
      <dgm:prSet presAssocID="{8583C6A3-8625-4CB1-8162-3EC964CC524F}" presName="parentLin" presStyleCnt="0"/>
      <dgm:spPr/>
    </dgm:pt>
    <dgm:pt modelId="{E74358F8-9C53-4CB7-AC46-D10ADFAD2C96}" type="pres">
      <dgm:prSet presAssocID="{8583C6A3-8625-4CB1-8162-3EC964CC524F}" presName="parentLeftMargin" presStyleLbl="node1" presStyleIdx="0" presStyleCnt="3"/>
      <dgm:spPr/>
    </dgm:pt>
    <dgm:pt modelId="{0E191766-1A1C-4A83-BCB5-33D17A847197}" type="pres">
      <dgm:prSet presAssocID="{8583C6A3-8625-4CB1-8162-3EC964CC524F}" presName="parentText" presStyleLbl="node1" presStyleIdx="0" presStyleCnt="3">
        <dgm:presLayoutVars>
          <dgm:chMax val="0"/>
          <dgm:bulletEnabled val="1"/>
        </dgm:presLayoutVars>
      </dgm:prSet>
      <dgm:spPr/>
    </dgm:pt>
    <dgm:pt modelId="{62FCB01C-5879-404A-9697-35DFCC3EF8A5}" type="pres">
      <dgm:prSet presAssocID="{8583C6A3-8625-4CB1-8162-3EC964CC524F}" presName="negativeSpace" presStyleCnt="0"/>
      <dgm:spPr/>
    </dgm:pt>
    <dgm:pt modelId="{6665BE65-8356-45AD-8DFB-31742672A521}" type="pres">
      <dgm:prSet presAssocID="{8583C6A3-8625-4CB1-8162-3EC964CC524F}" presName="childText" presStyleLbl="conFgAcc1" presStyleIdx="0" presStyleCnt="3">
        <dgm:presLayoutVars>
          <dgm:bulletEnabled val="1"/>
        </dgm:presLayoutVars>
      </dgm:prSet>
      <dgm:spPr/>
    </dgm:pt>
    <dgm:pt modelId="{6D6D1228-2272-466D-A517-19E48E1BC22D}" type="pres">
      <dgm:prSet presAssocID="{1044C491-D41D-44BF-86D9-CAD787ADE502}" presName="spaceBetweenRectangles" presStyleCnt="0"/>
      <dgm:spPr/>
    </dgm:pt>
    <dgm:pt modelId="{3AC2A2F2-B464-4191-9384-5FEBD6738C6D}" type="pres">
      <dgm:prSet presAssocID="{5A77592B-EDED-4FBD-A0EE-845094CED869}" presName="parentLin" presStyleCnt="0"/>
      <dgm:spPr/>
    </dgm:pt>
    <dgm:pt modelId="{140D1ABD-71DA-4127-B8F5-724B61195326}" type="pres">
      <dgm:prSet presAssocID="{5A77592B-EDED-4FBD-A0EE-845094CED869}" presName="parentLeftMargin" presStyleLbl="node1" presStyleIdx="0" presStyleCnt="3"/>
      <dgm:spPr/>
    </dgm:pt>
    <dgm:pt modelId="{6D4DDD64-B0DB-4A0E-8CE5-DC5FCC13860C}" type="pres">
      <dgm:prSet presAssocID="{5A77592B-EDED-4FBD-A0EE-845094CED869}" presName="parentText" presStyleLbl="node1" presStyleIdx="1" presStyleCnt="3">
        <dgm:presLayoutVars>
          <dgm:chMax val="0"/>
          <dgm:bulletEnabled val="1"/>
        </dgm:presLayoutVars>
      </dgm:prSet>
      <dgm:spPr/>
    </dgm:pt>
    <dgm:pt modelId="{B58E9EFD-87FA-4F82-A9AA-A0278D7BF108}" type="pres">
      <dgm:prSet presAssocID="{5A77592B-EDED-4FBD-A0EE-845094CED869}" presName="negativeSpace" presStyleCnt="0"/>
      <dgm:spPr/>
    </dgm:pt>
    <dgm:pt modelId="{71874039-BD04-4B5A-972B-0514B4C98D5F}" type="pres">
      <dgm:prSet presAssocID="{5A77592B-EDED-4FBD-A0EE-845094CED869}" presName="childText" presStyleLbl="conFgAcc1" presStyleIdx="1" presStyleCnt="3">
        <dgm:presLayoutVars>
          <dgm:bulletEnabled val="1"/>
        </dgm:presLayoutVars>
      </dgm:prSet>
      <dgm:spPr/>
    </dgm:pt>
    <dgm:pt modelId="{3B9562D3-54E1-4B68-95D0-C3E19C57F801}" type="pres">
      <dgm:prSet presAssocID="{2433A1E6-835B-47B1-8FA5-83F9AAECB255}" presName="spaceBetweenRectangles" presStyleCnt="0"/>
      <dgm:spPr/>
    </dgm:pt>
    <dgm:pt modelId="{4F3B0F2F-4D78-4ED2-904B-BEB0950DC148}" type="pres">
      <dgm:prSet presAssocID="{943465FC-C0CA-4829-9C47-5EBD9AA584B1}" presName="parentLin" presStyleCnt="0"/>
      <dgm:spPr/>
    </dgm:pt>
    <dgm:pt modelId="{500ECB20-E0A6-4556-A7EC-55A21793152B}" type="pres">
      <dgm:prSet presAssocID="{943465FC-C0CA-4829-9C47-5EBD9AA584B1}" presName="parentLeftMargin" presStyleLbl="node1" presStyleIdx="1" presStyleCnt="3"/>
      <dgm:spPr/>
    </dgm:pt>
    <dgm:pt modelId="{B673A553-9A83-4051-B45A-0107C4C81342}" type="pres">
      <dgm:prSet presAssocID="{943465FC-C0CA-4829-9C47-5EBD9AA584B1}" presName="parentText" presStyleLbl="node1" presStyleIdx="2" presStyleCnt="3">
        <dgm:presLayoutVars>
          <dgm:chMax val="0"/>
          <dgm:bulletEnabled val="1"/>
        </dgm:presLayoutVars>
      </dgm:prSet>
      <dgm:spPr/>
    </dgm:pt>
    <dgm:pt modelId="{89C18A81-236C-488C-8D8D-6AB5F9242264}" type="pres">
      <dgm:prSet presAssocID="{943465FC-C0CA-4829-9C47-5EBD9AA584B1}" presName="negativeSpace" presStyleCnt="0"/>
      <dgm:spPr/>
    </dgm:pt>
    <dgm:pt modelId="{D271B5EC-F65B-45CD-ABC9-4BFFAAF9867B}" type="pres">
      <dgm:prSet presAssocID="{943465FC-C0CA-4829-9C47-5EBD9AA584B1}" presName="childText" presStyleLbl="conFgAcc1" presStyleIdx="2" presStyleCnt="3">
        <dgm:presLayoutVars>
          <dgm:bulletEnabled val="1"/>
        </dgm:presLayoutVars>
      </dgm:prSet>
      <dgm:spPr/>
    </dgm:pt>
  </dgm:ptLst>
  <dgm:cxnLst>
    <dgm:cxn modelId="{0FC1C202-F3DE-4F00-A5AD-783EC91292F9}" type="presOf" srcId="{20616154-2E11-48D9-8E33-6A5E9FA3F289}" destId="{71874039-BD04-4B5A-972B-0514B4C98D5F}" srcOrd="0" destOrd="5" presId="urn:microsoft.com/office/officeart/2005/8/layout/list1"/>
    <dgm:cxn modelId="{BCF1A504-9A63-4ED3-B20F-1F64074CF0F5}" type="presOf" srcId="{0AD5362D-6362-468F-9250-4A1420C85AF9}" destId="{D271B5EC-F65B-45CD-ABC9-4BFFAAF9867B}" srcOrd="0" destOrd="1" presId="urn:microsoft.com/office/officeart/2005/8/layout/list1"/>
    <dgm:cxn modelId="{BC15350C-8231-4A99-8A14-9C3CD5A3DF94}" type="presOf" srcId="{176F0E9E-74F7-491A-A2A0-5A1484EB1FC2}" destId="{71874039-BD04-4B5A-972B-0514B4C98D5F}" srcOrd="0" destOrd="4" presId="urn:microsoft.com/office/officeart/2005/8/layout/list1"/>
    <dgm:cxn modelId="{D4E6810D-B543-4672-8D41-4529BC01F086}" type="presOf" srcId="{FA56C92C-E897-4882-BF97-821BBE22D459}" destId="{08807E16-F45E-4AD8-8272-D0BE06B8EDAE}" srcOrd="0" destOrd="0" presId="urn:microsoft.com/office/officeart/2005/8/layout/list1"/>
    <dgm:cxn modelId="{46CDAD0F-D437-4A29-B031-23F0AE9AFA2A}" srcId="{7CBA19C6-754F-4AFE-89F7-52078DF80B32}" destId="{9641547C-8728-4D9A-87A2-AA2986ADDFD7}" srcOrd="2" destOrd="0" parTransId="{2710F132-3098-4480-B52D-03750D01AC6B}" sibTransId="{9C309539-24A2-496C-AD98-5B624ABBC5EB}"/>
    <dgm:cxn modelId="{9169941F-39B7-484B-B54C-1077F29B4DF0}" type="presOf" srcId="{943465FC-C0CA-4829-9C47-5EBD9AA584B1}" destId="{500ECB20-E0A6-4556-A7EC-55A21793152B}" srcOrd="0" destOrd="0" presId="urn:microsoft.com/office/officeart/2005/8/layout/list1"/>
    <dgm:cxn modelId="{1AD9E427-2DAE-44F0-8A49-E21FB2B16621}" srcId="{FA56C92C-E897-4882-BF97-821BBE22D459}" destId="{943465FC-C0CA-4829-9C47-5EBD9AA584B1}" srcOrd="2" destOrd="0" parTransId="{34E0E1FF-4CDB-4B81-B4B0-85D2FA434B73}" sibTransId="{26B30A3E-815D-4E64-A134-22CDC18E4FE7}"/>
    <dgm:cxn modelId="{7C890136-68E6-4157-BEBF-B0094030F970}" type="presOf" srcId="{07C7C957-7428-44CA-A56E-6049F2A97C7C}" destId="{71874039-BD04-4B5A-972B-0514B4C98D5F}" srcOrd="0" destOrd="7" presId="urn:microsoft.com/office/officeart/2005/8/layout/list1"/>
    <dgm:cxn modelId="{848F9A36-86EB-447E-922D-704C93F51917}" srcId="{5A77592B-EDED-4FBD-A0EE-845094CED869}" destId="{176F0E9E-74F7-491A-A2A0-5A1484EB1FC2}" srcOrd="1" destOrd="0" parTransId="{2A5468BB-580D-4CCC-A562-027ED2461510}" sibTransId="{EC60C84E-7D10-4695-8BE7-7EEA51D6C3BB}"/>
    <dgm:cxn modelId="{18CDF238-8AC0-4A7A-8FB5-B2129E0ADB0F}" type="presOf" srcId="{1CBF4FB7-AF99-4630-AA9B-927512681F9A}" destId="{71874039-BD04-4B5A-972B-0514B4C98D5F}" srcOrd="0" destOrd="1" presId="urn:microsoft.com/office/officeart/2005/8/layout/list1"/>
    <dgm:cxn modelId="{1ED72A5F-8E64-4905-9BBA-89343A33E190}" srcId="{5A77592B-EDED-4FBD-A0EE-845094CED869}" destId="{7CBA19C6-754F-4AFE-89F7-52078DF80B32}" srcOrd="0" destOrd="0" parTransId="{BC0FD62E-90F6-49E6-BBFE-DF5B8F6B35ED}" sibTransId="{4BBD3C98-BB18-4E74-B950-84A7D1E4BB0C}"/>
    <dgm:cxn modelId="{2A79AD41-ADE1-49B2-B164-ED05BF9416D5}" srcId="{E09D3E04-A8FA-45F5-8F0C-97038DEEB28A}" destId="{FB916160-A278-4B39-AA3E-9375B6E04D51}" srcOrd="1" destOrd="0" parTransId="{47EB871E-7AC5-40BD-87F6-0AE3EBD0B3DF}" sibTransId="{13FFFA88-864B-4257-9690-C6D77835266B}"/>
    <dgm:cxn modelId="{B0BC7B43-A475-4EAF-94FD-F2910D093FE0}" type="presOf" srcId="{5A77592B-EDED-4FBD-A0EE-845094CED869}" destId="{6D4DDD64-B0DB-4A0E-8CE5-DC5FCC13860C}" srcOrd="1" destOrd="0" presId="urn:microsoft.com/office/officeart/2005/8/layout/list1"/>
    <dgm:cxn modelId="{49E0636F-67BB-4A33-BEDD-994F5892FE00}" srcId="{176F0E9E-74F7-491A-A2A0-5A1484EB1FC2}" destId="{07C7C957-7428-44CA-A56E-6049F2A97C7C}" srcOrd="2" destOrd="0" parTransId="{6655CAC8-0878-4955-BCA3-C1C80B5E5990}" sibTransId="{04EFFF10-DDE0-4423-8BDD-CA9B773BE193}"/>
    <dgm:cxn modelId="{D3500870-99D2-41CB-BC92-2891272F38C2}" type="presOf" srcId="{04C89EFE-1F4D-4BD6-B320-B0698156F220}" destId="{D271B5EC-F65B-45CD-ABC9-4BFFAAF9867B}" srcOrd="0" destOrd="3" presId="urn:microsoft.com/office/officeart/2005/8/layout/list1"/>
    <dgm:cxn modelId="{DD5B4573-9C65-4259-924F-712B99FF0350}" type="presOf" srcId="{8583C6A3-8625-4CB1-8162-3EC964CC524F}" destId="{0E191766-1A1C-4A83-BCB5-33D17A847197}" srcOrd="1" destOrd="0" presId="urn:microsoft.com/office/officeart/2005/8/layout/list1"/>
    <dgm:cxn modelId="{84A8AA55-45F2-4F01-8EF7-0E9B29882946}" srcId="{7CBA19C6-754F-4AFE-89F7-52078DF80B32}" destId="{1CBF4FB7-AF99-4630-AA9B-927512681F9A}" srcOrd="0" destOrd="0" parTransId="{4935B5F4-0B2C-452D-B21F-8FEC93FCCB41}" sibTransId="{624C5DEE-2864-413C-A104-C0B067D842F1}"/>
    <dgm:cxn modelId="{10E50F92-8998-40AE-92E1-8165B7E16A2A}" type="presOf" srcId="{7CBA19C6-754F-4AFE-89F7-52078DF80B32}" destId="{71874039-BD04-4B5A-972B-0514B4C98D5F}" srcOrd="0" destOrd="0" presId="urn:microsoft.com/office/officeart/2005/8/layout/list1"/>
    <dgm:cxn modelId="{1583E293-486C-4F91-8874-8CF954169F06}" type="presOf" srcId="{943465FC-C0CA-4829-9C47-5EBD9AA584B1}" destId="{B673A553-9A83-4051-B45A-0107C4C81342}" srcOrd="1" destOrd="0" presId="urn:microsoft.com/office/officeart/2005/8/layout/list1"/>
    <dgm:cxn modelId="{2C20A694-8BB6-487A-B3D3-64939D6FFBD1}" type="presOf" srcId="{E09D3E04-A8FA-45F5-8F0C-97038DEEB28A}" destId="{D271B5EC-F65B-45CD-ABC9-4BFFAAF9867B}" srcOrd="0" destOrd="0" presId="urn:microsoft.com/office/officeart/2005/8/layout/list1"/>
    <dgm:cxn modelId="{3904FE94-5A51-45EF-A2EC-E28E89F9513E}" srcId="{943465FC-C0CA-4829-9C47-5EBD9AA584B1}" destId="{E09D3E04-A8FA-45F5-8F0C-97038DEEB28A}" srcOrd="0" destOrd="0" parTransId="{915CDA26-C6CE-4974-B41E-E87372AE104D}" sibTransId="{75B62B39-3757-4A9E-ABA5-3CE41DD5270E}"/>
    <dgm:cxn modelId="{C9E71497-8876-4B7B-93B5-194ADEBC2100}" srcId="{7CBA19C6-754F-4AFE-89F7-52078DF80B32}" destId="{F44F58DC-681E-479F-8111-F06C8EE0D71B}" srcOrd="1" destOrd="0" parTransId="{E44EB042-04DC-44AD-BF1F-4023747D1C55}" sibTransId="{2B5EA152-E111-44F8-ACA8-285D37735489}"/>
    <dgm:cxn modelId="{BD2B25A1-22BB-4AEF-A608-3F6DD2390005}" srcId="{FA56C92C-E897-4882-BF97-821BBE22D459}" destId="{5A77592B-EDED-4FBD-A0EE-845094CED869}" srcOrd="1" destOrd="0" parTransId="{06BBDDC0-E1F1-4DC2-BBEF-0167B9CC6408}" sibTransId="{2433A1E6-835B-47B1-8FA5-83F9AAECB255}"/>
    <dgm:cxn modelId="{2C887EAD-0FC8-4793-9C2C-37BD9EDF2D1E}" srcId="{8583C6A3-8625-4CB1-8162-3EC964CC524F}" destId="{6FA2EE6C-94BF-48A9-9DDA-1311B1EA31C0}" srcOrd="0" destOrd="0" parTransId="{49ACEC87-4298-49F2-AAC4-A097E83630CE}" sibTransId="{DC182A59-2C77-4DDF-8B12-E48C00336562}"/>
    <dgm:cxn modelId="{985DCFB0-BABE-4F97-A081-897950E66890}" srcId="{FA56C92C-E897-4882-BF97-821BBE22D459}" destId="{8583C6A3-8625-4CB1-8162-3EC964CC524F}" srcOrd="0" destOrd="0" parTransId="{D1472369-A36A-4643-9815-D16BDBC3E7AB}" sibTransId="{1044C491-D41D-44BF-86D9-CAD787ADE502}"/>
    <dgm:cxn modelId="{981C3AB1-CEFF-47F6-9C1C-82074FBB96D7}" type="presOf" srcId="{FB916160-A278-4B39-AA3E-9375B6E04D51}" destId="{D271B5EC-F65B-45CD-ABC9-4BFFAAF9867B}" srcOrd="0" destOrd="2" presId="urn:microsoft.com/office/officeart/2005/8/layout/list1"/>
    <dgm:cxn modelId="{87BAF3B3-9481-4F62-89BF-D74330374EB4}" srcId="{943465FC-C0CA-4829-9C47-5EBD9AA584B1}" destId="{8C0AFCEF-B2BD-43D6-B09F-D84F67A948F7}" srcOrd="2" destOrd="0" parTransId="{0A455CF8-C8FE-47F8-9C78-7C644E999CD1}" sibTransId="{68666C07-EBCF-4D2F-95FF-7A905698FF5C}"/>
    <dgm:cxn modelId="{A8FA2BCA-1FB5-45F8-BCC5-95FCB114DB2A}" type="presOf" srcId="{F3FFDE40-E59E-49FE-BBC3-1D4A6F93E1A8}" destId="{71874039-BD04-4B5A-972B-0514B4C98D5F}" srcOrd="0" destOrd="8" presId="urn:microsoft.com/office/officeart/2005/8/layout/list1"/>
    <dgm:cxn modelId="{3D3D3ACA-8B53-49C7-AB1D-D723E6A564CF}" type="presOf" srcId="{9641547C-8728-4D9A-87A2-AA2986ADDFD7}" destId="{71874039-BD04-4B5A-972B-0514B4C98D5F}" srcOrd="0" destOrd="3" presId="urn:microsoft.com/office/officeart/2005/8/layout/list1"/>
    <dgm:cxn modelId="{D8C311CB-3FCA-473E-A671-DA7572267705}" type="presOf" srcId="{6FA2EE6C-94BF-48A9-9DDA-1311B1EA31C0}" destId="{6665BE65-8356-45AD-8DFB-31742672A521}" srcOrd="0" destOrd="0" presId="urn:microsoft.com/office/officeart/2005/8/layout/list1"/>
    <dgm:cxn modelId="{689A7BD3-B9B6-4E30-9388-65BA12C13888}" type="presOf" srcId="{AD77B5FA-9054-403C-B39A-952B44FE0BAD}" destId="{71874039-BD04-4B5A-972B-0514B4C98D5F}" srcOrd="0" destOrd="6" presId="urn:microsoft.com/office/officeart/2005/8/layout/list1"/>
    <dgm:cxn modelId="{E74DE0D3-F0A4-414F-8B44-AC8CA4D8D1C3}" type="presOf" srcId="{F44F58DC-681E-479F-8111-F06C8EE0D71B}" destId="{71874039-BD04-4B5A-972B-0514B4C98D5F}" srcOrd="0" destOrd="2" presId="urn:microsoft.com/office/officeart/2005/8/layout/list1"/>
    <dgm:cxn modelId="{AFE347D4-ECCE-460D-8745-A62B4A13391C}" srcId="{176F0E9E-74F7-491A-A2A0-5A1484EB1FC2}" destId="{F3FFDE40-E59E-49FE-BBC3-1D4A6F93E1A8}" srcOrd="3" destOrd="0" parTransId="{28464666-AF90-4AA2-AF86-38B72315488C}" sibTransId="{5F6D03C2-CDD1-4A1B-B041-9302B1B98AEC}"/>
    <dgm:cxn modelId="{BBF192D7-5A10-4DFB-89EA-9F1F4C015BCD}" srcId="{E09D3E04-A8FA-45F5-8F0C-97038DEEB28A}" destId="{0AD5362D-6362-468F-9250-4A1420C85AF9}" srcOrd="0" destOrd="0" parTransId="{031CA6CE-483F-4357-83CF-C96A86CE8898}" sibTransId="{81452A9C-64E2-4B82-8559-09F0840E837E}"/>
    <dgm:cxn modelId="{810113DC-2141-4EC8-A7BD-4DD6050B3327}" type="presOf" srcId="{8583C6A3-8625-4CB1-8162-3EC964CC524F}" destId="{E74358F8-9C53-4CB7-AC46-D10ADFAD2C96}" srcOrd="0" destOrd="0" presId="urn:microsoft.com/office/officeart/2005/8/layout/list1"/>
    <dgm:cxn modelId="{8DA17DE6-DF9F-4ABE-AFB1-AFA600DB1E25}" type="presOf" srcId="{5A77592B-EDED-4FBD-A0EE-845094CED869}" destId="{140D1ABD-71DA-4127-B8F5-724B61195326}" srcOrd="0" destOrd="0" presId="urn:microsoft.com/office/officeart/2005/8/layout/list1"/>
    <dgm:cxn modelId="{F4B7D9E6-448D-4620-86CE-59D9E782D594}" srcId="{943465FC-C0CA-4829-9C47-5EBD9AA584B1}" destId="{04C89EFE-1F4D-4BD6-B320-B0698156F220}" srcOrd="1" destOrd="0" parTransId="{F02DF0BB-C99B-43F1-B85B-606983BE5F70}" sibTransId="{857AA041-0163-455B-AB38-8777D894C1B5}"/>
    <dgm:cxn modelId="{4D019BEF-4CB1-4938-B05D-B43C9FFE5B7A}" type="presOf" srcId="{8C0AFCEF-B2BD-43D6-B09F-D84F67A948F7}" destId="{D271B5EC-F65B-45CD-ABC9-4BFFAAF9867B}" srcOrd="0" destOrd="4" presId="urn:microsoft.com/office/officeart/2005/8/layout/list1"/>
    <dgm:cxn modelId="{986C67F4-EFB0-4E31-9CF2-44E16544B502}" srcId="{176F0E9E-74F7-491A-A2A0-5A1484EB1FC2}" destId="{AD77B5FA-9054-403C-B39A-952B44FE0BAD}" srcOrd="1" destOrd="0" parTransId="{EE25BBF2-3D54-4C64-AE79-B7CBB46375ED}" sibTransId="{973AEE9F-316D-4920-B4FB-9C8023429DFB}"/>
    <dgm:cxn modelId="{0107B3FB-8EFC-4CDF-83C4-EF1A3A4E01B6}" srcId="{176F0E9E-74F7-491A-A2A0-5A1484EB1FC2}" destId="{20616154-2E11-48D9-8E33-6A5E9FA3F289}" srcOrd="0" destOrd="0" parTransId="{9A2DC1ED-ED44-4613-9990-4E2DC30B6C36}" sibTransId="{CD7507DA-3544-42AA-B80B-730CE4807284}"/>
    <dgm:cxn modelId="{935268CD-C983-43CD-85D8-F7385D1D0D34}" type="presParOf" srcId="{08807E16-F45E-4AD8-8272-D0BE06B8EDAE}" destId="{793DC95C-C351-4AB8-8047-919EC8F48216}" srcOrd="0" destOrd="0" presId="urn:microsoft.com/office/officeart/2005/8/layout/list1"/>
    <dgm:cxn modelId="{001945C9-D19A-4F9F-AF21-AD73BAD4E72B}" type="presParOf" srcId="{793DC95C-C351-4AB8-8047-919EC8F48216}" destId="{E74358F8-9C53-4CB7-AC46-D10ADFAD2C96}" srcOrd="0" destOrd="0" presId="urn:microsoft.com/office/officeart/2005/8/layout/list1"/>
    <dgm:cxn modelId="{638110B2-AA38-498C-BC16-1051C9D01A07}" type="presParOf" srcId="{793DC95C-C351-4AB8-8047-919EC8F48216}" destId="{0E191766-1A1C-4A83-BCB5-33D17A847197}" srcOrd="1" destOrd="0" presId="urn:microsoft.com/office/officeart/2005/8/layout/list1"/>
    <dgm:cxn modelId="{1693E96E-03B7-417F-9F4B-7E358B198A32}" type="presParOf" srcId="{08807E16-F45E-4AD8-8272-D0BE06B8EDAE}" destId="{62FCB01C-5879-404A-9697-35DFCC3EF8A5}" srcOrd="1" destOrd="0" presId="urn:microsoft.com/office/officeart/2005/8/layout/list1"/>
    <dgm:cxn modelId="{9BD243FD-6815-440F-AD1E-BF2361383159}" type="presParOf" srcId="{08807E16-F45E-4AD8-8272-D0BE06B8EDAE}" destId="{6665BE65-8356-45AD-8DFB-31742672A521}" srcOrd="2" destOrd="0" presId="urn:microsoft.com/office/officeart/2005/8/layout/list1"/>
    <dgm:cxn modelId="{C3E3C73F-888A-483D-AAE3-96B452560DE9}" type="presParOf" srcId="{08807E16-F45E-4AD8-8272-D0BE06B8EDAE}" destId="{6D6D1228-2272-466D-A517-19E48E1BC22D}" srcOrd="3" destOrd="0" presId="urn:microsoft.com/office/officeart/2005/8/layout/list1"/>
    <dgm:cxn modelId="{BF2F5A84-5C5C-458E-903D-86E6C949B3EA}" type="presParOf" srcId="{08807E16-F45E-4AD8-8272-D0BE06B8EDAE}" destId="{3AC2A2F2-B464-4191-9384-5FEBD6738C6D}" srcOrd="4" destOrd="0" presId="urn:microsoft.com/office/officeart/2005/8/layout/list1"/>
    <dgm:cxn modelId="{1AA4C2FD-0125-4437-B7D2-C2C082FBF05E}" type="presParOf" srcId="{3AC2A2F2-B464-4191-9384-5FEBD6738C6D}" destId="{140D1ABD-71DA-4127-B8F5-724B61195326}" srcOrd="0" destOrd="0" presId="urn:microsoft.com/office/officeart/2005/8/layout/list1"/>
    <dgm:cxn modelId="{CB253C2F-A077-4C23-BD74-7AC7807F1E30}" type="presParOf" srcId="{3AC2A2F2-B464-4191-9384-5FEBD6738C6D}" destId="{6D4DDD64-B0DB-4A0E-8CE5-DC5FCC13860C}" srcOrd="1" destOrd="0" presId="urn:microsoft.com/office/officeart/2005/8/layout/list1"/>
    <dgm:cxn modelId="{1FA39159-B1BD-4868-9947-56205165B67F}" type="presParOf" srcId="{08807E16-F45E-4AD8-8272-D0BE06B8EDAE}" destId="{B58E9EFD-87FA-4F82-A9AA-A0278D7BF108}" srcOrd="5" destOrd="0" presId="urn:microsoft.com/office/officeart/2005/8/layout/list1"/>
    <dgm:cxn modelId="{397A43FC-CBF6-42FD-836D-1C867B314D0F}" type="presParOf" srcId="{08807E16-F45E-4AD8-8272-D0BE06B8EDAE}" destId="{71874039-BD04-4B5A-972B-0514B4C98D5F}" srcOrd="6" destOrd="0" presId="urn:microsoft.com/office/officeart/2005/8/layout/list1"/>
    <dgm:cxn modelId="{E1E5B0B6-7F67-443C-9D20-9E91DED8918D}" type="presParOf" srcId="{08807E16-F45E-4AD8-8272-D0BE06B8EDAE}" destId="{3B9562D3-54E1-4B68-95D0-C3E19C57F801}" srcOrd="7" destOrd="0" presId="urn:microsoft.com/office/officeart/2005/8/layout/list1"/>
    <dgm:cxn modelId="{17DD5708-D22F-4D2A-8869-AA94DD174FDC}" type="presParOf" srcId="{08807E16-F45E-4AD8-8272-D0BE06B8EDAE}" destId="{4F3B0F2F-4D78-4ED2-904B-BEB0950DC148}" srcOrd="8" destOrd="0" presId="urn:microsoft.com/office/officeart/2005/8/layout/list1"/>
    <dgm:cxn modelId="{389AC9D2-F610-4181-82AE-9BFB59EBCB2A}" type="presParOf" srcId="{4F3B0F2F-4D78-4ED2-904B-BEB0950DC148}" destId="{500ECB20-E0A6-4556-A7EC-55A21793152B}" srcOrd="0" destOrd="0" presId="urn:microsoft.com/office/officeart/2005/8/layout/list1"/>
    <dgm:cxn modelId="{69368CA9-225F-436D-BF62-B05754133AD6}" type="presParOf" srcId="{4F3B0F2F-4D78-4ED2-904B-BEB0950DC148}" destId="{B673A553-9A83-4051-B45A-0107C4C81342}" srcOrd="1" destOrd="0" presId="urn:microsoft.com/office/officeart/2005/8/layout/list1"/>
    <dgm:cxn modelId="{0716249D-942C-4ECA-902B-E35BEF595107}" type="presParOf" srcId="{08807E16-F45E-4AD8-8272-D0BE06B8EDAE}" destId="{89C18A81-236C-488C-8D8D-6AB5F9242264}" srcOrd="9" destOrd="0" presId="urn:microsoft.com/office/officeart/2005/8/layout/list1"/>
    <dgm:cxn modelId="{9AD87564-EC11-4DC1-9D2B-6BD9B68631D2}" type="presParOf" srcId="{08807E16-F45E-4AD8-8272-D0BE06B8EDAE}" destId="{D271B5EC-F65B-45CD-ABC9-4BFFAAF9867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5BE65-8356-45AD-8DFB-31742672A521}">
      <dsp:nvSpPr>
        <dsp:cNvPr id="0" name=""/>
        <dsp:cNvSpPr/>
      </dsp:nvSpPr>
      <dsp:spPr>
        <a:xfrm>
          <a:off x="0" y="307764"/>
          <a:ext cx="6804286" cy="1083600"/>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33248" rIns="528088"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We have completed exploratory analysis and model development to assess customer churn risk, using </a:t>
          </a:r>
          <a:r>
            <a:rPr lang="en-US" sz="1600" b="0" i="0" kern="1200" dirty="0" err="1"/>
            <a:t>PowerCo’s</a:t>
          </a:r>
          <a:r>
            <a:rPr lang="en-US" sz="1600" b="0" i="0" kern="1200" dirty="0"/>
            <a:t> historical customer usage, pricing, and contract data.</a:t>
          </a:r>
          <a:endParaRPr lang="en-US" sz="1600" kern="1200" dirty="0"/>
        </a:p>
      </dsp:txBody>
      <dsp:txXfrm>
        <a:off x="0" y="307764"/>
        <a:ext cx="6804286" cy="1083600"/>
      </dsp:txXfrm>
    </dsp:sp>
    <dsp:sp modelId="{0E191766-1A1C-4A83-BCB5-33D17A847197}">
      <dsp:nvSpPr>
        <dsp:cNvPr id="0" name=""/>
        <dsp:cNvSpPr/>
      </dsp:nvSpPr>
      <dsp:spPr>
        <a:xfrm>
          <a:off x="340214" y="71604"/>
          <a:ext cx="4763000" cy="47232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711200">
            <a:lnSpc>
              <a:spcPct val="90000"/>
            </a:lnSpc>
            <a:spcBef>
              <a:spcPct val="0"/>
            </a:spcBef>
            <a:spcAft>
              <a:spcPct val="35000"/>
            </a:spcAft>
            <a:buNone/>
          </a:pPr>
          <a:r>
            <a:rPr lang="en-US" sz="1600" b="1" i="0" kern="1200" dirty="0"/>
            <a:t>Situation</a:t>
          </a:r>
          <a:endParaRPr lang="en-US" sz="1600" b="1" kern="1200" dirty="0"/>
        </a:p>
      </dsp:txBody>
      <dsp:txXfrm>
        <a:off x="363271" y="94661"/>
        <a:ext cx="4716886" cy="426206"/>
      </dsp:txXfrm>
    </dsp:sp>
    <dsp:sp modelId="{71874039-BD04-4B5A-972B-0514B4C98D5F}">
      <dsp:nvSpPr>
        <dsp:cNvPr id="0" name=""/>
        <dsp:cNvSpPr/>
      </dsp:nvSpPr>
      <dsp:spPr>
        <a:xfrm>
          <a:off x="0" y="1713924"/>
          <a:ext cx="6804286" cy="2620800"/>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33248" rIns="528088"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kern="1200"/>
            <a:t>Built a Random Forest model with:</a:t>
          </a:r>
          <a:endParaRPr lang="en-US" sz="1600" kern="1200" dirty="0"/>
        </a:p>
        <a:p>
          <a:pPr marL="342900" lvl="2" indent="-171450" algn="l" defTabSz="711200">
            <a:lnSpc>
              <a:spcPct val="90000"/>
            </a:lnSpc>
            <a:spcBef>
              <a:spcPct val="0"/>
            </a:spcBef>
            <a:spcAft>
              <a:spcPct val="15000"/>
            </a:spcAft>
            <a:buFont typeface="Arial" panose="020B0604020202020204" pitchFamily="34" charset="0"/>
            <a:buChar char="•"/>
          </a:pPr>
          <a:r>
            <a:rPr lang="en-US" sz="1600" b="1" kern="1200"/>
            <a:t>90% accuracy</a:t>
          </a:r>
          <a:endParaRPr lang="en-US" sz="1600" kern="1200"/>
        </a:p>
        <a:p>
          <a:pPr marL="342900" lvl="2" indent="-171450" algn="l" defTabSz="711200">
            <a:lnSpc>
              <a:spcPct val="90000"/>
            </a:lnSpc>
            <a:spcBef>
              <a:spcPct val="0"/>
            </a:spcBef>
            <a:spcAft>
              <a:spcPct val="15000"/>
            </a:spcAft>
            <a:buFont typeface="Arial" panose="020B0604020202020204" pitchFamily="34" charset="0"/>
            <a:buChar char="•"/>
          </a:pPr>
          <a:r>
            <a:rPr lang="en-US" sz="1600" b="1" kern="1200"/>
            <a:t>~70% precision</a:t>
          </a:r>
          <a:endParaRPr lang="en-US" sz="1600" kern="1200"/>
        </a:p>
        <a:p>
          <a:pPr marL="342900" lvl="2" indent="-171450" algn="l" defTabSz="711200">
            <a:lnSpc>
              <a:spcPct val="90000"/>
            </a:lnSpc>
            <a:spcBef>
              <a:spcPct val="0"/>
            </a:spcBef>
            <a:spcAft>
              <a:spcPct val="15000"/>
            </a:spcAft>
            <a:buFont typeface="Arial" panose="020B0604020202020204" pitchFamily="34" charset="0"/>
            <a:buChar char="•"/>
          </a:pPr>
          <a:r>
            <a:rPr lang="en-US" sz="1600" b="1" kern="1200"/>
            <a:t>Churn rate: 7.35%</a:t>
          </a:r>
          <a:endParaRPr lang="en-US" sz="1600" kern="1200"/>
        </a:p>
        <a:p>
          <a:pPr marL="171450" lvl="1" indent="-171450" algn="l" defTabSz="711200">
            <a:lnSpc>
              <a:spcPct val="90000"/>
            </a:lnSpc>
            <a:spcBef>
              <a:spcPct val="0"/>
            </a:spcBef>
            <a:spcAft>
              <a:spcPct val="15000"/>
            </a:spcAft>
            <a:buFont typeface="Arial" panose="020B0604020202020204" pitchFamily="34" charset="0"/>
            <a:buChar char="•"/>
          </a:pPr>
          <a:r>
            <a:rPr lang="en-US" sz="1600" b="1" kern="1200"/>
            <a:t>Top churn drivers</a:t>
          </a:r>
          <a:r>
            <a:rPr lang="en-US" sz="1600" kern="1200"/>
            <a:t>:</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Low annual consumption (cons_12m)</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Lower net margin per customer</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Higher forecasted meter rent</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Lower electricity margins (gross and net)</a:t>
          </a:r>
        </a:p>
      </dsp:txBody>
      <dsp:txXfrm>
        <a:off x="0" y="1713924"/>
        <a:ext cx="6804286" cy="2620800"/>
      </dsp:txXfrm>
    </dsp:sp>
    <dsp:sp modelId="{6D4DDD64-B0DB-4A0E-8CE5-DC5FCC13860C}">
      <dsp:nvSpPr>
        <dsp:cNvPr id="0" name=""/>
        <dsp:cNvSpPr/>
      </dsp:nvSpPr>
      <dsp:spPr>
        <a:xfrm>
          <a:off x="340214" y="1477764"/>
          <a:ext cx="4763000" cy="47232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711200">
            <a:lnSpc>
              <a:spcPct val="90000"/>
            </a:lnSpc>
            <a:spcBef>
              <a:spcPct val="0"/>
            </a:spcBef>
            <a:spcAft>
              <a:spcPct val="35000"/>
            </a:spcAft>
            <a:buNone/>
          </a:pPr>
          <a:r>
            <a:rPr lang="en-US" sz="1600" b="1" kern="1200" dirty="0"/>
            <a:t> Answer</a:t>
          </a:r>
        </a:p>
      </dsp:txBody>
      <dsp:txXfrm>
        <a:off x="363271" y="1500821"/>
        <a:ext cx="4716886" cy="426206"/>
      </dsp:txXfrm>
    </dsp:sp>
    <dsp:sp modelId="{D271B5EC-F65B-45CD-ABC9-4BFFAAF9867B}">
      <dsp:nvSpPr>
        <dsp:cNvPr id="0" name=""/>
        <dsp:cNvSpPr/>
      </dsp:nvSpPr>
      <dsp:spPr>
        <a:xfrm>
          <a:off x="0" y="4657285"/>
          <a:ext cx="6804286" cy="1663200"/>
        </a:xfrm>
        <a:prstGeom prst="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8088" tIns="333248" rIns="528088"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Focus retention efforts on:</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Low-usage, low-margin customers</a:t>
          </a:r>
        </a:p>
        <a:p>
          <a:pPr marL="342900" lvl="2" indent="-171450" algn="l" defTabSz="711200">
            <a:lnSpc>
              <a:spcPct val="90000"/>
            </a:lnSpc>
            <a:spcBef>
              <a:spcPct val="0"/>
            </a:spcBef>
            <a:spcAft>
              <a:spcPct val="15000"/>
            </a:spcAft>
            <a:buFont typeface="Arial" panose="020B0604020202020204" pitchFamily="34" charset="0"/>
            <a:buChar char="•"/>
          </a:pPr>
          <a:r>
            <a:rPr lang="en-US" sz="1600" kern="1200"/>
            <a:t>Customers facing high fixed costs (e.g., meter rent)</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a:t>Consider discounts or contract adjustments for this segment</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a:t>Add behavioral data to improve recall and broaden coverage</a:t>
          </a:r>
        </a:p>
      </dsp:txBody>
      <dsp:txXfrm>
        <a:off x="0" y="4657285"/>
        <a:ext cx="6804286" cy="1663200"/>
      </dsp:txXfrm>
    </dsp:sp>
    <dsp:sp modelId="{B673A553-9A83-4051-B45A-0107C4C81342}">
      <dsp:nvSpPr>
        <dsp:cNvPr id="0" name=""/>
        <dsp:cNvSpPr/>
      </dsp:nvSpPr>
      <dsp:spPr>
        <a:xfrm>
          <a:off x="340214" y="4421125"/>
          <a:ext cx="4763000" cy="472320"/>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030" tIns="0" rIns="180030" bIns="0" numCol="1" spcCol="1270" anchor="ctr" anchorCtr="0">
          <a:noAutofit/>
        </a:bodyPr>
        <a:lstStyle/>
        <a:p>
          <a:pPr marL="0" lvl="0" indent="0" algn="l" defTabSz="711200">
            <a:lnSpc>
              <a:spcPct val="90000"/>
            </a:lnSpc>
            <a:spcBef>
              <a:spcPct val="0"/>
            </a:spcBef>
            <a:spcAft>
              <a:spcPct val="35000"/>
            </a:spcAft>
            <a:buNone/>
          </a:pPr>
          <a:r>
            <a:rPr lang="en-US" sz="1600" b="1" kern="1200"/>
            <a:t> </a:t>
          </a:r>
          <a:r>
            <a:rPr lang="en-US" sz="1600" b="1" kern="1200" dirty="0"/>
            <a:t>Recommendation</a:t>
          </a:r>
        </a:p>
      </dsp:txBody>
      <dsp:txXfrm>
        <a:off x="363271" y="4444182"/>
        <a:ext cx="47168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400" dirty="0">
                <a:solidFill>
                  <a:srgbClr val="D4DF33"/>
                </a:solidFill>
              </a:rPr>
              <a:t>Executive Summary</a:t>
            </a:r>
            <a:br>
              <a:rPr lang="en-US" dirty="0">
                <a:solidFill>
                  <a:srgbClr val="D4DF33"/>
                </a:solidFill>
              </a:rPr>
            </a:br>
            <a:endParaRPr dirty="0"/>
          </a:p>
        </p:txBody>
      </p:sp>
      <p:graphicFrame>
        <p:nvGraphicFramePr>
          <p:cNvPr id="2" name="Diagram 1">
            <a:extLst>
              <a:ext uri="{FF2B5EF4-FFF2-40B4-BE49-F238E27FC236}">
                <a16:creationId xmlns:a16="http://schemas.microsoft.com/office/drawing/2014/main" id="{55728D7A-F736-C08B-59E7-E39FBFF0EFE3}"/>
              </a:ext>
            </a:extLst>
          </p:cNvPr>
          <p:cNvGraphicFramePr/>
          <p:nvPr>
            <p:extLst>
              <p:ext uri="{D42A27DB-BD31-4B8C-83A1-F6EECF244321}">
                <p14:modId xmlns:p14="http://schemas.microsoft.com/office/powerpoint/2010/main" val="2284351807"/>
              </p:ext>
            </p:extLst>
          </p:nvPr>
        </p:nvGraphicFramePr>
        <p:xfrm>
          <a:off x="4458789" y="252550"/>
          <a:ext cx="6804286" cy="6392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000" dirty="0" err="1">
                <a:solidFill>
                  <a:schemeClr val="lt1"/>
                </a:solidFill>
                <a:latin typeface="Trebuchet MS"/>
                <a:ea typeface="Trebuchet MS"/>
                <a:cs typeface="Trebuchet MS"/>
                <a:sym typeface="Trebuchet MS"/>
              </a:rPr>
              <a:t>PowerCo</a:t>
            </a:r>
            <a:r>
              <a:rPr lang="en-US" sz="2000" dirty="0">
                <a:solidFill>
                  <a:schemeClr val="lt1"/>
                </a:solidFill>
                <a:latin typeface="Trebuchet MS"/>
                <a:ea typeface="Trebuchet MS"/>
                <a:cs typeface="Trebuchet MS"/>
                <a:sym typeface="Trebuchet MS"/>
              </a:rPr>
              <a:t> is experiencing customer churn and wants to identify which clients are likely to leave in the near future. Historical customer usage and pricing data are available, providing a strong basis for predictive analysis.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162</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Rashi Ratan</cp:lastModifiedBy>
  <cp:revision>1</cp:revision>
  <dcterms:created xsi:type="dcterms:W3CDTF">2016-11-04T11:46:04Z</dcterms:created>
  <dcterms:modified xsi:type="dcterms:W3CDTF">2025-05-11T20:02:21Z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