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 id="2147483700" r:id="rId2"/>
    <p:sldMasterId id="2147483766" r:id="rId3"/>
    <p:sldMasterId id="2147483769" r:id="rId4"/>
    <p:sldMasterId id="2147483778" r:id="rId5"/>
    <p:sldMasterId id="2147483668" r:id="rId6"/>
  </p:sldMasterIdLst>
  <p:notesMasterIdLst>
    <p:notesMasterId r:id="rId19"/>
  </p:notesMasterIdLst>
  <p:handoutMasterIdLst>
    <p:handoutMasterId r:id="rId20"/>
  </p:handoutMasterIdLst>
  <p:sldIdLst>
    <p:sldId id="290" r:id="rId7"/>
    <p:sldId id="291" r:id="rId8"/>
    <p:sldId id="292" r:id="rId9"/>
    <p:sldId id="293" r:id="rId10"/>
    <p:sldId id="294" r:id="rId11"/>
    <p:sldId id="295" r:id="rId12"/>
    <p:sldId id="296" r:id="rId13"/>
    <p:sldId id="297" r:id="rId14"/>
    <p:sldId id="298" r:id="rId15"/>
    <p:sldId id="299" r:id="rId16"/>
    <p:sldId id="300" r:id="rId17"/>
    <p:sldId id="301" r:id="rId1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89" autoAdjust="0"/>
    <p:restoredTop sz="94654" autoAdjust="0"/>
  </p:normalViewPr>
  <p:slideViewPr>
    <p:cSldViewPr snapToGrid="0" snapToObjects="1">
      <p:cViewPr>
        <p:scale>
          <a:sx n="100" d="100"/>
          <a:sy n="100" d="100"/>
        </p:scale>
        <p:origin x="-69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99F3A4-7CE6-7D4B-82F4-AAB0A89D24A0}" type="datetimeFigureOut">
              <a:rPr lang="en-US" smtClean="0"/>
              <a:pPr/>
              <a:t>3/1/2016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93AD1B-1BAA-D548-ACF0-7463C0C7D0E7}" type="slidenum">
              <a:rPr lang="en-US" smtClean="0"/>
              <a:pPr/>
              <a:t>‹#›</a:t>
            </a:fld>
            <a:endParaRPr lang="en-US"/>
          </a:p>
        </p:txBody>
      </p:sp>
    </p:spTree>
    <p:extLst>
      <p:ext uri="{BB962C8B-B14F-4D97-AF65-F5344CB8AC3E}">
        <p14:creationId xmlns:p14="http://schemas.microsoft.com/office/powerpoint/2010/main" val="3196806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ED5D69-ACA1-4F64-AABF-621B94B08204}" type="datetimeFigureOut">
              <a:rPr lang="en-US" smtClean="0"/>
              <a:t>3/1/2016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402D6C-730C-43F5-9426-564A3D82CDD4}" type="slidenum">
              <a:rPr lang="en-IN" smtClean="0"/>
              <a:t>‹#›</a:t>
            </a:fld>
            <a:endParaRPr lang="en-IN"/>
          </a:p>
        </p:txBody>
      </p:sp>
    </p:spTree>
    <p:extLst>
      <p:ext uri="{BB962C8B-B14F-4D97-AF65-F5344CB8AC3E}">
        <p14:creationId xmlns:p14="http://schemas.microsoft.com/office/powerpoint/2010/main" val="3608450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7139ACA8-E393-4EB7-9904-54CBDA0A9C57}"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ck Cover Option 1">
    <p:bg>
      <p:bgPr>
        <a:solidFill>
          <a:schemeClr val="tx1"/>
        </a:solidFill>
        <a:effectLst/>
      </p:bgPr>
    </p:bg>
    <p:spTree>
      <p:nvGrpSpPr>
        <p:cNvPr id="1" name=""/>
        <p:cNvGrpSpPr/>
        <p:nvPr/>
      </p:nvGrpSpPr>
      <p:grpSpPr>
        <a:xfrm>
          <a:off x="0" y="0"/>
          <a:ext cx="0" cy="0"/>
          <a:chOff x="0" y="0"/>
          <a:chExt cx="0" cy="0"/>
        </a:xfrm>
      </p:grpSpPr>
      <p:pic>
        <p:nvPicPr>
          <p:cNvPr id="9" name="Picture 8" descr="cover_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59100" y="0"/>
            <a:ext cx="6184900" cy="6858000"/>
          </a:xfrm>
          <a:prstGeom prst="rect">
            <a:avLst/>
          </a:prstGeom>
        </p:spPr>
      </p:pic>
      <p:cxnSp>
        <p:nvCxnSpPr>
          <p:cNvPr id="5" name="Straight Connector 3"/>
          <p:cNvCxnSpPr>
            <a:cxnSpLocks noChangeShapeType="1"/>
          </p:cNvCxnSpPr>
          <p:nvPr userDrawn="1"/>
        </p:nvCxnSpPr>
        <p:spPr bwMode="auto">
          <a:xfrm>
            <a:off x="527050" y="4481513"/>
            <a:ext cx="347663"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pic>
        <p:nvPicPr>
          <p:cNvPr id="6" name="Picture 11" descr="logo_ne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7050" y="5870575"/>
            <a:ext cx="1854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mark_neg.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66125" y="5802313"/>
            <a:ext cx="2413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ctrTitle" hasCustomPrompt="1"/>
          </p:nvPr>
        </p:nvSpPr>
        <p:spPr>
          <a:xfrm>
            <a:off x="527009" y="2374939"/>
            <a:ext cx="5861092" cy="1107996"/>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br>
              <a:rPr lang="en-US" dirty="0" smtClean="0"/>
            </a:br>
            <a:r>
              <a:rPr lang="en-US" dirty="0" smtClean="0"/>
              <a:t>Two lines max and no subtitle.</a:t>
            </a:r>
            <a:endParaRPr lang="en-US" dirty="0"/>
          </a:p>
        </p:txBody>
      </p:sp>
      <p:sp>
        <p:nvSpPr>
          <p:cNvPr id="14" name="Text Placeholder 14"/>
          <p:cNvSpPr>
            <a:spLocks noGrp="1"/>
          </p:cNvSpPr>
          <p:nvPr>
            <p:ph type="body" sz="quarter" idx="10" hasCustomPrompt="1"/>
          </p:nvPr>
        </p:nvSpPr>
        <p:spPr>
          <a:xfrm>
            <a:off x="527009" y="3479800"/>
            <a:ext cx="5861304" cy="815608"/>
          </a:xfrm>
        </p:spPr>
        <p:txBody>
          <a:bodyPr lIns="0" tIns="0" rIns="0" bIns="0">
            <a:noAutofit/>
          </a:bodyPr>
          <a:lstStyle>
            <a:lvl1pPr marL="0" indent="0">
              <a:buNone/>
              <a:defRPr sz="5300">
                <a:ln>
                  <a:solidFill>
                    <a:schemeClr val="bg1">
                      <a:alpha val="50000"/>
                    </a:schemeClr>
                  </a:solidFill>
                </a:ln>
                <a:solidFill>
                  <a:schemeClr val="tx1">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402069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One Column — Two Lines 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93776" y="420174"/>
            <a:ext cx="8165592" cy="838691"/>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7" name="Text Placeholder 2"/>
          <p:cNvSpPr>
            <a:spLocks noGrp="1"/>
          </p:cNvSpPr>
          <p:nvPr>
            <p:ph type="body" sz="quarter" idx="10" hasCustomPrompt="1"/>
          </p:nvPr>
        </p:nvSpPr>
        <p:spPr>
          <a:xfrm>
            <a:off x="487363" y="1581912"/>
            <a:ext cx="8169274" cy="45720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125059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ack Cover">
    <p:spTree>
      <p:nvGrpSpPr>
        <p:cNvPr id="1" name=""/>
        <p:cNvGrpSpPr/>
        <p:nvPr/>
      </p:nvGrpSpPr>
      <p:grpSpPr>
        <a:xfrm>
          <a:off x="0" y="0"/>
          <a:ext cx="0" cy="0"/>
          <a:chOff x="0" y="0"/>
          <a:chExt cx="0" cy="0"/>
        </a:xfrm>
      </p:grpSpPr>
      <p:sp>
        <p:nvSpPr>
          <p:cNvPr id="3" name="Text Box 37"/>
          <p:cNvSpPr txBox="1">
            <a:spLocks noChangeArrowheads="1"/>
          </p:cNvSpPr>
          <p:nvPr userDrawn="1"/>
        </p:nvSpPr>
        <p:spPr bwMode="auto">
          <a:xfrm>
            <a:off x="579438" y="6313488"/>
            <a:ext cx="35925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fontAlgn="auto">
              <a:lnSpc>
                <a:spcPct val="101000"/>
              </a:lnSpc>
              <a:spcBef>
                <a:spcPct val="50000"/>
              </a:spcBef>
              <a:spcAft>
                <a:spcPts val="0"/>
              </a:spcAft>
              <a:defRPr/>
            </a:pPr>
            <a:r>
              <a:rPr lang="en-US" sz="800" dirty="0">
                <a:solidFill>
                  <a:schemeClr val="bg1">
                    <a:lumMod val="50000"/>
                  </a:schemeClr>
                </a:solidFill>
                <a:latin typeface="SapientSansMedium"/>
                <a:cs typeface="SapientSansMedium"/>
              </a:rPr>
              <a:t>© 2013 SAPIENT CORPORATION   |   CONFIDENTIAL</a:t>
            </a:r>
          </a:p>
        </p:txBody>
      </p:sp>
      <p:pic>
        <p:nvPicPr>
          <p:cNvPr id="4" name="Picture 12" descr="small_mark.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4188" y="6278563"/>
            <a:ext cx="119062"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3" descr="back_2.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14775" y="0"/>
            <a:ext cx="52292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hasCustomPrompt="1"/>
          </p:nvPr>
        </p:nvSpPr>
        <p:spPr>
          <a:xfrm>
            <a:off x="493776" y="3172968"/>
            <a:ext cx="4000500" cy="553998"/>
          </a:xfrm>
          <a:prstGeom prst="rect">
            <a:avLst/>
          </a:prstGeom>
        </p:spPr>
        <p:txBody>
          <a:bodyPr lIns="0" rIns="0">
            <a:noAutofit/>
          </a:bodyPr>
          <a:lstStyle>
            <a:lvl1pPr>
              <a:defRPr sz="3000">
                <a:solidFill>
                  <a:schemeClr val="tx1"/>
                </a:solidFill>
                <a:latin typeface="SapientSansBold"/>
                <a:cs typeface="SapientSansBold"/>
              </a:defRPr>
            </a:lvl1pPr>
          </a:lstStyle>
          <a:p>
            <a:r>
              <a:rPr lang="en-US" dirty="0" smtClean="0"/>
              <a:t>THANK YOU</a:t>
            </a:r>
            <a:endParaRPr lang="en-US" dirty="0"/>
          </a:p>
        </p:txBody>
      </p:sp>
    </p:spTree>
    <p:extLst>
      <p:ext uri="{BB962C8B-B14F-4D97-AF65-F5344CB8AC3E}">
        <p14:creationId xmlns:p14="http://schemas.microsoft.com/office/powerpoint/2010/main" val="1505943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lectric Blue Divider">
    <p:bg>
      <p:bgPr>
        <a:solidFill>
          <a:schemeClr val="tx2"/>
        </a:solidFill>
        <a:effectLst/>
      </p:bgPr>
    </p:bg>
    <p:spTree>
      <p:nvGrpSpPr>
        <p:cNvPr id="1" name=""/>
        <p:cNvGrpSpPr/>
        <p:nvPr/>
      </p:nvGrpSpPr>
      <p:grpSpPr>
        <a:xfrm>
          <a:off x="0" y="0"/>
          <a:ext cx="0" cy="0"/>
          <a:chOff x="0" y="0"/>
          <a:chExt cx="0" cy="0"/>
        </a:xfrm>
      </p:grpSpPr>
      <p:sp>
        <p:nvSpPr>
          <p:cNvPr id="10" name="Text Placeholder 14"/>
          <p:cNvSpPr>
            <a:spLocks noGrp="1"/>
          </p:cNvSpPr>
          <p:nvPr>
            <p:ph type="body" sz="quarter" idx="10" hasCustomPrompt="1"/>
          </p:nvPr>
        </p:nvSpPr>
        <p:spPr>
          <a:xfrm>
            <a:off x="920709" y="2082800"/>
            <a:ext cx="2940091" cy="2462213"/>
          </a:xfrm>
        </p:spPr>
        <p:txBody>
          <a:bodyPr lIns="0" tIns="0" rIns="0" bIns="0">
            <a:noAutofit/>
          </a:bodyPr>
          <a:lstStyle>
            <a:lvl1pPr marL="0" indent="0">
              <a:buNone/>
              <a:defRPr sz="16000" baseline="0">
                <a:ln>
                  <a:noFill/>
                </a:ln>
                <a:solidFill>
                  <a:srgbClr val="FFFFFF">
                    <a:alpha val="20000"/>
                  </a:srgbClr>
                </a:solidFill>
                <a:latin typeface="SapientCentroSlab-BlackItalic"/>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01</a:t>
            </a:r>
          </a:p>
        </p:txBody>
      </p:sp>
      <p:sp>
        <p:nvSpPr>
          <p:cNvPr id="8" name="Title 1"/>
          <p:cNvSpPr>
            <a:spLocks noGrp="1"/>
          </p:cNvSpPr>
          <p:nvPr>
            <p:ph type="ctrTitle" hasCustomPrompt="1"/>
          </p:nvPr>
        </p:nvSpPr>
        <p:spPr>
          <a:xfrm>
            <a:off x="527009" y="2956738"/>
            <a:ext cx="5303520" cy="553998"/>
          </a:xfrm>
        </p:spPr>
        <p:txBody>
          <a:bodyPr lIns="0" tIns="0" rIns="0" bIns="0">
            <a:noAutofit/>
          </a:bodyPr>
          <a:lstStyle>
            <a:lvl1pPr>
              <a:defRPr sz="3600" spc="-80">
                <a:solidFill>
                  <a:schemeClr val="tx1"/>
                </a:solidFill>
                <a:latin typeface="SapientSansBold"/>
                <a:cs typeface="SapientSansBold"/>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527009" y="3511118"/>
            <a:ext cx="5303520" cy="292388"/>
          </a:xfrm>
        </p:spPr>
        <p:txBody>
          <a:bodyPr lIns="0" tIns="0" rIns="0" bIns="0">
            <a:noAutofit/>
          </a:bodyPr>
          <a:lstStyle>
            <a:lvl1pPr marL="0" indent="0" algn="l">
              <a:buNone/>
              <a:defRPr sz="1700" b="0" i="1">
                <a:solidFill>
                  <a:schemeClr val="bg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pic>
        <p:nvPicPr>
          <p:cNvPr id="2" name="Picture 1" descr="d_2_0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18100" y="0"/>
            <a:ext cx="4025900" cy="6858000"/>
          </a:xfrm>
          <a:prstGeom prst="rect">
            <a:avLst/>
          </a:prstGeom>
        </p:spPr>
      </p:pic>
    </p:spTree>
    <p:extLst>
      <p:ext uri="{BB962C8B-B14F-4D97-AF65-F5344CB8AC3E}">
        <p14:creationId xmlns:p14="http://schemas.microsoft.com/office/powerpoint/2010/main" val="3049340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Divider">
    <p:bg>
      <p:bgPr>
        <a:solidFill>
          <a:schemeClr val="tx1"/>
        </a:solidFill>
        <a:effectLst/>
      </p:bgPr>
    </p:bg>
    <p:spTree>
      <p:nvGrpSpPr>
        <p:cNvPr id="1" name=""/>
        <p:cNvGrpSpPr/>
        <p:nvPr/>
      </p:nvGrpSpPr>
      <p:grpSpPr>
        <a:xfrm>
          <a:off x="0" y="0"/>
          <a:ext cx="0" cy="0"/>
          <a:chOff x="0" y="0"/>
          <a:chExt cx="0" cy="0"/>
        </a:xfrm>
      </p:grpSpPr>
      <p:pic>
        <p:nvPicPr>
          <p:cNvPr id="7" name="Picture 6" descr="22_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33800" y="0"/>
            <a:ext cx="5410200" cy="6858000"/>
          </a:xfrm>
          <a:prstGeom prst="rect">
            <a:avLst/>
          </a:prstGeom>
        </p:spPr>
      </p:pic>
      <p:sp>
        <p:nvSpPr>
          <p:cNvPr id="14" name="Text Placeholder 14"/>
          <p:cNvSpPr>
            <a:spLocks noGrp="1"/>
          </p:cNvSpPr>
          <p:nvPr>
            <p:ph type="body" sz="quarter" idx="10" hasCustomPrompt="1"/>
          </p:nvPr>
        </p:nvSpPr>
        <p:spPr>
          <a:xfrm>
            <a:off x="920709" y="2082800"/>
            <a:ext cx="2940091" cy="2462213"/>
          </a:xfrm>
        </p:spPr>
        <p:txBody>
          <a:bodyPr lIns="0" tIns="0" rIns="0" bIns="0">
            <a:noAutofit/>
          </a:bodyPr>
          <a:lstStyle>
            <a:lvl1pPr marL="0" indent="0">
              <a:buNone/>
              <a:defRPr sz="16000" baseline="0">
                <a:ln>
                  <a:noFill/>
                </a:ln>
                <a:solidFill>
                  <a:srgbClr val="FFFFFF">
                    <a:alpha val="25000"/>
                  </a:srgbClr>
                </a:solidFill>
                <a:latin typeface="SapientCentroSlab-BlackItalic"/>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02</a:t>
            </a:r>
          </a:p>
        </p:txBody>
      </p:sp>
      <p:sp>
        <p:nvSpPr>
          <p:cNvPr id="8" name="Title 1"/>
          <p:cNvSpPr>
            <a:spLocks noGrp="1"/>
          </p:cNvSpPr>
          <p:nvPr>
            <p:ph type="ctrTitle" hasCustomPrompt="1"/>
          </p:nvPr>
        </p:nvSpPr>
        <p:spPr>
          <a:xfrm>
            <a:off x="527009" y="2956738"/>
            <a:ext cx="5303520" cy="553998"/>
          </a:xfrm>
        </p:spPr>
        <p:txBody>
          <a:bodyPr lIns="0" tIns="0" rIns="0" bIns="0">
            <a:noAutofit/>
          </a:bodyPr>
          <a:lstStyle>
            <a:lvl1pPr>
              <a:defRPr sz="3600" spc="-80">
                <a:solidFill>
                  <a:schemeClr val="bg1"/>
                </a:solidFill>
                <a:latin typeface="SapientSansBold"/>
                <a:cs typeface="SapientSansBold"/>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527009" y="3511118"/>
            <a:ext cx="5303520" cy="292388"/>
          </a:xfrm>
        </p:spPr>
        <p:txBody>
          <a:bodyPr lIns="0" tIns="0" rIns="0" bIns="0">
            <a:noAutofit/>
          </a:bodyPr>
          <a:lstStyle>
            <a:lvl1pPr marL="0" indent="0" algn="l">
              <a:buNone/>
              <a:defRPr sz="1700" b="0" i="1">
                <a:solidFill>
                  <a:schemeClr val="tx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Tree>
    <p:extLst>
      <p:ext uri="{BB962C8B-B14F-4D97-AF65-F5344CB8AC3E}">
        <p14:creationId xmlns:p14="http://schemas.microsoft.com/office/powerpoint/2010/main" val="3848598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9" name="Subtitle 2"/>
          <p:cNvSpPr>
            <a:spLocks noGrp="1"/>
          </p:cNvSpPr>
          <p:nvPr>
            <p:ph type="subTitle" idx="1" hasCustomPrompt="1"/>
          </p:nvPr>
        </p:nvSpPr>
        <p:spPr>
          <a:xfrm>
            <a:off x="3593592" y="1078992"/>
            <a:ext cx="5038344" cy="411480"/>
          </a:xfrm>
          <a:prstGeom prst="rect">
            <a:avLst/>
          </a:prstGeom>
        </p:spPr>
        <p:txBody>
          <a:bodyPr>
            <a:noAutofit/>
          </a:bodyPr>
          <a:lstStyle>
            <a:lvl1pPr marL="0" indent="0" algn="l">
              <a:buNone/>
              <a:defRPr sz="2000" b="0" i="0">
                <a:solidFill>
                  <a:schemeClr val="tx2"/>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p:txBody>
      </p:sp>
      <p:sp>
        <p:nvSpPr>
          <p:cNvPr id="3" name="Text Placeholder 2"/>
          <p:cNvSpPr>
            <a:spLocks noGrp="1"/>
          </p:cNvSpPr>
          <p:nvPr>
            <p:ph type="body" sz="quarter" idx="10" hasCustomPrompt="1"/>
          </p:nvPr>
        </p:nvSpPr>
        <p:spPr>
          <a:xfrm>
            <a:off x="3594100" y="1737360"/>
            <a:ext cx="5037138" cy="4361688"/>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endParaRPr lang="en-US" dirty="0" smtClean="0"/>
          </a:p>
          <a:p>
            <a:pPr lvl="0"/>
            <a:r>
              <a:rPr lang="en-US" dirty="0" smtClean="0"/>
              <a:t>Lorem ipsum dolor sit amet, consectetuer adipiscing elit, sed diam nonummy nibh euismod tincidunt ut laoreet dolore magna aliquam erat volutpat.</a:t>
            </a:r>
            <a:endParaRPr lang="en-US" dirty="0"/>
          </a:p>
        </p:txBody>
      </p:sp>
      <p:cxnSp>
        <p:nvCxnSpPr>
          <p:cNvPr id="13" name="Straight Connector 12"/>
          <p:cNvCxnSpPr>
            <a:cxnSpLocks noChangeShapeType="1"/>
          </p:cNvCxnSpPr>
          <p:nvPr userDrawn="1"/>
        </p:nvCxnSpPr>
        <p:spPr bwMode="auto">
          <a:xfrm>
            <a:off x="487363" y="3699935"/>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14" name="Title 1"/>
          <p:cNvSpPr>
            <a:spLocks noGrp="1"/>
          </p:cNvSpPr>
          <p:nvPr>
            <p:ph type="title" hasCustomPrompt="1"/>
          </p:nvPr>
        </p:nvSpPr>
        <p:spPr>
          <a:xfrm>
            <a:off x="493776" y="3066117"/>
            <a:ext cx="3011424" cy="423193"/>
          </a:xfrm>
        </p:spPr>
        <p:txBody>
          <a:bodyPr lIns="0" tIns="0" rIns="0" bIns="0" anchor="b">
            <a:noAutofit/>
          </a:bodyPr>
          <a:lstStyle>
            <a:lvl1pPr>
              <a:lnSpc>
                <a:spcPct val="90000"/>
              </a:lnSpc>
              <a:defRPr sz="3000" baseline="0">
                <a:solidFill>
                  <a:srgbClr val="000000"/>
                </a:solidFill>
                <a:latin typeface="SapientSansBold"/>
                <a:cs typeface="SapientSansBold"/>
              </a:defRPr>
            </a:lvl1pPr>
          </a:lstStyle>
          <a:p>
            <a:r>
              <a:rPr lang="en-US" dirty="0" smtClean="0"/>
              <a:t>SLIDE TITLE</a:t>
            </a:r>
            <a:endParaRPr lang="en-US" dirty="0"/>
          </a:p>
        </p:txBody>
      </p:sp>
    </p:spTree>
    <p:extLst>
      <p:ext uri="{BB962C8B-B14F-4D97-AF65-F5344CB8AC3E}">
        <p14:creationId xmlns:p14="http://schemas.microsoft.com/office/powerpoint/2010/main" val="307141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11"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3"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sp>
        <p:nvSpPr>
          <p:cNvPr id="14" name="Text Placeholder 2"/>
          <p:cNvSpPr>
            <a:spLocks noGrp="1"/>
          </p:cNvSpPr>
          <p:nvPr>
            <p:ph type="body" sz="quarter" idx="10" hasCustomPrompt="1"/>
          </p:nvPr>
        </p:nvSpPr>
        <p:spPr>
          <a:xfrm>
            <a:off x="487363" y="1426633"/>
            <a:ext cx="8169274" cy="48006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cxnSp>
        <p:nvCxnSpPr>
          <p:cNvPr id="6" name="Straight Connector 3"/>
          <p:cNvCxnSpPr>
            <a:cxnSpLocks noChangeShapeType="1"/>
          </p:cNvCxnSpPr>
          <p:nvPr userDrawn="1"/>
        </p:nvCxnSpPr>
        <p:spPr bwMode="auto">
          <a:xfrm>
            <a:off x="487363" y="1040892"/>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80068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7"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8"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sp>
        <p:nvSpPr>
          <p:cNvPr id="9" name="Text Placeholder 2"/>
          <p:cNvSpPr>
            <a:spLocks noGrp="1"/>
          </p:cNvSpPr>
          <p:nvPr>
            <p:ph type="body" sz="quarter" idx="10" hasCustomPrompt="1"/>
          </p:nvPr>
        </p:nvSpPr>
        <p:spPr>
          <a:xfrm>
            <a:off x="487363" y="1426633"/>
            <a:ext cx="8169274" cy="48006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lvl="0"/>
            <a:endParaRPr lang="en-US" dirty="0"/>
          </a:p>
        </p:txBody>
      </p:sp>
      <p:cxnSp>
        <p:nvCxnSpPr>
          <p:cNvPr id="10" name="Straight Connector 3"/>
          <p:cNvCxnSpPr>
            <a:cxnSpLocks noChangeShapeType="1"/>
          </p:cNvCxnSpPr>
          <p:nvPr userDrawn="1"/>
        </p:nvCxnSpPr>
        <p:spPr bwMode="auto">
          <a:xfrm>
            <a:off x="487363" y="1040892"/>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58812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2"/>
          <p:cNvSpPr>
            <a:spLocks noGrp="1"/>
          </p:cNvSpPr>
          <p:nvPr>
            <p:ph type="body" sz="quarter" idx="10" hasCustomPrompt="1"/>
          </p:nvPr>
        </p:nvSpPr>
        <p:spPr>
          <a:xfrm>
            <a:off x="487363" y="1426633"/>
            <a:ext cx="4114800" cy="48006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
        <p:nvSpPr>
          <p:cNvPr id="12"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cxnSp>
        <p:nvCxnSpPr>
          <p:cNvPr id="6" name="Straight Connector 3"/>
          <p:cNvCxnSpPr>
            <a:cxnSpLocks noChangeShapeType="1"/>
          </p:cNvCxnSpPr>
          <p:nvPr userDrawn="1"/>
        </p:nvCxnSpPr>
        <p:spPr bwMode="auto">
          <a:xfrm>
            <a:off x="487363" y="1040892"/>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69399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2"/>
          <p:cNvSpPr>
            <a:spLocks noGrp="1"/>
          </p:cNvSpPr>
          <p:nvPr>
            <p:ph type="body" sz="quarter" idx="10" hasCustomPrompt="1"/>
          </p:nvPr>
        </p:nvSpPr>
        <p:spPr>
          <a:xfrm>
            <a:off x="4541837" y="1426633"/>
            <a:ext cx="4114800" cy="48006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
        <p:nvSpPr>
          <p:cNvPr id="12"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cxnSp>
        <p:nvCxnSpPr>
          <p:cNvPr id="6" name="Straight Connector 3"/>
          <p:cNvCxnSpPr>
            <a:cxnSpLocks noChangeShapeType="1"/>
          </p:cNvCxnSpPr>
          <p:nvPr userDrawn="1"/>
        </p:nvCxnSpPr>
        <p:spPr bwMode="auto">
          <a:xfrm>
            <a:off x="487363" y="1040892"/>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032025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sp>
        <p:nvSpPr>
          <p:cNvPr id="4"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2571114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ck Cover Option 2">
    <p:bg>
      <p:bgPr>
        <a:solidFill>
          <a:schemeClr val="tx1"/>
        </a:solidFill>
        <a:effectLst/>
      </p:bgPr>
    </p:bg>
    <p:spTree>
      <p:nvGrpSpPr>
        <p:cNvPr id="1" name=""/>
        <p:cNvGrpSpPr/>
        <p:nvPr/>
      </p:nvGrpSpPr>
      <p:grpSpPr>
        <a:xfrm>
          <a:off x="0" y="0"/>
          <a:ext cx="0" cy="0"/>
          <a:chOff x="0" y="0"/>
          <a:chExt cx="0" cy="0"/>
        </a:xfrm>
      </p:grpSpPr>
      <p:pic>
        <p:nvPicPr>
          <p:cNvPr id="13" name="Picture 12" descr="cover2_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76900" y="0"/>
            <a:ext cx="3467100" cy="6858000"/>
          </a:xfrm>
          <a:prstGeom prst="rect">
            <a:avLst/>
          </a:prstGeom>
        </p:spPr>
      </p:pic>
      <p:cxnSp>
        <p:nvCxnSpPr>
          <p:cNvPr id="7" name="Straight Connector 3"/>
          <p:cNvCxnSpPr>
            <a:cxnSpLocks noChangeShapeType="1"/>
          </p:cNvCxnSpPr>
          <p:nvPr userDrawn="1"/>
        </p:nvCxnSpPr>
        <p:spPr bwMode="auto">
          <a:xfrm>
            <a:off x="527050" y="4494213"/>
            <a:ext cx="347663"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pic>
        <p:nvPicPr>
          <p:cNvPr id="8" name="Picture 11" descr="logo_ne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7050" y="5870575"/>
            <a:ext cx="1854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mark_neg.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66125" y="5802313"/>
            <a:ext cx="2413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ctrTitle" hasCustomPrompt="1"/>
          </p:nvPr>
        </p:nvSpPr>
        <p:spPr>
          <a:xfrm>
            <a:off x="527009" y="2651938"/>
            <a:ext cx="5303520" cy="553998"/>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endParaRPr lang="en-US" dirty="0"/>
          </a:p>
        </p:txBody>
      </p:sp>
      <p:sp>
        <p:nvSpPr>
          <p:cNvPr id="11" name="Subtitle 2"/>
          <p:cNvSpPr>
            <a:spLocks noGrp="1"/>
          </p:cNvSpPr>
          <p:nvPr>
            <p:ph type="subTitle" idx="1" hasCustomPrompt="1"/>
          </p:nvPr>
        </p:nvSpPr>
        <p:spPr>
          <a:xfrm>
            <a:off x="527009" y="3206318"/>
            <a:ext cx="5303520" cy="292388"/>
          </a:xfrm>
        </p:spPr>
        <p:txBody>
          <a:bodyPr lIns="0" tIns="0" rIns="0" bIns="0">
            <a:noAutofit/>
          </a:bodyPr>
          <a:lstStyle>
            <a:lvl1pPr marL="0" indent="0" algn="l">
              <a:buNone/>
              <a:defRPr sz="1800" b="0" i="1">
                <a:solidFill>
                  <a:schemeClr val="bg1"/>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a:t>
            </a:r>
            <a:endParaRPr lang="en-US" dirty="0"/>
          </a:p>
        </p:txBody>
      </p:sp>
      <p:sp>
        <p:nvSpPr>
          <p:cNvPr id="12" name="Text Placeholder 14"/>
          <p:cNvSpPr>
            <a:spLocks noGrp="1"/>
          </p:cNvSpPr>
          <p:nvPr>
            <p:ph type="body" sz="quarter" idx="10" hasCustomPrompt="1"/>
          </p:nvPr>
        </p:nvSpPr>
        <p:spPr>
          <a:xfrm>
            <a:off x="527009" y="3505200"/>
            <a:ext cx="5303520" cy="815608"/>
          </a:xfrm>
        </p:spPr>
        <p:txBody>
          <a:bodyPr lIns="0" tIns="0" rIns="0" bIns="0">
            <a:noAutofit/>
          </a:bodyPr>
          <a:lstStyle>
            <a:lvl1pPr marL="0" indent="0">
              <a:buNone/>
              <a:defRPr sz="5300">
                <a:ln>
                  <a:solidFill>
                    <a:schemeClr val="bg1">
                      <a:alpha val="50000"/>
                    </a:schemeClr>
                  </a:solidFill>
                </a:ln>
                <a:solidFill>
                  <a:schemeClr val="tx1">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36365850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0" i="0" baseline="0">
                <a:solidFill>
                  <a:schemeClr val="tx2"/>
                </a:solidFill>
                <a:latin typeface="Sapient Centro Slab"/>
                <a:cs typeface="Sapient Centro Slab"/>
              </a:defRPr>
            </a:lvl1pPr>
          </a:lstStyle>
          <a:p>
            <a:r>
              <a:rPr lang="en-US" dirty="0" smtClean="0"/>
              <a:t>Long title sentence case</a:t>
            </a:r>
            <a:endParaRPr lang="en-US" dirty="0"/>
          </a:p>
        </p:txBody>
      </p:sp>
      <p:sp>
        <p:nvSpPr>
          <p:cNvPr id="8" name="Text Placeholder 2"/>
          <p:cNvSpPr>
            <a:spLocks noGrp="1"/>
          </p:cNvSpPr>
          <p:nvPr>
            <p:ph type="body" sz="quarter" idx="10" hasCustomPrompt="1"/>
          </p:nvPr>
        </p:nvSpPr>
        <p:spPr>
          <a:xfrm>
            <a:off x="487363" y="1218211"/>
            <a:ext cx="8169274" cy="5029200"/>
          </a:xfrm>
        </p:spPr>
        <p:txBody>
          <a:bodyPr>
            <a:noAutofit/>
          </a:bodyPr>
          <a:lstStyle>
            <a:lvl1pPr>
              <a:defRPr b="0" i="0">
                <a:latin typeface="SapientCentroSlab-Light"/>
                <a:cs typeface="SapientCentroSlab-Light"/>
              </a:defRPr>
            </a:lvl1pPr>
            <a:lvl2pPr>
              <a:defRPr b="0" i="0">
                <a:latin typeface="SapientCentroSlab-Light"/>
                <a:cs typeface="SapientCentroSlab-Light"/>
              </a:defRPr>
            </a:lvl2pPr>
            <a:lvl3pPr>
              <a:defRPr b="0" i="0">
                <a:latin typeface="SapientCentroSlab-Light"/>
                <a:cs typeface="SapientCentroSlab-Light"/>
              </a:defRPr>
            </a:lvl3pPr>
            <a:lvl4pPr>
              <a:defRPr b="0" i="0">
                <a:latin typeface="SapientCentroSlab-Light"/>
                <a:cs typeface="SapientCentroSlab-Light"/>
              </a:defRPr>
            </a:lvl4pPr>
            <a:lvl5pPr>
              <a:defRPr b="0" i="0">
                <a:latin typeface="SapientCentroSlab-Light"/>
                <a:cs typeface="SapientCentroSlab-Light"/>
              </a:defRPr>
            </a:lvl5p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
        <p:nvSpPr>
          <p:cNvPr id="10"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11462563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9"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2"/>
          <p:cNvSpPr>
            <a:spLocks noGrp="1"/>
          </p:cNvSpPr>
          <p:nvPr>
            <p:ph type="body" sz="quarter" idx="11" hasCustomPrompt="1"/>
          </p:nvPr>
        </p:nvSpPr>
        <p:spPr>
          <a:xfrm>
            <a:off x="487363" y="1218212"/>
            <a:ext cx="8169274" cy="50292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lvl="0"/>
            <a:endParaRPr lang="en-US" dirty="0"/>
          </a:p>
        </p:txBody>
      </p:sp>
    </p:spTree>
    <p:extLst>
      <p:ext uri="{BB962C8B-B14F-4D97-AF65-F5344CB8AC3E}">
        <p14:creationId xmlns:p14="http://schemas.microsoft.com/office/powerpoint/2010/main" val="25031245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2"/>
          <p:cNvSpPr>
            <a:spLocks noGrp="1"/>
          </p:cNvSpPr>
          <p:nvPr>
            <p:ph type="body" sz="quarter" idx="10" hasCustomPrompt="1"/>
          </p:nvPr>
        </p:nvSpPr>
        <p:spPr>
          <a:xfrm>
            <a:off x="487363" y="1218212"/>
            <a:ext cx="4114800" cy="50292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Tree>
    <p:extLst>
      <p:ext uri="{BB962C8B-B14F-4D97-AF65-F5344CB8AC3E}">
        <p14:creationId xmlns:p14="http://schemas.microsoft.com/office/powerpoint/2010/main" val="8984937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9"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2"/>
          <p:cNvSpPr>
            <a:spLocks noGrp="1"/>
          </p:cNvSpPr>
          <p:nvPr>
            <p:ph type="body" sz="quarter" idx="10" hasCustomPrompt="1"/>
          </p:nvPr>
        </p:nvSpPr>
        <p:spPr>
          <a:xfrm>
            <a:off x="4541837" y="1218212"/>
            <a:ext cx="4114800" cy="50292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Tree>
    <p:extLst>
      <p:ext uri="{BB962C8B-B14F-4D97-AF65-F5344CB8AC3E}">
        <p14:creationId xmlns:p14="http://schemas.microsoft.com/office/powerpoint/2010/main" val="35978973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sentence case</a:t>
            </a:r>
            <a:endParaRPr lang="en-US" dirty="0"/>
          </a:p>
        </p:txBody>
      </p:sp>
      <p:sp>
        <p:nvSpPr>
          <p:cNvPr id="11"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40603895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olumn — Two Lines 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93776" y="420174"/>
            <a:ext cx="8165592" cy="838691"/>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7" name="Text Placeholder 2"/>
          <p:cNvSpPr>
            <a:spLocks noGrp="1"/>
          </p:cNvSpPr>
          <p:nvPr>
            <p:ph type="body" sz="quarter" idx="10" hasCustomPrompt="1"/>
          </p:nvPr>
        </p:nvSpPr>
        <p:spPr>
          <a:xfrm>
            <a:off x="487363" y="1581912"/>
            <a:ext cx="8169274" cy="45720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125059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s — Two Lines 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93776" y="420174"/>
            <a:ext cx="8165592" cy="838691"/>
          </a:xfrm>
        </p:spPr>
        <p:txBody>
          <a:bodyPr lIns="0" tIns="0" rIns="0" bIns="0" anchor="b">
            <a:noAutofit/>
          </a:bodyPr>
          <a:lstStyle>
            <a:lvl1pPr>
              <a:lnSpc>
                <a:spcPct val="90000"/>
              </a:lnSpc>
              <a:defRPr sz="3000" b="0" i="0" baseline="0">
                <a:solidFill>
                  <a:srgbClr val="159DEB"/>
                </a:solidFill>
                <a:latin typeface="Sapient Centro Slab"/>
                <a:cs typeface="Sapient Centro Slab"/>
              </a:defRPr>
            </a:lvl1pPr>
          </a:lstStyle>
          <a:p>
            <a:r>
              <a:rPr lang="en-US" dirty="0" smtClean="0"/>
              <a:t>Long title </a:t>
            </a:r>
            <a:br>
              <a:rPr lang="en-US" dirty="0" smtClean="0"/>
            </a:br>
            <a:r>
              <a:rPr lang="en-US" dirty="0" smtClean="0"/>
              <a:t>sentence case</a:t>
            </a:r>
            <a:endParaRPr lang="en-US" dirty="0"/>
          </a:p>
        </p:txBody>
      </p:sp>
      <p:sp>
        <p:nvSpPr>
          <p:cNvPr id="8" name="Text Placeholder 2"/>
          <p:cNvSpPr>
            <a:spLocks noGrp="1"/>
          </p:cNvSpPr>
          <p:nvPr>
            <p:ph type="body" sz="quarter" idx="11" hasCustomPrompt="1"/>
          </p:nvPr>
        </p:nvSpPr>
        <p:spPr>
          <a:xfrm>
            <a:off x="487363" y="1581912"/>
            <a:ext cx="8169274" cy="4572000"/>
          </a:xfrm>
        </p:spPr>
        <p:txBody>
          <a:bodyPr numCol="2" spcCol="457200">
            <a:noAutofit/>
          </a:bodyPr>
          <a:lstStyle>
            <a:lvl1pPr marL="0" marR="0" indent="0" algn="l" defTabSz="457200" rtl="0" eaLnBrk="1" fontAlgn="auto" latinLnBrk="0" hangingPunct="1">
              <a:lnSpc>
                <a:spcPct val="100000"/>
              </a:lnSpc>
              <a:spcBef>
                <a:spcPts val="0"/>
              </a:spcBef>
              <a:spcAft>
                <a:spcPts val="800"/>
              </a:spcAft>
              <a:buClr>
                <a:schemeClr val="tx1"/>
              </a:buClr>
              <a:buSzTx/>
              <a:buFont typeface="Wingdings" charset="2"/>
              <a:buNone/>
              <a:tabLst/>
              <a:defRPr/>
            </a:lvl1pPr>
          </a:lstStyle>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457200" rtl="0" eaLnBrk="1" fontAlgn="auto" latinLnBrk="0" hangingPunct="1">
              <a:lnSpc>
                <a:spcPct val="100000"/>
              </a:lnSpc>
              <a:spcBef>
                <a:spcPts val="0"/>
              </a:spcBef>
              <a:spcAft>
                <a:spcPts val="800"/>
              </a:spcAft>
              <a:buClr>
                <a:schemeClr val="tx1"/>
              </a:buClr>
              <a:buSzTx/>
              <a:buFont typeface="Wingdings" charset="2"/>
              <a:buNone/>
              <a:tabLst/>
              <a:defRPr/>
            </a:pPr>
            <a:r>
              <a:rPr lang="en-US" dirty="0" smtClean="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lvl="0"/>
            <a:endParaRPr lang="en-US" dirty="0"/>
          </a:p>
        </p:txBody>
      </p:sp>
      <p:sp>
        <p:nvSpPr>
          <p:cNvPr id="9"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Tree>
    <p:extLst>
      <p:ext uri="{BB962C8B-B14F-4D97-AF65-F5344CB8AC3E}">
        <p14:creationId xmlns:p14="http://schemas.microsoft.com/office/powerpoint/2010/main" val="25757980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sp>
        <p:nvSpPr>
          <p:cNvPr id="3" name="Text Box 37"/>
          <p:cNvSpPr txBox="1">
            <a:spLocks noChangeArrowheads="1"/>
          </p:cNvSpPr>
          <p:nvPr userDrawn="1"/>
        </p:nvSpPr>
        <p:spPr bwMode="auto">
          <a:xfrm>
            <a:off x="579438" y="6313488"/>
            <a:ext cx="35925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fontAlgn="auto">
              <a:lnSpc>
                <a:spcPct val="101000"/>
              </a:lnSpc>
              <a:spcBef>
                <a:spcPct val="50000"/>
              </a:spcBef>
              <a:spcAft>
                <a:spcPts val="0"/>
              </a:spcAft>
              <a:defRPr/>
            </a:pPr>
            <a:r>
              <a:rPr lang="en-US" sz="800" dirty="0">
                <a:solidFill>
                  <a:schemeClr val="bg1">
                    <a:lumMod val="50000"/>
                  </a:schemeClr>
                </a:solidFill>
                <a:latin typeface="SapientSansMedium"/>
                <a:cs typeface="SapientSansMedium"/>
              </a:rPr>
              <a:t>© 2013 SAPIENT CORPORATION   |   CONFIDENTIAL</a:t>
            </a:r>
          </a:p>
        </p:txBody>
      </p:sp>
      <p:pic>
        <p:nvPicPr>
          <p:cNvPr id="4" name="Picture 12" descr="small_mark.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4188" y="6278563"/>
            <a:ext cx="119062"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3" descr="back_2.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14775" y="0"/>
            <a:ext cx="52292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hasCustomPrompt="1"/>
          </p:nvPr>
        </p:nvSpPr>
        <p:spPr>
          <a:xfrm>
            <a:off x="493776" y="3172968"/>
            <a:ext cx="4000500" cy="553998"/>
          </a:xfrm>
          <a:prstGeom prst="rect">
            <a:avLst/>
          </a:prstGeom>
        </p:spPr>
        <p:txBody>
          <a:bodyPr lIns="0" rIns="0">
            <a:noAutofit/>
          </a:bodyPr>
          <a:lstStyle>
            <a:lvl1pPr>
              <a:defRPr sz="3000">
                <a:solidFill>
                  <a:schemeClr val="tx1"/>
                </a:solidFill>
                <a:latin typeface="SapientSansBold"/>
                <a:cs typeface="SapientSansBold"/>
              </a:defRPr>
            </a:lvl1pPr>
          </a:lstStyle>
          <a:p>
            <a:r>
              <a:rPr lang="en-US" dirty="0" smtClean="0"/>
              <a:t>THANK YOU</a:t>
            </a:r>
            <a:endParaRPr lang="en-US" dirty="0"/>
          </a:p>
        </p:txBody>
      </p:sp>
    </p:spTree>
    <p:extLst>
      <p:ext uri="{BB962C8B-B14F-4D97-AF65-F5344CB8AC3E}">
        <p14:creationId xmlns:p14="http://schemas.microsoft.com/office/powerpoint/2010/main" val="150594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Cover Option 1">
    <p:spTree>
      <p:nvGrpSpPr>
        <p:cNvPr id="1" name=""/>
        <p:cNvGrpSpPr/>
        <p:nvPr/>
      </p:nvGrpSpPr>
      <p:grpSpPr>
        <a:xfrm>
          <a:off x="0" y="0"/>
          <a:ext cx="0" cy="0"/>
          <a:chOff x="0" y="0"/>
          <a:chExt cx="0" cy="0"/>
        </a:xfrm>
      </p:grpSpPr>
      <p:pic>
        <p:nvPicPr>
          <p:cNvPr id="2" name="Picture 1" descr="cover_w_2_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43400" y="0"/>
            <a:ext cx="4800600" cy="6858000"/>
          </a:xfrm>
          <a:prstGeom prst="rect">
            <a:avLst/>
          </a:prstGeom>
        </p:spPr>
      </p:pic>
      <p:pic>
        <p:nvPicPr>
          <p:cNvPr id="5" name="Picture 10" descr="logo_positiv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8163" y="5867400"/>
            <a:ext cx="1854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mark_positive.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67713" y="5800725"/>
            <a:ext cx="2413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3"/>
          <p:cNvCxnSpPr>
            <a:cxnSpLocks noChangeShapeType="1"/>
          </p:cNvCxnSpPr>
          <p:nvPr userDrawn="1"/>
        </p:nvCxnSpPr>
        <p:spPr bwMode="auto">
          <a:xfrm>
            <a:off x="527050" y="4481513"/>
            <a:ext cx="347663"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10" name="Title 1"/>
          <p:cNvSpPr>
            <a:spLocks noGrp="1"/>
          </p:cNvSpPr>
          <p:nvPr>
            <p:ph type="ctrTitle" hasCustomPrompt="1"/>
          </p:nvPr>
        </p:nvSpPr>
        <p:spPr>
          <a:xfrm>
            <a:off x="527009" y="2374939"/>
            <a:ext cx="5861092" cy="1107996"/>
          </a:xfrm>
        </p:spPr>
        <p:txBody>
          <a:bodyPr lIns="0" tIns="0" rIns="0" bIns="0">
            <a:noAutofit/>
          </a:bodyPr>
          <a:lstStyle>
            <a:lvl1pPr>
              <a:defRPr sz="3600" b="0" i="0">
                <a:solidFill>
                  <a:schemeClr val="tx2"/>
                </a:solidFill>
                <a:latin typeface="SapientCentroSlab-Light"/>
                <a:cs typeface="SapientCentroSlab-Light"/>
              </a:defRPr>
            </a:lvl1pPr>
          </a:lstStyle>
          <a:p>
            <a:r>
              <a:rPr lang="en-US" dirty="0" smtClean="0"/>
              <a:t>Title of the presentation</a:t>
            </a:r>
            <a:br>
              <a:rPr lang="en-US" dirty="0" smtClean="0"/>
            </a:br>
            <a:r>
              <a:rPr lang="en-US" dirty="0" smtClean="0"/>
              <a:t>Two lines max and no subtitle.</a:t>
            </a:r>
          </a:p>
        </p:txBody>
      </p:sp>
      <p:sp>
        <p:nvSpPr>
          <p:cNvPr id="11" name="Text Placeholder 14"/>
          <p:cNvSpPr>
            <a:spLocks noGrp="1"/>
          </p:cNvSpPr>
          <p:nvPr>
            <p:ph type="body" sz="quarter" idx="10" hasCustomPrompt="1"/>
          </p:nvPr>
        </p:nvSpPr>
        <p:spPr>
          <a:xfrm>
            <a:off x="527009" y="3479800"/>
            <a:ext cx="5861304" cy="815608"/>
          </a:xfrm>
        </p:spPr>
        <p:txBody>
          <a:bodyPr lIns="0" tIns="0" rIns="0" bIns="0">
            <a:noAutofit/>
          </a:bodyPr>
          <a:lstStyle>
            <a:lvl1pPr marL="0" indent="0">
              <a:buNone/>
              <a:defRPr sz="5300">
                <a:ln>
                  <a:solidFill>
                    <a:schemeClr val="tx1">
                      <a:alpha val="50000"/>
                    </a:schemeClr>
                  </a:solidFill>
                </a:ln>
                <a:solidFill>
                  <a:schemeClr val="bg1"/>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2462147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Cover Option 2">
    <p:spTree>
      <p:nvGrpSpPr>
        <p:cNvPr id="1" name=""/>
        <p:cNvGrpSpPr/>
        <p:nvPr/>
      </p:nvGrpSpPr>
      <p:grpSpPr>
        <a:xfrm>
          <a:off x="0" y="0"/>
          <a:ext cx="0" cy="0"/>
          <a:chOff x="0" y="0"/>
          <a:chExt cx="0" cy="0"/>
        </a:xfrm>
      </p:grpSpPr>
      <p:pic>
        <p:nvPicPr>
          <p:cNvPr id="2" name="Picture 1" descr="cover_w_1_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4900" y="0"/>
            <a:ext cx="4229100" cy="6858000"/>
          </a:xfrm>
          <a:prstGeom prst="rect">
            <a:avLst/>
          </a:prstGeom>
        </p:spPr>
      </p:pic>
      <p:pic>
        <p:nvPicPr>
          <p:cNvPr id="7" name="Picture 10" descr="logo_positiv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8163" y="5867400"/>
            <a:ext cx="1854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mark_positive.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367713" y="5800725"/>
            <a:ext cx="2413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3"/>
          <p:cNvCxnSpPr>
            <a:cxnSpLocks noChangeShapeType="1"/>
          </p:cNvCxnSpPr>
          <p:nvPr userDrawn="1"/>
        </p:nvCxnSpPr>
        <p:spPr bwMode="auto">
          <a:xfrm>
            <a:off x="527050" y="4494213"/>
            <a:ext cx="347663"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10" name="Title 1"/>
          <p:cNvSpPr>
            <a:spLocks noGrp="1"/>
          </p:cNvSpPr>
          <p:nvPr>
            <p:ph type="ctrTitle" hasCustomPrompt="1"/>
          </p:nvPr>
        </p:nvSpPr>
        <p:spPr>
          <a:xfrm>
            <a:off x="527009" y="2651938"/>
            <a:ext cx="5303520" cy="553998"/>
          </a:xfrm>
        </p:spPr>
        <p:txBody>
          <a:bodyPr lIns="0" tIns="0" rIns="0" bIns="0">
            <a:noAutofit/>
          </a:bodyPr>
          <a:lstStyle>
            <a:lvl1pPr>
              <a:defRPr sz="3600" b="0" i="0">
                <a:solidFill>
                  <a:srgbClr val="159DEB"/>
                </a:solidFill>
                <a:latin typeface="SapientCentroSlab-Light"/>
                <a:cs typeface="SapientCentroSlab-Light"/>
              </a:defRPr>
            </a:lvl1pPr>
          </a:lstStyle>
          <a:p>
            <a:r>
              <a:rPr lang="en-US" dirty="0" smtClean="0"/>
              <a:t>Title of the presentation</a:t>
            </a:r>
            <a:endParaRPr lang="en-US" dirty="0"/>
          </a:p>
        </p:txBody>
      </p:sp>
      <p:sp>
        <p:nvSpPr>
          <p:cNvPr id="11" name="Subtitle 2"/>
          <p:cNvSpPr>
            <a:spLocks noGrp="1"/>
          </p:cNvSpPr>
          <p:nvPr>
            <p:ph type="subTitle" idx="1" hasCustomPrompt="1"/>
          </p:nvPr>
        </p:nvSpPr>
        <p:spPr>
          <a:xfrm>
            <a:off x="527009" y="3206318"/>
            <a:ext cx="5303520" cy="292388"/>
          </a:xfrm>
        </p:spPr>
        <p:txBody>
          <a:bodyPr lIns="0" tIns="0" rIns="0" bIns="0">
            <a:noAutofit/>
          </a:bodyPr>
          <a:lstStyle>
            <a:lvl1pPr marL="0" indent="0" algn="l">
              <a:buNone/>
              <a:defRPr sz="1800" b="0" i="1">
                <a:solidFill>
                  <a:schemeClr val="tx1"/>
                </a:solidFill>
                <a:latin typeface="SapientCentroSlab-Light"/>
                <a:cs typeface="SapientCentroSlab-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 </a:t>
            </a:r>
            <a:endParaRPr lang="en-US" dirty="0"/>
          </a:p>
        </p:txBody>
      </p:sp>
      <p:sp>
        <p:nvSpPr>
          <p:cNvPr id="12" name="Text Placeholder 14"/>
          <p:cNvSpPr>
            <a:spLocks noGrp="1"/>
          </p:cNvSpPr>
          <p:nvPr>
            <p:ph type="body" sz="quarter" idx="10" hasCustomPrompt="1"/>
          </p:nvPr>
        </p:nvSpPr>
        <p:spPr>
          <a:xfrm>
            <a:off x="527009" y="3505200"/>
            <a:ext cx="5303520" cy="815608"/>
          </a:xfrm>
        </p:spPr>
        <p:txBody>
          <a:bodyPr lIns="0" tIns="0" rIns="0" bIns="0">
            <a:noAutofit/>
          </a:bodyPr>
          <a:lstStyle>
            <a:lvl1pPr marL="0" indent="0">
              <a:buNone/>
              <a:defRPr sz="5300">
                <a:ln>
                  <a:solidFill>
                    <a:schemeClr val="tx1">
                      <a:alpha val="50000"/>
                    </a:schemeClr>
                  </a:solidFill>
                </a:ln>
                <a:solidFill>
                  <a:schemeClr val="bg2">
                    <a:alpha val="25000"/>
                  </a:schemeClr>
                </a:solidFill>
                <a:latin typeface="SapientSansBold"/>
                <a:cs typeface="SapientSansBold"/>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5.15</a:t>
            </a:r>
          </a:p>
        </p:txBody>
      </p:sp>
    </p:spTree>
    <p:extLst>
      <p:ext uri="{BB962C8B-B14F-4D97-AF65-F5344CB8AC3E}">
        <p14:creationId xmlns:p14="http://schemas.microsoft.com/office/powerpoint/2010/main" val="604737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487363" y="3903138"/>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5"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7C87A295-8D85-F746-99EC-7334C6390154}"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2" name="Title 1"/>
          <p:cNvSpPr>
            <a:spLocks noGrp="1"/>
          </p:cNvSpPr>
          <p:nvPr>
            <p:ph type="title" hasCustomPrompt="1"/>
          </p:nvPr>
        </p:nvSpPr>
        <p:spPr>
          <a:xfrm>
            <a:off x="493776" y="2863596"/>
            <a:ext cx="3017520" cy="838691"/>
          </a:xfrm>
        </p:spPr>
        <p:txBody>
          <a:bodyPr lIns="0" tIns="0" rIns="0" bIns="0" anchor="b">
            <a:noAutofit/>
          </a:bodyPr>
          <a:lstStyle>
            <a:lvl1pPr>
              <a:lnSpc>
                <a:spcPct val="90000"/>
              </a:lnSpc>
              <a:defRPr sz="3000">
                <a:solidFill>
                  <a:srgbClr val="000000"/>
                </a:solidFill>
                <a:latin typeface="SapientSansBold"/>
                <a:cs typeface="SapientSansBold"/>
              </a:defRPr>
            </a:lvl1pPr>
          </a:lstStyle>
          <a:p>
            <a:r>
              <a:rPr lang="en-US" dirty="0" smtClean="0"/>
              <a:t>PRESENTATION AGENDA</a:t>
            </a:r>
            <a:endParaRPr lang="en-US" dirty="0"/>
          </a:p>
        </p:txBody>
      </p:sp>
      <p:sp>
        <p:nvSpPr>
          <p:cNvPr id="16" name="Text Placeholder 12"/>
          <p:cNvSpPr>
            <a:spLocks noGrp="1"/>
          </p:cNvSpPr>
          <p:nvPr>
            <p:ph type="body" sz="quarter" idx="10" hasCustomPrompt="1"/>
          </p:nvPr>
        </p:nvSpPr>
        <p:spPr>
          <a:xfrm>
            <a:off x="4334256" y="0"/>
            <a:ext cx="4297680" cy="6858000"/>
          </a:xfrm>
        </p:spPr>
        <p:txBody>
          <a:bodyPr anchor="ctr">
            <a:noAutofit/>
          </a:bodyPr>
          <a:lstStyle>
            <a:lvl1pPr marL="457200" marR="0" indent="-457200" algn="l" defTabSz="457200" rtl="0" eaLnBrk="1" fontAlgn="auto" latinLnBrk="0" hangingPunct="1">
              <a:lnSpc>
                <a:spcPct val="100000"/>
              </a:lnSpc>
              <a:spcBef>
                <a:spcPts val="0"/>
              </a:spcBef>
              <a:spcAft>
                <a:spcPts val="2000"/>
              </a:spcAft>
              <a:buClr>
                <a:schemeClr val="tx1"/>
              </a:buClr>
              <a:buSzTx/>
              <a:buFont typeface="+mj-lt"/>
              <a:buAutoNum type="arabicPeriod"/>
              <a:tabLst/>
              <a:defRPr i="1"/>
            </a:lvl1pPr>
            <a:lvl2pPr marL="685800" marR="0" indent="-228600" algn="l" defTabSz="457200" rtl="0" eaLnBrk="1" fontAlgn="auto" latinLnBrk="0" hangingPunct="1">
              <a:lnSpc>
                <a:spcPct val="100000"/>
              </a:lnSpc>
              <a:spcBef>
                <a:spcPts val="0"/>
              </a:spcBef>
              <a:spcAft>
                <a:spcPts val="1000"/>
              </a:spcAft>
              <a:buClr>
                <a:schemeClr val="tx1"/>
              </a:buClr>
              <a:buSzTx/>
              <a:buFont typeface="Wingdings" charset="2"/>
              <a:buChar char="§"/>
              <a:tabLst/>
              <a:defRPr i="1"/>
            </a:lvl2pPr>
          </a:lstStyle>
          <a:p>
            <a:pPr lvl="0"/>
            <a:r>
              <a:rPr lang="en-US" dirty="0" smtClean="0"/>
              <a:t>Agenda Item 1</a:t>
            </a:r>
          </a:p>
          <a:p>
            <a:pPr lvl="0"/>
            <a:r>
              <a:rPr lang="en-US" dirty="0" smtClean="0"/>
              <a:t>Agenda Item 2</a:t>
            </a:r>
          </a:p>
          <a:p>
            <a:pPr lvl="0"/>
            <a:r>
              <a:rPr lang="en-US" dirty="0" smtClean="0"/>
              <a:t>Agenda Item 3</a:t>
            </a:r>
          </a:p>
          <a:p>
            <a:pPr lvl="0"/>
            <a:r>
              <a:rPr lang="en-US" dirty="0" smtClean="0"/>
              <a:t>Agenda Item 4</a:t>
            </a:r>
          </a:p>
          <a:p>
            <a:pPr lvl="0"/>
            <a:r>
              <a:rPr lang="en-US" dirty="0" smtClean="0"/>
              <a:t>Agenda Item 5</a:t>
            </a:r>
          </a:p>
          <a:p>
            <a:pPr lvl="0"/>
            <a:r>
              <a:rPr lang="en-US" dirty="0" smtClean="0"/>
              <a:t>Agenda Item 6</a:t>
            </a:r>
          </a:p>
          <a:p>
            <a:pPr lvl="0"/>
            <a:r>
              <a:rPr lang="en-US" dirty="0" smtClean="0"/>
              <a:t>Agenda Item 7</a:t>
            </a:r>
          </a:p>
          <a:p>
            <a:pPr lvl="0"/>
            <a:r>
              <a:rPr lang="en-US" dirty="0" smtClean="0"/>
              <a:t>Agenda Item 8</a:t>
            </a:r>
          </a:p>
          <a:p>
            <a:pPr lvl="0"/>
            <a:r>
              <a:rPr lang="en-US" dirty="0" smtClean="0"/>
              <a:t>Agenda Item 9</a:t>
            </a:r>
          </a:p>
          <a:p>
            <a:pPr lvl="0"/>
            <a:r>
              <a:rPr lang="en-US" dirty="0" smtClean="0"/>
              <a:t>Agenda Item 10</a:t>
            </a:r>
          </a:p>
        </p:txBody>
      </p:sp>
    </p:spTree>
    <p:extLst>
      <p:ext uri="{BB962C8B-B14F-4D97-AF65-F5344CB8AC3E}">
        <p14:creationId xmlns:p14="http://schemas.microsoft.com/office/powerpoint/2010/main" val="2102670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ullet">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487363" y="3699935"/>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
        <p:nvSpPr>
          <p:cNvPr id="5"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9AFD4B4E-87FF-0344-AD23-4381119EF14E}"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6" name="Title 1"/>
          <p:cNvSpPr>
            <a:spLocks noGrp="1"/>
          </p:cNvSpPr>
          <p:nvPr>
            <p:ph type="title" hasCustomPrompt="1"/>
          </p:nvPr>
        </p:nvSpPr>
        <p:spPr>
          <a:xfrm>
            <a:off x="493776" y="3066117"/>
            <a:ext cx="3011424" cy="423193"/>
          </a:xfrm>
        </p:spPr>
        <p:txBody>
          <a:bodyPr lIns="0" tIns="0" rIns="0" bIns="0" anchor="b">
            <a:noAutofit/>
          </a:bodyPr>
          <a:lstStyle>
            <a:lvl1pPr>
              <a:lnSpc>
                <a:spcPct val="90000"/>
              </a:lnSpc>
              <a:defRPr sz="3000" baseline="0">
                <a:solidFill>
                  <a:srgbClr val="000000"/>
                </a:solidFill>
                <a:latin typeface="SapientSansBold"/>
                <a:cs typeface="SapientSansBold"/>
              </a:defRPr>
            </a:lvl1pPr>
          </a:lstStyle>
          <a:p>
            <a:r>
              <a:rPr lang="en-US" dirty="0" smtClean="0"/>
              <a:t>SLIDE TITLE</a:t>
            </a:r>
            <a:endParaRPr lang="en-US" dirty="0"/>
          </a:p>
        </p:txBody>
      </p:sp>
      <p:sp>
        <p:nvSpPr>
          <p:cNvPr id="11" name="Text Placeholder 10"/>
          <p:cNvSpPr>
            <a:spLocks noGrp="1"/>
          </p:cNvSpPr>
          <p:nvPr>
            <p:ph type="body" sz="quarter" idx="10" hasCustomPrompt="1"/>
          </p:nvPr>
        </p:nvSpPr>
        <p:spPr>
          <a:xfrm>
            <a:off x="4334256" y="0"/>
            <a:ext cx="4233672" cy="6858000"/>
          </a:xfrm>
        </p:spPr>
        <p:txBody>
          <a:bodyPr anchor="ctr">
            <a:noAutofit/>
          </a:bodyPr>
          <a:lstStyle>
            <a:lvl1pPr>
              <a:spcAft>
                <a:spcPts val="2000"/>
              </a:spcAft>
              <a:defRPr/>
            </a:lvl1pPr>
          </a:lstStyle>
          <a:p>
            <a:r>
              <a:rPr lang="en-US" dirty="0" smtClean="0"/>
              <a:t>Supporting bullet 1</a:t>
            </a:r>
          </a:p>
          <a:p>
            <a:r>
              <a:rPr lang="en-US" dirty="0" smtClean="0"/>
              <a:t>Supporting bullet 2</a:t>
            </a:r>
          </a:p>
          <a:p>
            <a:r>
              <a:rPr lang="en-US" dirty="0" smtClean="0"/>
              <a:t>Supporting bullet 3</a:t>
            </a:r>
          </a:p>
          <a:p>
            <a:r>
              <a:rPr lang="en-US" dirty="0" smtClean="0"/>
              <a:t>Supporting bullet 4</a:t>
            </a:r>
          </a:p>
          <a:p>
            <a:r>
              <a:rPr lang="en-US" dirty="0" smtClean="0"/>
              <a:t>Supporting bullet 5</a:t>
            </a:r>
          </a:p>
        </p:txBody>
      </p:sp>
    </p:spTree>
    <p:extLst>
      <p:ext uri="{BB962C8B-B14F-4D97-AF65-F5344CB8AC3E}">
        <p14:creationId xmlns:p14="http://schemas.microsoft.com/office/powerpoint/2010/main" val="1187085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sp>
        <p:nvSpPr>
          <p:cNvPr id="11"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3"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sp>
        <p:nvSpPr>
          <p:cNvPr id="14" name="Text Placeholder 2"/>
          <p:cNvSpPr>
            <a:spLocks noGrp="1"/>
          </p:cNvSpPr>
          <p:nvPr>
            <p:ph type="body" sz="quarter" idx="10" hasCustomPrompt="1"/>
          </p:nvPr>
        </p:nvSpPr>
        <p:spPr>
          <a:xfrm>
            <a:off x="487363" y="1426633"/>
            <a:ext cx="8169274" cy="48006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cxnSp>
        <p:nvCxnSpPr>
          <p:cNvPr id="6" name="Straight Connector 3"/>
          <p:cNvCxnSpPr>
            <a:cxnSpLocks noChangeShapeType="1"/>
          </p:cNvCxnSpPr>
          <p:nvPr userDrawn="1"/>
        </p:nvCxnSpPr>
        <p:spPr bwMode="auto">
          <a:xfrm>
            <a:off x="487363" y="1040892"/>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80068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lumn Left">
    <p:spTree>
      <p:nvGrpSpPr>
        <p:cNvPr id="1" name=""/>
        <p:cNvGrpSpPr/>
        <p:nvPr/>
      </p:nvGrpSpPr>
      <p:grpSpPr>
        <a:xfrm>
          <a:off x="0" y="0"/>
          <a:ext cx="0" cy="0"/>
          <a:chOff x="0" y="0"/>
          <a:chExt cx="0" cy="0"/>
        </a:xfrm>
      </p:grpSpPr>
      <p:sp>
        <p:nvSpPr>
          <p:cNvPr id="4"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70CE5813-BCD9-3A49-AD9B-930C88872C0D}"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3" name="Text Placeholder 2"/>
          <p:cNvSpPr>
            <a:spLocks noGrp="1"/>
          </p:cNvSpPr>
          <p:nvPr>
            <p:ph type="body" idx="1" hasCustomPrompt="1"/>
          </p:nvPr>
        </p:nvSpPr>
        <p:spPr>
          <a:xfrm>
            <a:off x="521208" y="5157216"/>
            <a:ext cx="3465576" cy="510140"/>
          </a:xfrm>
        </p:spPr>
        <p:txBody>
          <a:bodyPr lIns="0" tIns="0" rIns="0" bIns="0" anchor="b">
            <a:noAutofit/>
          </a:bodyPr>
          <a:lstStyle>
            <a:lvl1pPr marL="0" marR="0" indent="0" algn="l" defTabSz="457200" rtl="0" eaLnBrk="1" fontAlgn="auto" latinLnBrk="0" hangingPunct="1">
              <a:lnSpc>
                <a:spcPct val="130000"/>
              </a:lnSpc>
              <a:spcBef>
                <a:spcPts val="0"/>
              </a:spcBef>
              <a:spcAft>
                <a:spcPts val="0"/>
              </a:spcAft>
              <a:buClr>
                <a:schemeClr val="tx1"/>
              </a:buClr>
              <a:buSzTx/>
              <a:buFont typeface="Wingdings" charset="2"/>
              <a:buNone/>
              <a:tabLst/>
              <a:defRPr sz="1400" i="1"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Caption: ipsum dolor sit amet, consectetuer adipiscing elit, sed diam nibh euismod</a:t>
            </a:r>
          </a:p>
        </p:txBody>
      </p:sp>
      <p:sp>
        <p:nvSpPr>
          <p:cNvPr id="9" name="Title 1"/>
          <p:cNvSpPr>
            <a:spLocks noGrp="1"/>
          </p:cNvSpPr>
          <p:nvPr>
            <p:ph type="title" hasCustomPrompt="1"/>
          </p:nvPr>
        </p:nvSpPr>
        <p:spPr>
          <a:xfrm>
            <a:off x="521208" y="1143000"/>
            <a:ext cx="3465576" cy="2916183"/>
          </a:xfrm>
        </p:spPr>
        <p:txBody>
          <a:bodyPr lIns="0" tIns="0" rIns="0" bIns="0" anchor="t">
            <a:noAutofit/>
          </a:bodyPr>
          <a:lstStyle>
            <a:lvl1pPr algn="l">
              <a:lnSpc>
                <a:spcPct val="90000"/>
              </a:lnSpc>
              <a:defRPr sz="3000" b="0" i="0" cap="none">
                <a:solidFill>
                  <a:schemeClr val="accent2"/>
                </a:solidFill>
                <a:latin typeface="SapientCentroSlab-Light"/>
                <a:cs typeface="SapientCentroSlab-Light"/>
              </a:defRPr>
            </a:lvl1pPr>
          </a:lstStyle>
          <a:p>
            <a:r>
              <a:rPr lang="en-US" dirty="0" smtClean="0"/>
              <a:t>This is a content </a:t>
            </a:r>
            <a:br>
              <a:rPr lang="en-US" dirty="0" smtClean="0"/>
            </a:br>
            <a:r>
              <a:rPr lang="en-US" dirty="0" smtClean="0"/>
              <a:t>and graphic slide. </a:t>
            </a:r>
            <a:br>
              <a:rPr lang="en-US" dirty="0" smtClean="0"/>
            </a:br>
            <a:r>
              <a:rPr lang="en-US" dirty="0" smtClean="0"/>
              <a:t>Your copy goes here and your graphic </a:t>
            </a:r>
            <a:br>
              <a:rPr lang="en-US" dirty="0" smtClean="0"/>
            </a:br>
            <a:r>
              <a:rPr lang="en-US" dirty="0" smtClean="0"/>
              <a:t>goes to the right.</a:t>
            </a:r>
            <a:br>
              <a:rPr lang="en-US" dirty="0" smtClean="0"/>
            </a:br>
            <a:r>
              <a:rPr lang="en-US" dirty="0" smtClean="0"/>
              <a:t/>
            </a:r>
            <a:br>
              <a:rPr lang="en-US" dirty="0" smtClean="0"/>
            </a:br>
            <a:r>
              <a:rPr lang="en-US" dirty="0" smtClean="0"/>
              <a:t>Ipsum dolor sit amet.</a:t>
            </a:r>
            <a:endParaRPr lang="en-US" dirty="0"/>
          </a:p>
        </p:txBody>
      </p:sp>
    </p:spTree>
    <p:extLst>
      <p:ext uri="{BB962C8B-B14F-4D97-AF65-F5344CB8AC3E}">
        <p14:creationId xmlns:p14="http://schemas.microsoft.com/office/powerpoint/2010/main" val="4196369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lumn Right">
    <p:spTree>
      <p:nvGrpSpPr>
        <p:cNvPr id="1" name=""/>
        <p:cNvGrpSpPr/>
        <p:nvPr/>
      </p:nvGrpSpPr>
      <p:grpSpPr>
        <a:xfrm>
          <a:off x="0" y="0"/>
          <a:ext cx="0" cy="0"/>
          <a:chOff x="0" y="0"/>
          <a:chExt cx="0" cy="0"/>
        </a:xfrm>
      </p:grpSpPr>
      <p:sp>
        <p:nvSpPr>
          <p:cNvPr id="8" name="Text Box 14"/>
          <p:cNvSpPr txBox="1">
            <a:spLocks noChangeArrowheads="1"/>
          </p:cNvSpPr>
          <p:nvPr userDrawn="1"/>
        </p:nvSpPr>
        <p:spPr bwMode="auto">
          <a:xfrm>
            <a:off x="8456613" y="6438900"/>
            <a:ext cx="307975" cy="155575"/>
          </a:xfrm>
          <a:prstGeom prst="rect">
            <a:avLst/>
          </a:prstGeom>
          <a:noFill/>
          <a:ln w="9525">
            <a:noFill/>
            <a:miter lim="800000"/>
            <a:headEnd/>
            <a:tailEnd/>
          </a:ln>
          <a:effectLst/>
        </p:spPr>
        <p:txBody>
          <a:bodyPr lIns="0" tIns="0" rIns="0" bIns="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ct val="50000"/>
              </a:spcBef>
              <a:spcAft>
                <a:spcPts val="0"/>
              </a:spcAft>
              <a:defRPr/>
            </a:pPr>
            <a:r>
              <a:rPr lang="en-US" sz="1000" b="1" dirty="0" smtClean="0">
                <a:solidFill>
                  <a:srgbClr val="7F7F7F"/>
                </a:solidFill>
                <a:latin typeface="SapientSansRegular"/>
                <a:cs typeface="SapientSansRegular"/>
              </a:rPr>
              <a:t> </a:t>
            </a:r>
            <a:fld id="{D0976FF5-F5D3-6B48-A710-5CA07492F860}" type="slidenum">
              <a:rPr lang="en-US" sz="1000" b="1" smtClean="0">
                <a:solidFill>
                  <a:srgbClr val="7F7F7F"/>
                </a:solidFill>
                <a:latin typeface="SapientSansRegular"/>
                <a:cs typeface="SapientSansRegular"/>
              </a:rPr>
              <a:pPr algn="r" fontAlgn="auto">
                <a:lnSpc>
                  <a:spcPct val="101000"/>
                </a:lnSpc>
                <a:spcBef>
                  <a:spcPct val="50000"/>
                </a:spcBef>
                <a:spcAft>
                  <a:spcPts val="0"/>
                </a:spcAft>
                <a:defRPr/>
              </a:pPr>
              <a:t>‹#›</a:t>
            </a:fld>
            <a:endParaRPr lang="en-US" sz="1000" b="1" dirty="0" smtClean="0">
              <a:solidFill>
                <a:srgbClr val="7F7F7F"/>
              </a:solidFill>
              <a:latin typeface="SapientSansRegular"/>
              <a:cs typeface="SapientSansRegular"/>
            </a:endParaRPr>
          </a:p>
        </p:txBody>
      </p:sp>
      <p:sp>
        <p:nvSpPr>
          <p:cNvPr id="10" name="Text Placeholder 2"/>
          <p:cNvSpPr>
            <a:spLocks noGrp="1"/>
          </p:cNvSpPr>
          <p:nvPr>
            <p:ph type="body" sz="quarter" idx="10" hasCustomPrompt="1"/>
          </p:nvPr>
        </p:nvSpPr>
        <p:spPr>
          <a:xfrm>
            <a:off x="4541837" y="1426633"/>
            <a:ext cx="4114800" cy="4800600"/>
          </a:xfrm>
        </p:spPr>
        <p:txBody>
          <a:bodyPr>
            <a:noAutofit/>
          </a:bodyPr>
          <a:lstStyle/>
          <a:p>
            <a:pPr lvl="0"/>
            <a:r>
              <a:rPr lang="en-US" dirty="0" smtClean="0"/>
              <a:t>Lorem ipsum dolor sit amet, consectetuer adipiscing elit, sed diam nonummy nibh euismod tincidunt ut laoreet dolore magna aliquam erat volutpat.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0"/>
            <a:r>
              <a:rPr lang="en-US" dirty="0" smtClean="0"/>
              <a:t>Lorem ipsum dolor sit amet, consectetuer adipiscing elit, sed diam nonummy nibh euismod tincidunt ut laoreet dolore magna aliquam erat volutpat.</a:t>
            </a:r>
            <a:endParaRPr lang="en-US" dirty="0"/>
          </a:p>
        </p:txBody>
      </p:sp>
      <p:sp>
        <p:nvSpPr>
          <p:cNvPr id="12" name="Title 1"/>
          <p:cNvSpPr>
            <a:spLocks noGrp="1"/>
          </p:cNvSpPr>
          <p:nvPr>
            <p:ph type="title" hasCustomPrompt="1"/>
          </p:nvPr>
        </p:nvSpPr>
        <p:spPr>
          <a:xfrm>
            <a:off x="493776" y="415544"/>
            <a:ext cx="8165592" cy="423193"/>
          </a:xfrm>
        </p:spPr>
        <p:txBody>
          <a:bodyPr lIns="0" tIns="0" rIns="0" bIns="0" anchor="b">
            <a:noAutofit/>
          </a:bodyPr>
          <a:lstStyle>
            <a:lvl1pPr>
              <a:lnSpc>
                <a:spcPct val="90000"/>
              </a:lnSpc>
              <a:defRPr sz="3000" baseline="0">
                <a:solidFill>
                  <a:schemeClr val="tx1"/>
                </a:solidFill>
                <a:latin typeface="SapientSansBold"/>
                <a:cs typeface="SapientSansBold"/>
              </a:defRPr>
            </a:lvl1pPr>
          </a:lstStyle>
          <a:p>
            <a:r>
              <a:rPr lang="en-US" dirty="0" smtClean="0"/>
              <a:t>SHORT TITLE ALL CAP</a:t>
            </a:r>
            <a:endParaRPr lang="en-US" dirty="0"/>
          </a:p>
        </p:txBody>
      </p:sp>
      <p:cxnSp>
        <p:nvCxnSpPr>
          <p:cNvPr id="6" name="Straight Connector 3"/>
          <p:cNvCxnSpPr>
            <a:cxnSpLocks noChangeShapeType="1"/>
          </p:cNvCxnSpPr>
          <p:nvPr userDrawn="1"/>
        </p:nvCxnSpPr>
        <p:spPr bwMode="auto">
          <a:xfrm>
            <a:off x="487363" y="1040892"/>
            <a:ext cx="347662" cy="0"/>
          </a:xfrm>
          <a:prstGeom prst="line">
            <a:avLst/>
          </a:prstGeom>
          <a:noFill/>
          <a:ln w="34925">
            <a:solidFill>
              <a:schemeClr val="accent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0320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4.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363538"/>
            <a:ext cx="822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5123" name="Text Placeholder 2"/>
          <p:cNvSpPr>
            <a:spLocks noGrp="1"/>
          </p:cNvSpPr>
          <p:nvPr>
            <p:ph type="body" idx="1"/>
          </p:nvPr>
        </p:nvSpPr>
        <p:spPr bwMode="auto">
          <a:xfrm>
            <a:off x="457200" y="1320503"/>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a:t>
            </a:r>
            <a:r>
              <a:rPr lang="en-US" dirty="0" smtClean="0"/>
              <a:t>styles</a:t>
            </a:r>
          </a:p>
          <a:p>
            <a:pPr lvl="1"/>
            <a:r>
              <a:rPr lang="en-US" dirty="0" smtClean="0"/>
              <a:t>Second level</a:t>
            </a:r>
            <a:endParaRPr lang="en-US" dirty="0"/>
          </a:p>
          <a:p>
            <a:pPr lvl="2"/>
            <a:r>
              <a:rPr lang="en-US" dirty="0" smtClean="0"/>
              <a:t>Third level</a:t>
            </a:r>
            <a:endParaRPr lang="en-US" dirty="0"/>
          </a:p>
          <a:p>
            <a:pPr lvl="3"/>
            <a:r>
              <a:rPr lang="en-US" dirty="0"/>
              <a:t>Fourth level</a:t>
            </a:r>
          </a:p>
          <a:p>
            <a:pPr lvl="4"/>
            <a:r>
              <a:rPr lang="en-US" dirty="0"/>
              <a:t>Fifth level</a:t>
            </a:r>
          </a:p>
        </p:txBody>
      </p:sp>
      <p:sp>
        <p:nvSpPr>
          <p:cNvPr id="10"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3/1/2016</a:t>
            </a:fld>
            <a:endParaRPr lang="en-US" dirty="0"/>
          </a:p>
        </p:txBody>
      </p:sp>
      <p:sp>
        <p:nvSpPr>
          <p:cNvPr id="11"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75" r:id="rId2"/>
    <p:sldLayoutId id="2147483746" r:id="rId3"/>
    <p:sldLayoutId id="2147483776"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l" defTabSz="457200" rtl="0" fontAlgn="base">
        <a:spcBef>
          <a:spcPct val="0"/>
        </a:spcBef>
        <a:spcAft>
          <a:spcPct val="0"/>
        </a:spcAft>
        <a:defRPr sz="30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457200" y="365760"/>
            <a:ext cx="822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6147" name="Text Placeholder 2"/>
          <p:cNvSpPr>
            <a:spLocks noGrp="1"/>
          </p:cNvSpPr>
          <p:nvPr>
            <p:ph type="body" idx="1"/>
          </p:nvPr>
        </p:nvSpPr>
        <p:spPr bwMode="auto">
          <a:xfrm>
            <a:off x="457200" y="1316736"/>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3/1/2016</a:t>
            </a:fld>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8" r:id="rId1"/>
    <p:sldLayoutId id="2147483777" r:id="rId2"/>
  </p:sldLayoutIdLst>
  <p:txStyles>
    <p:titleStyle>
      <a:lvl1pPr algn="l" defTabSz="457200" rtl="0" fontAlgn="base">
        <a:spcBef>
          <a:spcPct val="0"/>
        </a:spcBef>
        <a:spcAft>
          <a:spcPct val="0"/>
        </a:spcAft>
        <a:defRPr sz="30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900" kern="1200">
          <a:solidFill>
            <a:schemeClr val="accent5"/>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5760"/>
            <a:ext cx="8229600" cy="461665"/>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5" name="Text Placeholder 4"/>
          <p:cNvSpPr>
            <a:spLocks noGrp="1"/>
          </p:cNvSpPr>
          <p:nvPr>
            <p:ph type="body" idx="1"/>
          </p:nvPr>
        </p:nvSpPr>
        <p:spPr>
          <a:xfrm>
            <a:off x="457200" y="1316736"/>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3/1/2016</a:t>
            </a:fld>
            <a:endParaRPr lang="en-US" dirty="0"/>
          </a:p>
        </p:txBody>
      </p:sp>
      <p:sp>
        <p:nvSpPr>
          <p:cNvPr id="8"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9"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2601555609"/>
      </p:ext>
    </p:extLst>
  </p:cSld>
  <p:clrMap bg1="lt1" tx1="dk1" bg2="lt2" tx2="dk2" accent1="accent1" accent2="accent2" accent3="accent3" accent4="accent4" accent5="accent5" accent6="accent6" hlink="hlink" folHlink="folHlink"/>
  <p:sldLayoutIdLst>
    <p:sldLayoutId id="2147483768" r:id="rId1"/>
  </p:sldLayoutIdLst>
  <p:txStyles>
    <p:titleStyle>
      <a:lvl1pPr algn="l" defTabSz="457200" rtl="0" eaLnBrk="1" latinLnBrk="0" hangingPunct="1">
        <a:spcBef>
          <a:spcPct val="0"/>
        </a:spcBef>
        <a:buNone/>
        <a:defRPr sz="3000" b="0" i="0" kern="1200" spc="0">
          <a:solidFill>
            <a:schemeClr val="tx1"/>
          </a:solidFill>
          <a:latin typeface="SapientSansBold"/>
          <a:ea typeface="+mj-ea"/>
          <a:cs typeface="SapientSansBold"/>
        </a:defRPr>
      </a:lvl1pPr>
    </p:titleStyle>
    <p:bodyStyle>
      <a:lvl1pPr marL="0" indent="0" algn="l" defTabSz="457200" rtl="0" eaLnBrk="1" latinLnBrk="0" hangingPunct="1">
        <a:spcBef>
          <a:spcPts val="0"/>
        </a:spcBef>
        <a:spcAft>
          <a:spcPts val="300"/>
        </a:spcAft>
        <a:buClr>
          <a:schemeClr val="tx1"/>
        </a:buClr>
        <a:buFont typeface="Wingdings" charset="2"/>
        <a:buNone/>
        <a:defRPr sz="1800" b="0" i="0" kern="1200">
          <a:solidFill>
            <a:schemeClr val="accent5"/>
          </a:solidFill>
          <a:latin typeface="SapientCentroSlab-Light"/>
          <a:ea typeface="+mn-ea"/>
          <a:cs typeface="SapientCentroSlab-Light"/>
        </a:defRPr>
      </a:lvl1pPr>
      <a:lvl2pPr marL="2286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2pPr>
      <a:lvl3pPr marL="4572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3pPr>
      <a:lvl4pPr marL="685800" indent="-228600" algn="l" defTabSz="457200" rtl="0" eaLnBrk="1" latinLnBrk="0" hangingPunct="1">
        <a:spcBef>
          <a:spcPts val="0"/>
        </a:spcBef>
        <a:spcAft>
          <a:spcPts val="300"/>
        </a:spcAft>
        <a:buClr>
          <a:schemeClr val="tx1"/>
        </a:buClr>
        <a:buFont typeface="Wingdings" charset="2"/>
        <a:buChar char="§"/>
        <a:defRPr sz="1800" b="0" i="0" kern="1200">
          <a:solidFill>
            <a:schemeClr val="accent5"/>
          </a:solidFill>
          <a:latin typeface="SapientCentroSlab-Light"/>
          <a:ea typeface="+mn-ea"/>
          <a:cs typeface="SapientCentroSlab-Light"/>
        </a:defRPr>
      </a:lvl4pPr>
      <a:lvl5pPr marL="914400" indent="-228600" algn="l" defTabSz="457200" rtl="0" eaLnBrk="1" latinLnBrk="0" hangingPunct="1">
        <a:spcBef>
          <a:spcPts val="0"/>
        </a:spcBef>
        <a:spcAft>
          <a:spcPts val="300"/>
        </a:spcAft>
        <a:buClr>
          <a:schemeClr val="tx1"/>
        </a:buClr>
        <a:buFont typeface="Wingdings" charset="2"/>
        <a:buChar char="§"/>
        <a:defRPr sz="1800" b="0" i="0" kern="1200" baseline="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5760"/>
            <a:ext cx="8229600" cy="461665"/>
          </a:xfrm>
          <a:prstGeom prst="rect">
            <a:avLst/>
          </a:prstGeom>
        </p:spPr>
        <p:txBody>
          <a:bodyPr vert="horz" lIns="0" tIns="0" rIns="0" bIns="0" rtlCol="0" anchor="t" anchorCtr="0">
            <a:noAutofit/>
          </a:bodyPr>
          <a:lstStyle/>
          <a:p>
            <a:r>
              <a:rPr lang="en-US" dirty="0" smtClean="0"/>
              <a:t>SHORT TITLE ALL CAP</a:t>
            </a:r>
            <a:endParaRPr lang="en-US" dirty="0"/>
          </a:p>
        </p:txBody>
      </p:sp>
      <p:sp>
        <p:nvSpPr>
          <p:cNvPr id="3" name="Text Placeholder 2"/>
          <p:cNvSpPr>
            <a:spLocks noGrp="1"/>
          </p:cNvSpPr>
          <p:nvPr>
            <p:ph type="body" idx="1"/>
          </p:nvPr>
        </p:nvSpPr>
        <p:spPr>
          <a:xfrm>
            <a:off x="457200" y="1316736"/>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3/1/2016</a:t>
            </a:fld>
            <a:endParaRPr lang="en-US" dirty="0"/>
          </a:p>
        </p:txBody>
      </p:sp>
      <p:sp>
        <p:nvSpPr>
          <p:cNvPr id="11"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2"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1953374742"/>
      </p:ext>
    </p:extLst>
  </p:cSld>
  <p:clrMap bg1="lt1" tx1="dk1" bg2="lt2" tx2="dk2" accent1="accent1" accent2="accent2" accent3="accent3" accent4="accent4" accent5="accent5" accent6="accent6" hlink="hlink" folHlink="folHlink"/>
  <p:sldLayoutIdLst>
    <p:sldLayoutId id="2147483770" r:id="rId1"/>
    <p:sldLayoutId id="2147483774" r:id="rId2"/>
    <p:sldLayoutId id="2147483771" r:id="rId3"/>
    <p:sldLayoutId id="2147483772" r:id="rId4"/>
    <p:sldLayoutId id="2147483773" r:id="rId5"/>
  </p:sldLayoutIdLst>
  <p:txStyles>
    <p:titleStyle>
      <a:lvl1pPr algn="l" defTabSz="457200" rtl="0" eaLnBrk="1" latinLnBrk="0" hangingPunct="1">
        <a:spcBef>
          <a:spcPct val="0"/>
        </a:spcBef>
        <a:buNone/>
        <a:defRPr sz="3000" b="0" i="0" kern="1200" baseline="0">
          <a:solidFill>
            <a:schemeClr val="tx1"/>
          </a:solidFill>
          <a:latin typeface="SapientSansBold"/>
          <a:ea typeface="+mj-ea"/>
          <a:cs typeface="SapientSansBold"/>
        </a:defRPr>
      </a:lvl1pPr>
    </p:titleStyle>
    <p:bodyStyle>
      <a:lvl1pPr marL="0" indent="0" algn="l" defTabSz="457200" rtl="0" eaLnBrk="1" latinLnBrk="0" hangingPunct="1">
        <a:spcBef>
          <a:spcPts val="0"/>
        </a:spcBef>
        <a:spcAft>
          <a:spcPts val="800"/>
        </a:spcAft>
        <a:buClr>
          <a:schemeClr val="tx1"/>
        </a:buClr>
        <a:buFont typeface="Wingdings" charset="2"/>
        <a:buNone/>
        <a:defRPr sz="1400" b="0" i="0" kern="1200">
          <a:solidFill>
            <a:schemeClr val="accent5"/>
          </a:solidFill>
          <a:latin typeface="SapientCentroSlab-Light"/>
          <a:ea typeface="+mn-ea"/>
          <a:cs typeface="SapientCentroSlab-Light"/>
        </a:defRPr>
      </a:lvl1pPr>
      <a:lvl2pPr marL="1714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2pPr>
      <a:lvl3pPr marL="3429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3pPr>
      <a:lvl4pPr marL="5143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4pPr>
      <a:lvl5pPr marL="6858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5760"/>
            <a:ext cx="8229600" cy="461665"/>
          </a:xfrm>
          <a:prstGeom prst="rect">
            <a:avLst/>
          </a:prstGeom>
        </p:spPr>
        <p:txBody>
          <a:bodyPr vert="horz" lIns="0" tIns="0" rIns="0" bIns="0" rtlCol="0" anchor="ctr">
            <a:noAutofit/>
          </a:bodyPr>
          <a:lstStyle/>
          <a:p>
            <a:r>
              <a:rPr lang="en-US" dirty="0" smtClean="0"/>
              <a:t>Long title sentence case</a:t>
            </a:r>
            <a:endParaRPr lang="en-US" dirty="0"/>
          </a:p>
        </p:txBody>
      </p:sp>
      <p:sp>
        <p:nvSpPr>
          <p:cNvPr id="3" name="Text Placeholder 2"/>
          <p:cNvSpPr>
            <a:spLocks noGrp="1"/>
          </p:cNvSpPr>
          <p:nvPr>
            <p:ph type="body" idx="1"/>
          </p:nvPr>
        </p:nvSpPr>
        <p:spPr>
          <a:xfrm>
            <a:off x="457200" y="1316736"/>
            <a:ext cx="8229600" cy="4525963"/>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3/1/2016</a:t>
            </a:fld>
            <a:endParaRPr lang="en-US" dirty="0"/>
          </a:p>
        </p:txBody>
      </p:sp>
      <p:sp>
        <p:nvSpPr>
          <p:cNvPr id="9"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0"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extLst>
      <p:ext uri="{BB962C8B-B14F-4D97-AF65-F5344CB8AC3E}">
        <p14:creationId xmlns:p14="http://schemas.microsoft.com/office/powerpoint/2010/main" val="282256524"/>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Lst>
  <p:txStyles>
    <p:titleStyle>
      <a:lvl1pPr algn="l" defTabSz="457200" rtl="0" eaLnBrk="1" latinLnBrk="0" hangingPunct="1">
        <a:spcBef>
          <a:spcPct val="0"/>
        </a:spcBef>
        <a:buNone/>
        <a:defRPr sz="3000" b="0" i="0" kern="1200">
          <a:solidFill>
            <a:schemeClr val="tx2"/>
          </a:solidFill>
          <a:latin typeface="Sapient Centro Slab"/>
          <a:ea typeface="+mj-ea"/>
          <a:cs typeface="Sapient Centro Slab"/>
        </a:defRPr>
      </a:lvl1pPr>
    </p:titleStyle>
    <p:bodyStyle>
      <a:lvl1pPr marL="0" indent="0" algn="l" defTabSz="457200" rtl="0" eaLnBrk="1" latinLnBrk="0" hangingPunct="1">
        <a:spcBef>
          <a:spcPts val="0"/>
        </a:spcBef>
        <a:spcAft>
          <a:spcPts val="800"/>
        </a:spcAft>
        <a:buClr>
          <a:schemeClr val="tx1"/>
        </a:buClr>
        <a:buFontTx/>
        <a:buNone/>
        <a:defRPr sz="1400" b="0" i="0" kern="1200">
          <a:solidFill>
            <a:schemeClr val="accent5"/>
          </a:solidFill>
          <a:latin typeface="SapientCentroSlab-Light"/>
          <a:ea typeface="+mn-ea"/>
          <a:cs typeface="SapientCentroSlab-Light"/>
        </a:defRPr>
      </a:lvl1pPr>
      <a:lvl2pPr marL="1714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2pPr>
      <a:lvl3pPr marL="3429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3pPr>
      <a:lvl4pPr marL="51435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4pPr>
      <a:lvl5pPr marL="685800" indent="-171450" algn="l" defTabSz="457200" rtl="0" eaLnBrk="1" latinLnBrk="0" hangingPunct="1">
        <a:spcBef>
          <a:spcPts val="0"/>
        </a:spcBef>
        <a:spcAft>
          <a:spcPts val="800"/>
        </a:spcAft>
        <a:buClr>
          <a:schemeClr val="tx1"/>
        </a:buClr>
        <a:buFont typeface="Wingdings" charset="2"/>
        <a:buChar char="§"/>
        <a:defRPr sz="1400" b="0" i="0" kern="1200">
          <a:solidFill>
            <a:schemeClr val="accent5"/>
          </a:solidFill>
          <a:latin typeface="SapientCentroSlab-Light"/>
          <a:ea typeface="+mn-ea"/>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218" name="Title Placeholder 1"/>
          <p:cNvSpPr>
            <a:spLocks noGrp="1"/>
          </p:cNvSpPr>
          <p:nvPr>
            <p:ph type="title"/>
          </p:nvPr>
        </p:nvSpPr>
        <p:spPr bwMode="auto">
          <a:xfrm>
            <a:off x="457200" y="365760"/>
            <a:ext cx="822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smtClean="0"/>
              <a:t>CLICK TO EDIT MASTER TITLE STYLE</a:t>
            </a:r>
            <a:endParaRPr lang="en-US" dirty="0"/>
          </a:p>
        </p:txBody>
      </p:sp>
      <p:sp>
        <p:nvSpPr>
          <p:cNvPr id="9219" name="Text Placeholder 2"/>
          <p:cNvSpPr>
            <a:spLocks noGrp="1"/>
          </p:cNvSpPr>
          <p:nvPr>
            <p:ph type="body" idx="1"/>
          </p:nvPr>
        </p:nvSpPr>
        <p:spPr bwMode="auto">
          <a:xfrm>
            <a:off x="457200" y="1316736"/>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fontAlgn="auto">
              <a:spcBef>
                <a:spcPts val="0"/>
              </a:spcBef>
              <a:spcAft>
                <a:spcPts val="0"/>
              </a:spcAft>
              <a:defRPr sz="1000" smtClean="0">
                <a:solidFill>
                  <a:schemeClr val="accent5"/>
                </a:solidFill>
                <a:latin typeface="SapientSansRegular"/>
                <a:ea typeface="+mn-ea"/>
                <a:cs typeface="SapientSansRegular"/>
              </a:defRPr>
            </a:lvl1pPr>
          </a:lstStyle>
          <a:p>
            <a:pPr>
              <a:defRPr/>
            </a:pPr>
            <a:fld id="{2B05F6DD-BB08-594D-9EA6-E8748EDE0939}" type="datetimeFigureOut">
              <a:rPr lang="en-US" smtClean="0"/>
              <a:pPr>
                <a:defRPr/>
              </a:pPr>
              <a:t>3/1/2016</a:t>
            </a:fld>
            <a:endParaRPr lang="en-US" dirty="0"/>
          </a:p>
        </p:txBody>
      </p:sp>
      <p:sp>
        <p:nvSpPr>
          <p:cNvPr id="10"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1000" dirty="0" smtClean="0">
                <a:solidFill>
                  <a:schemeClr val="accent5"/>
                </a:solidFill>
                <a:latin typeface="SapientSansRegular"/>
                <a:ea typeface="+mn-ea"/>
                <a:cs typeface="SapientSansRegular"/>
              </a:defRPr>
            </a:lvl1pPr>
          </a:lstStyle>
          <a:p>
            <a:pPr>
              <a:defRPr/>
            </a:pPr>
            <a:endParaRPr lang="en-US"/>
          </a:p>
        </p:txBody>
      </p:sp>
      <p:sp>
        <p:nvSpPr>
          <p:cNvPr id="11"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fontAlgn="auto">
              <a:spcBef>
                <a:spcPts val="0"/>
              </a:spcBef>
              <a:spcAft>
                <a:spcPts val="0"/>
              </a:spcAft>
              <a:defRPr sz="1000" b="0" i="0" smtClean="0">
                <a:solidFill>
                  <a:schemeClr val="accent5"/>
                </a:solidFill>
                <a:latin typeface="SapientSansRegular"/>
                <a:ea typeface="+mn-ea"/>
                <a:cs typeface="Sapient Centro Slab"/>
              </a:defRPr>
            </a:lvl1pPr>
          </a:lstStyle>
          <a:p>
            <a:pPr>
              <a:defRPr/>
            </a:pPr>
            <a:fld id="{4F8F9822-CE00-0B4F-ADB5-DBA954363B0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5" r:id="rId1"/>
  </p:sldLayoutIdLst>
  <p:txStyles>
    <p:titleStyle>
      <a:lvl1pPr algn="l" defTabSz="457200" rtl="0" fontAlgn="base">
        <a:spcBef>
          <a:spcPct val="0"/>
        </a:spcBef>
        <a:spcAft>
          <a:spcPct val="0"/>
        </a:spcAft>
        <a:defRPr sz="3000" kern="1200">
          <a:solidFill>
            <a:schemeClr val="tx1"/>
          </a:solidFill>
          <a:latin typeface="SapientSansBold"/>
          <a:ea typeface="ＭＳ Ｐゴシック" charset="0"/>
          <a:cs typeface="SapientSansBold"/>
        </a:defRPr>
      </a:lvl1pPr>
      <a:lvl2pPr algn="l" defTabSz="457200" rtl="0" fontAlgn="base">
        <a:spcBef>
          <a:spcPct val="0"/>
        </a:spcBef>
        <a:spcAft>
          <a:spcPct val="0"/>
        </a:spcAft>
        <a:defRPr sz="3700">
          <a:solidFill>
            <a:schemeClr val="tx2"/>
          </a:solidFill>
          <a:latin typeface="SapientCentroSlab-Light" charset="0"/>
          <a:ea typeface="ＭＳ Ｐゴシック" charset="0"/>
        </a:defRPr>
      </a:lvl2pPr>
      <a:lvl3pPr algn="l" defTabSz="457200" rtl="0" fontAlgn="base">
        <a:spcBef>
          <a:spcPct val="0"/>
        </a:spcBef>
        <a:spcAft>
          <a:spcPct val="0"/>
        </a:spcAft>
        <a:defRPr sz="3700">
          <a:solidFill>
            <a:schemeClr val="tx2"/>
          </a:solidFill>
          <a:latin typeface="SapientCentroSlab-Light" charset="0"/>
          <a:ea typeface="ＭＳ Ｐゴシック" charset="0"/>
        </a:defRPr>
      </a:lvl3pPr>
      <a:lvl4pPr algn="l" defTabSz="457200" rtl="0" fontAlgn="base">
        <a:spcBef>
          <a:spcPct val="0"/>
        </a:spcBef>
        <a:spcAft>
          <a:spcPct val="0"/>
        </a:spcAft>
        <a:defRPr sz="3700">
          <a:solidFill>
            <a:schemeClr val="tx2"/>
          </a:solidFill>
          <a:latin typeface="SapientCentroSlab-Light" charset="0"/>
          <a:ea typeface="ＭＳ Ｐゴシック" charset="0"/>
        </a:defRPr>
      </a:lvl4pPr>
      <a:lvl5pPr algn="l" defTabSz="457200" rtl="0" fontAlgn="base">
        <a:spcBef>
          <a:spcPct val="0"/>
        </a:spcBef>
        <a:spcAft>
          <a:spcPct val="0"/>
        </a:spcAft>
        <a:defRPr sz="3700">
          <a:solidFill>
            <a:schemeClr val="tx2"/>
          </a:solidFill>
          <a:latin typeface="SapientCentroSlab-Light" charset="0"/>
          <a:ea typeface="ＭＳ Ｐゴシック" charset="0"/>
        </a:defRPr>
      </a:lvl5pPr>
      <a:lvl6pPr marL="457200" algn="l" defTabSz="457200" rtl="0" fontAlgn="base">
        <a:spcBef>
          <a:spcPct val="0"/>
        </a:spcBef>
        <a:spcAft>
          <a:spcPct val="0"/>
        </a:spcAft>
        <a:defRPr sz="3700">
          <a:solidFill>
            <a:schemeClr val="tx2"/>
          </a:solidFill>
          <a:latin typeface="SapientCentroSlab-Light" charset="0"/>
          <a:ea typeface="ＭＳ Ｐゴシック" charset="0"/>
        </a:defRPr>
      </a:lvl6pPr>
      <a:lvl7pPr marL="914400" algn="l" defTabSz="457200" rtl="0" fontAlgn="base">
        <a:spcBef>
          <a:spcPct val="0"/>
        </a:spcBef>
        <a:spcAft>
          <a:spcPct val="0"/>
        </a:spcAft>
        <a:defRPr sz="3700">
          <a:solidFill>
            <a:schemeClr val="tx2"/>
          </a:solidFill>
          <a:latin typeface="SapientCentroSlab-Light" charset="0"/>
          <a:ea typeface="ＭＳ Ｐゴシック" charset="0"/>
        </a:defRPr>
      </a:lvl7pPr>
      <a:lvl8pPr marL="1371600" algn="l" defTabSz="457200" rtl="0" fontAlgn="base">
        <a:spcBef>
          <a:spcPct val="0"/>
        </a:spcBef>
        <a:spcAft>
          <a:spcPct val="0"/>
        </a:spcAft>
        <a:defRPr sz="3700">
          <a:solidFill>
            <a:schemeClr val="tx2"/>
          </a:solidFill>
          <a:latin typeface="SapientCentroSlab-Light" charset="0"/>
          <a:ea typeface="ＭＳ Ｐゴシック" charset="0"/>
        </a:defRPr>
      </a:lvl8pPr>
      <a:lvl9pPr marL="1828800" algn="l" defTabSz="457200" rtl="0" fontAlgn="base">
        <a:spcBef>
          <a:spcPct val="0"/>
        </a:spcBef>
        <a:spcAft>
          <a:spcPct val="0"/>
        </a:spcAft>
        <a:defRPr sz="3700">
          <a:solidFill>
            <a:schemeClr val="tx2"/>
          </a:solidFill>
          <a:latin typeface="SapientCentroSlab-Light" charset="0"/>
          <a:ea typeface="ＭＳ Ｐゴシック" charset="0"/>
        </a:defRPr>
      </a:lvl9pPr>
    </p:titleStyle>
    <p:bodyStyle>
      <a:lvl1pPr marL="2286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1pPr>
      <a:lvl2pPr marL="4572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2pPr>
      <a:lvl3pPr marL="6858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3pPr>
      <a:lvl4pPr marL="9144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4pPr>
      <a:lvl5pPr marL="1143000" indent="-228600" algn="l" defTabSz="457200" rtl="0" fontAlgn="base">
        <a:spcBef>
          <a:spcPct val="0"/>
        </a:spcBef>
        <a:spcAft>
          <a:spcPts val="1000"/>
        </a:spcAft>
        <a:buClr>
          <a:schemeClr val="tx1"/>
        </a:buClr>
        <a:buFont typeface="Wingdings" charset="0"/>
        <a:buChar char="§"/>
        <a:defRPr sz="1900" kern="1200">
          <a:solidFill>
            <a:srgbClr val="666666"/>
          </a:solidFill>
          <a:latin typeface="SapientCentroSlab-Light"/>
          <a:ea typeface="ＭＳ Ｐゴシック" charset="0"/>
          <a:cs typeface="SapientCentroSlab-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7009" y="3019425"/>
            <a:ext cx="5861092" cy="828675"/>
          </a:xfrm>
        </p:spPr>
        <p:txBody>
          <a:bodyPr/>
          <a:lstStyle/>
          <a:p>
            <a:r>
              <a:rPr lang="en-US" dirty="0" smtClean="0"/>
              <a:t>CLOUD STRATEGY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US" dirty="0" smtClean="0">
                <a:solidFill>
                  <a:schemeClr val="tx1"/>
                </a:solidFill>
              </a:rPr>
              <a:t>Creating a cloud roadmap</a:t>
            </a:r>
            <a:endParaRPr lang="en-US" dirty="0">
              <a:solidFill>
                <a:schemeClr val="tx1"/>
              </a:solidFill>
            </a:endParaRPr>
          </a:p>
        </p:txBody>
      </p:sp>
      <p:sp>
        <p:nvSpPr>
          <p:cNvPr id="3" name="Text Placeholder 2"/>
          <p:cNvSpPr>
            <a:spLocks noGrp="1"/>
          </p:cNvSpPr>
          <p:nvPr>
            <p:ph type="body" sz="quarter" idx="10"/>
          </p:nvPr>
        </p:nvSpPr>
        <p:spPr>
          <a:xfrm>
            <a:off x="487363" y="1104900"/>
            <a:ext cx="8169274" cy="5122333"/>
          </a:xfrm>
        </p:spPr>
        <p:txBody>
          <a:bodyPr/>
          <a:lstStyle/>
          <a:p>
            <a:r>
              <a:rPr lang="en-US" b="1" u="sng" dirty="0" smtClean="0"/>
              <a:t>Step 3</a:t>
            </a:r>
            <a:r>
              <a:rPr lang="en-US" b="1" dirty="0" smtClean="0"/>
              <a:t> : Define Business-driven policies</a:t>
            </a:r>
          </a:p>
          <a:p>
            <a:pPr>
              <a:buFont typeface="Arial" panose="020B0604020202020204" pitchFamily="34" charset="0"/>
              <a:buChar char="•"/>
            </a:pPr>
            <a:r>
              <a:rPr lang="en-IN" dirty="0" smtClean="0"/>
              <a:t>We define the business policies we need to consider and create, including the who, what, why, and where around the use of the virtualized resources.</a:t>
            </a:r>
          </a:p>
          <a:p>
            <a:pPr>
              <a:buFont typeface="Arial" panose="020B0604020202020204" pitchFamily="34" charset="0"/>
              <a:buChar char="•"/>
            </a:pPr>
            <a:r>
              <a:rPr lang="en-IN" dirty="0" smtClean="0"/>
              <a:t>Examples of these policies include which groups can access which virtual machines, and what they can accomplish when they access those resources.</a:t>
            </a:r>
            <a:endParaRPr lang="en-US" b="1" u="sng" dirty="0" smtClean="0"/>
          </a:p>
          <a:p>
            <a:r>
              <a:rPr lang="en-US" b="1" u="sng" dirty="0" smtClean="0"/>
              <a:t>Step4</a:t>
            </a:r>
            <a:r>
              <a:rPr lang="en-US" b="1" dirty="0" smtClean="0"/>
              <a:t> : Create a Deployment Enterprise Strategy</a:t>
            </a:r>
          </a:p>
          <a:p>
            <a:pPr>
              <a:buFont typeface="Arial" panose="020B0604020202020204" pitchFamily="34" charset="0"/>
              <a:buChar char="•"/>
            </a:pPr>
            <a:r>
              <a:rPr lang="en-US" dirty="0" smtClean="0"/>
              <a:t>Access the business , culture and value.</a:t>
            </a:r>
          </a:p>
          <a:p>
            <a:pPr>
              <a:buFont typeface="Arial" panose="020B0604020202020204" pitchFamily="34" charset="0"/>
              <a:buChar char="•"/>
            </a:pPr>
            <a:r>
              <a:rPr lang="en-US" dirty="0" smtClean="0"/>
              <a:t>Understand the enterprise data , services , processes.</a:t>
            </a:r>
          </a:p>
          <a:p>
            <a:pPr>
              <a:buFont typeface="Arial" panose="020B0604020202020204" pitchFamily="34" charset="0"/>
              <a:buChar char="•"/>
            </a:pPr>
            <a:r>
              <a:rPr lang="en-US" dirty="0" smtClean="0"/>
              <a:t>Understand the cloud resources.</a:t>
            </a:r>
          </a:p>
          <a:p>
            <a:pPr>
              <a:buFont typeface="Arial" panose="020B0604020202020204" pitchFamily="34" charset="0"/>
              <a:buChar char="•"/>
            </a:pPr>
            <a:r>
              <a:rPr lang="en-US" dirty="0" smtClean="0"/>
              <a:t>Identify candidate data , services , processes.</a:t>
            </a:r>
          </a:p>
          <a:p>
            <a:pPr>
              <a:buFont typeface="Arial" panose="020B0604020202020204" pitchFamily="34" charset="0"/>
              <a:buChar char="•"/>
            </a:pPr>
            <a:r>
              <a:rPr lang="en-US" dirty="0" smtClean="0"/>
              <a:t>Create a governance strategy , security strategy , cloud management strategy.</a:t>
            </a:r>
          </a:p>
          <a:p>
            <a:pPr>
              <a:buFont typeface="Arial" panose="020B0604020202020204" pitchFamily="34" charset="0"/>
              <a:buChar char="•"/>
            </a:pPr>
            <a:r>
              <a:rPr lang="en-US" dirty="0" smtClean="0"/>
              <a:t>Implement cloud management , security , governance , operations.</a:t>
            </a:r>
            <a:endParaRPr lang="en-US" dirty="0"/>
          </a:p>
        </p:txBody>
      </p:sp>
    </p:spTree>
    <p:extLst>
      <p:ext uri="{BB962C8B-B14F-4D97-AF65-F5344CB8AC3E}">
        <p14:creationId xmlns:p14="http://schemas.microsoft.com/office/powerpoint/2010/main" val="2226797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6" y="142876"/>
            <a:ext cx="8165592" cy="552449"/>
          </a:xfrm>
        </p:spPr>
        <p:txBody>
          <a:bodyPr/>
          <a:lstStyle/>
          <a:p>
            <a:r>
              <a:rPr lang="en-US" dirty="0" smtClean="0">
                <a:solidFill>
                  <a:schemeClr val="tx1"/>
                </a:solidFill>
              </a:rPr>
              <a:t>Expected Benefits and Risks</a:t>
            </a:r>
            <a:endParaRPr lang="en-US" dirty="0">
              <a:solidFill>
                <a:schemeClr val="tx1"/>
              </a:solidFill>
            </a:endParaRPr>
          </a:p>
        </p:txBody>
      </p:sp>
      <p:sp>
        <p:nvSpPr>
          <p:cNvPr id="3" name="Text Placeholder 2"/>
          <p:cNvSpPr>
            <a:spLocks noGrp="1"/>
          </p:cNvSpPr>
          <p:nvPr>
            <p:ph type="body" sz="quarter" idx="10"/>
          </p:nvPr>
        </p:nvSpPr>
        <p:spPr>
          <a:xfrm>
            <a:off x="487363" y="1209674"/>
            <a:ext cx="8169274" cy="4944237"/>
          </a:xfrm>
        </p:spPr>
        <p:txBody>
          <a:bodyPr/>
          <a:lstStyle/>
          <a:p>
            <a:r>
              <a:rPr lang="en-US" b="1" u="sng" dirty="0" smtClean="0"/>
              <a:t>Benefits</a:t>
            </a:r>
            <a:r>
              <a:rPr lang="en-US" b="1" dirty="0" smtClean="0"/>
              <a:t> :</a:t>
            </a:r>
          </a:p>
          <a:p>
            <a:pPr>
              <a:buFont typeface="Arial" panose="020B0604020202020204" pitchFamily="34" charset="0"/>
              <a:buChar char="•"/>
            </a:pPr>
            <a:r>
              <a:rPr lang="en-US" dirty="0" smtClean="0"/>
              <a:t>Agility</a:t>
            </a:r>
          </a:p>
          <a:p>
            <a:pPr>
              <a:buFont typeface="Arial" panose="020B0604020202020204" pitchFamily="34" charset="0"/>
              <a:buChar char="•"/>
            </a:pPr>
            <a:r>
              <a:rPr lang="en-US" dirty="0" smtClean="0"/>
              <a:t>Adaptability</a:t>
            </a:r>
          </a:p>
          <a:p>
            <a:pPr>
              <a:buFont typeface="Arial" panose="020B0604020202020204" pitchFamily="34" charset="0"/>
              <a:buChar char="•"/>
            </a:pPr>
            <a:r>
              <a:rPr lang="en-US" dirty="0" smtClean="0"/>
              <a:t>Flexibility</a:t>
            </a:r>
          </a:p>
          <a:p>
            <a:pPr>
              <a:buFont typeface="Arial" panose="020B0604020202020204" pitchFamily="34" charset="0"/>
              <a:buChar char="•"/>
            </a:pPr>
            <a:r>
              <a:rPr lang="en-US" dirty="0" smtClean="0"/>
              <a:t>Cost Savings</a:t>
            </a:r>
          </a:p>
          <a:p>
            <a:pPr>
              <a:buFont typeface="Wingdings" pitchFamily="2" charset="2"/>
              <a:buChar char="§"/>
            </a:pPr>
            <a:endParaRPr lang="en-US" dirty="0" smtClean="0"/>
          </a:p>
          <a:p>
            <a:r>
              <a:rPr lang="en-US" b="1" u="sng" dirty="0" smtClean="0"/>
              <a:t>Risks</a:t>
            </a:r>
            <a:r>
              <a:rPr lang="en-US" b="1" dirty="0" smtClean="0"/>
              <a:t> :</a:t>
            </a:r>
          </a:p>
          <a:p>
            <a:pPr>
              <a:buFont typeface="Arial" panose="020B0604020202020204" pitchFamily="34" charset="0"/>
              <a:buChar char="•"/>
            </a:pPr>
            <a:r>
              <a:rPr lang="en-US" dirty="0" smtClean="0"/>
              <a:t>Security</a:t>
            </a:r>
          </a:p>
          <a:p>
            <a:pPr>
              <a:buFont typeface="Arial" panose="020B0604020202020204" pitchFamily="34" charset="0"/>
              <a:buChar char="•"/>
            </a:pPr>
            <a:r>
              <a:rPr lang="en-US" dirty="0" smtClean="0"/>
              <a:t>Privacy</a:t>
            </a:r>
          </a:p>
          <a:p>
            <a:pPr>
              <a:buFont typeface="Arial" panose="020B0604020202020204" pitchFamily="34" charset="0"/>
              <a:buChar char="•"/>
            </a:pPr>
            <a:r>
              <a:rPr lang="en-US" dirty="0" smtClean="0"/>
              <a:t>Enterprise Support</a:t>
            </a:r>
          </a:p>
          <a:p>
            <a:pPr>
              <a:buFont typeface="Arial" panose="020B0604020202020204" pitchFamily="34" charset="0"/>
              <a:buChar char="•"/>
            </a:pPr>
            <a:r>
              <a:rPr lang="en-US" dirty="0" smtClean="0"/>
              <a:t>Service Maturity</a:t>
            </a:r>
          </a:p>
          <a:p>
            <a:pPr>
              <a:buFont typeface="Arial" panose="020B0604020202020204" pitchFamily="34" charset="0"/>
              <a:buChar char="•"/>
            </a:pPr>
            <a:r>
              <a:rPr lang="en-US" dirty="0" smtClean="0"/>
              <a:t>Return on Investment Concerns</a:t>
            </a:r>
          </a:p>
        </p:txBody>
      </p:sp>
    </p:spTree>
    <p:extLst>
      <p:ext uri="{BB962C8B-B14F-4D97-AF65-F5344CB8AC3E}">
        <p14:creationId xmlns:p14="http://schemas.microsoft.com/office/powerpoint/2010/main" val="2366906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0962" name="Text Placeholder 11"/>
          <p:cNvSpPr>
            <a:spLocks noGrp="1"/>
          </p:cNvSpPr>
          <p:nvPr>
            <p:ph type="body" sz="quarter" idx="10"/>
          </p:nvPr>
        </p:nvSpPr>
        <p:spPr/>
        <p:txBody>
          <a:bodyPr/>
          <a:lstStyle/>
          <a:p>
            <a:pPr fontAlgn="base">
              <a:spcBef>
                <a:spcPct val="0"/>
              </a:spcBef>
              <a:buFont typeface="Calibri" charset="0"/>
              <a:buAutoNum type="arabicPeriod"/>
            </a:pPr>
            <a:r>
              <a:rPr lang="en-US" dirty="0" smtClean="0">
                <a:latin typeface="SapientCentroSlab-Light" charset="0"/>
              </a:rPr>
              <a:t>Introduction</a:t>
            </a:r>
            <a:endParaRPr lang="en-US" dirty="0">
              <a:latin typeface="SapientCentroSlab-Light" charset="0"/>
            </a:endParaRPr>
          </a:p>
          <a:p>
            <a:pPr fontAlgn="base">
              <a:spcBef>
                <a:spcPct val="0"/>
              </a:spcBef>
              <a:buFont typeface="Calibri" charset="0"/>
              <a:buAutoNum type="arabicPeriod"/>
            </a:pPr>
            <a:r>
              <a:rPr lang="en-US" dirty="0" smtClean="0">
                <a:latin typeface="SapientCentroSlab-Light" charset="0"/>
              </a:rPr>
              <a:t>What is Cloud Computing?</a:t>
            </a:r>
            <a:endParaRPr lang="en-US" dirty="0">
              <a:latin typeface="SapientCentroSlab-Light" charset="0"/>
            </a:endParaRPr>
          </a:p>
          <a:p>
            <a:pPr fontAlgn="base">
              <a:spcBef>
                <a:spcPct val="0"/>
              </a:spcBef>
              <a:buFont typeface="Calibri" charset="0"/>
              <a:buAutoNum type="arabicPeriod"/>
            </a:pPr>
            <a:r>
              <a:rPr lang="en-US" dirty="0" smtClean="0">
                <a:latin typeface="SapientCentroSlab-Light" charset="0"/>
              </a:rPr>
              <a:t>Creating your vision for cloud computing</a:t>
            </a:r>
            <a:endParaRPr lang="en-US" dirty="0">
              <a:latin typeface="SapientCentroSlab-Light" charset="0"/>
            </a:endParaRPr>
          </a:p>
          <a:p>
            <a:pPr fontAlgn="base">
              <a:spcBef>
                <a:spcPct val="0"/>
              </a:spcBef>
              <a:buFont typeface="Calibri" charset="0"/>
              <a:buAutoNum type="arabicPeriod"/>
            </a:pPr>
            <a:r>
              <a:rPr lang="en-US" dirty="0" smtClean="0">
                <a:latin typeface="SapientCentroSlab-Light" charset="0"/>
              </a:rPr>
              <a:t>Creating a Cloud Roadmap</a:t>
            </a:r>
            <a:endParaRPr lang="en-US" dirty="0">
              <a:latin typeface="SapientCentroSlab-Light" charset="0"/>
            </a:endParaRPr>
          </a:p>
          <a:p>
            <a:pPr fontAlgn="base">
              <a:spcBef>
                <a:spcPct val="0"/>
              </a:spcBef>
              <a:buFont typeface="Calibri" charset="0"/>
              <a:buAutoNum type="arabicPeriod"/>
            </a:pPr>
            <a:r>
              <a:rPr lang="en-US" dirty="0" smtClean="0">
                <a:latin typeface="SapientCentroSlab-Light" charset="0"/>
              </a:rPr>
              <a:t>Expected Benefits and Risks</a:t>
            </a:r>
            <a:endParaRPr lang="en-US" dirty="0">
              <a:latin typeface="SapientCentroSlab-Light"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Strategy</a:t>
            </a:r>
            <a:endParaRPr lang="en-US" dirty="0"/>
          </a:p>
        </p:txBody>
      </p:sp>
      <p:sp>
        <p:nvSpPr>
          <p:cNvPr id="3" name="Text Placeholder 2"/>
          <p:cNvSpPr>
            <a:spLocks noGrp="1"/>
          </p:cNvSpPr>
          <p:nvPr>
            <p:ph type="body" sz="quarter" idx="10"/>
          </p:nvPr>
        </p:nvSpPr>
        <p:spPr/>
        <p:txBody>
          <a:bodyPr/>
          <a:lstStyle/>
          <a:p>
            <a:r>
              <a:rPr lang="en-US" dirty="0" smtClean="0"/>
              <a:t>Optimize existing IT environment.</a:t>
            </a:r>
          </a:p>
          <a:p>
            <a:r>
              <a:rPr lang="en-US" dirty="0" smtClean="0"/>
              <a:t>Gradual transition to cloud.</a:t>
            </a:r>
          </a:p>
          <a:p>
            <a:r>
              <a:rPr lang="en-US" dirty="0" smtClean="0"/>
              <a:t>Estimation of cost-efficiency.</a:t>
            </a:r>
          </a:p>
          <a:p>
            <a:r>
              <a:rPr lang="en-US" dirty="0" smtClean="0"/>
              <a:t>Design of the IT architecture.</a:t>
            </a:r>
          </a:p>
          <a:p>
            <a:r>
              <a:rPr lang="en-US" dirty="0" smtClean="0"/>
              <a:t> Deployment of the cloud    infrastructure.</a:t>
            </a:r>
          </a:p>
          <a:p>
            <a:r>
              <a:rPr lang="en-US" dirty="0" smtClean="0"/>
              <a:t>Continuous technological audit of the project.                             </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Cloud Computing?</a:t>
            </a:r>
            <a:endParaRPr lang="en-IN" dirty="0"/>
          </a:p>
        </p:txBody>
      </p:sp>
      <p:sp>
        <p:nvSpPr>
          <p:cNvPr id="4" name="Text Placeholder 3"/>
          <p:cNvSpPr>
            <a:spLocks noGrp="1"/>
          </p:cNvSpPr>
          <p:nvPr>
            <p:ph type="body" sz="quarter" idx="10"/>
          </p:nvPr>
        </p:nvSpPr>
        <p:spPr/>
        <p:txBody>
          <a:bodyPr/>
          <a:lstStyle/>
          <a:p>
            <a:pPr>
              <a:buFont typeface="Wingdings" pitchFamily="2" charset="2"/>
              <a:buChar char="§"/>
            </a:pPr>
            <a:r>
              <a:rPr lang="en-IN" b="1" dirty="0" smtClean="0"/>
              <a:t>Cloud computing</a:t>
            </a:r>
            <a:r>
              <a:rPr lang="en-IN" dirty="0" smtClean="0"/>
              <a:t> is a model for enabling convenient, on-demand network access to a shared pool </a:t>
            </a:r>
            <a:r>
              <a:rPr lang="en-IN" dirty="0" smtClean="0"/>
              <a:t>of configurable</a:t>
            </a:r>
            <a:r>
              <a:rPr lang="en-IN" dirty="0" smtClean="0"/>
              <a:t> computing resources (e.g., networks, servers, storage, applications and services)  that can be rapidly provisioned and released with minimal management effort.</a:t>
            </a:r>
          </a:p>
          <a:p>
            <a:pPr>
              <a:buFont typeface="Wingdings" pitchFamily="2" charset="2"/>
              <a:buChar char="§"/>
            </a:pPr>
            <a:endParaRPr lang="en-US" dirty="0" smtClean="0"/>
          </a:p>
          <a:p>
            <a:pPr>
              <a:buFont typeface="Arial" pitchFamily="34" charset="0"/>
              <a:buChar char="•"/>
            </a:pPr>
            <a:endParaRPr lang="en-US" dirty="0" smtClean="0"/>
          </a:p>
          <a:p>
            <a:pPr>
              <a:buFont typeface="Wingdings" pitchFamily="2" charset="2"/>
              <a:buChar char="§"/>
            </a:pPr>
            <a:r>
              <a:rPr lang="en-US" dirty="0" smtClean="0"/>
              <a:t>Characteristics of Cloud Computing:</a:t>
            </a:r>
          </a:p>
          <a:p>
            <a:pPr>
              <a:buFont typeface="Arial" pitchFamily="34" charset="0"/>
              <a:buChar char="•"/>
            </a:pPr>
            <a:r>
              <a:rPr lang="en-US" dirty="0" smtClean="0"/>
              <a:t>On-demand self-service</a:t>
            </a:r>
          </a:p>
          <a:p>
            <a:pPr>
              <a:buFont typeface="Arial" pitchFamily="34" charset="0"/>
              <a:buChar char="•"/>
            </a:pPr>
            <a:r>
              <a:rPr lang="en-US" dirty="0" smtClean="0"/>
              <a:t>Broader network access</a:t>
            </a:r>
          </a:p>
          <a:p>
            <a:pPr>
              <a:buFont typeface="Arial" pitchFamily="34" charset="0"/>
              <a:buChar char="•"/>
            </a:pPr>
            <a:r>
              <a:rPr lang="en-US" dirty="0" smtClean="0"/>
              <a:t>Resource Pooling</a:t>
            </a:r>
          </a:p>
          <a:p>
            <a:pPr>
              <a:buFont typeface="Arial" pitchFamily="34" charset="0"/>
              <a:buChar char="•"/>
            </a:pPr>
            <a:endParaRPr lang="en-IN" dirty="0"/>
          </a:p>
        </p:txBody>
      </p:sp>
    </p:spTree>
    <p:extLst>
      <p:ext uri="{BB962C8B-B14F-4D97-AF65-F5344CB8AC3E}">
        <p14:creationId xmlns:p14="http://schemas.microsoft.com/office/powerpoint/2010/main" val="3057316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8" y="2152650"/>
            <a:ext cx="3465576" cy="2790825"/>
          </a:xfrm>
        </p:spPr>
        <p:txBody>
          <a:bodyPr/>
          <a:lstStyle/>
          <a:p>
            <a:r>
              <a:rPr lang="en-US" dirty="0" smtClean="0"/>
              <a:t>Cloud is simply an evolution of outsourcing the IT Stack</a:t>
            </a:r>
            <a:endParaRPr lang="en-US" dirty="0"/>
          </a:p>
        </p:txBody>
      </p:sp>
      <p:sp>
        <p:nvSpPr>
          <p:cNvPr id="6" name="Rectangle 5"/>
          <p:cNvSpPr/>
          <p:nvPr/>
        </p:nvSpPr>
        <p:spPr>
          <a:xfrm>
            <a:off x="4518025" y="0"/>
            <a:ext cx="4636008" cy="6858000"/>
          </a:xfrm>
          <a:prstGeom prst="rect">
            <a:avLst/>
          </a:prstGeom>
          <a:solidFill>
            <a:schemeClr val="accent6">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2" descr="http://img.bhs4.com/89/3/893E6C660161EB50A28D2306A933F2A07F98F600_lis.jpg"/>
          <p:cNvPicPr>
            <a:picLocks noChangeAspect="1" noChangeArrowheads="1"/>
          </p:cNvPicPr>
          <p:nvPr/>
        </p:nvPicPr>
        <p:blipFill>
          <a:blip r:embed="rId2"/>
          <a:srcRect/>
          <a:stretch>
            <a:fillRect/>
          </a:stretch>
        </p:blipFill>
        <p:spPr bwMode="auto">
          <a:xfrm>
            <a:off x="4361942" y="0"/>
            <a:ext cx="4782058" cy="6858000"/>
          </a:xfrm>
          <a:prstGeom prst="rect">
            <a:avLst/>
          </a:prstGeom>
          <a:noFill/>
        </p:spPr>
      </p:pic>
    </p:spTree>
    <p:extLst>
      <p:ext uri="{BB962C8B-B14F-4D97-AF65-F5344CB8AC3E}">
        <p14:creationId xmlns:p14="http://schemas.microsoft.com/office/powerpoint/2010/main" val="3148697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your vision for Cloud Computing</a:t>
            </a:r>
            <a:endParaRPr lang="en-US" dirty="0"/>
          </a:p>
        </p:txBody>
      </p:sp>
      <p:sp>
        <p:nvSpPr>
          <p:cNvPr id="4" name="Text Placeholder 3"/>
          <p:cNvSpPr>
            <a:spLocks noGrp="1"/>
          </p:cNvSpPr>
          <p:nvPr>
            <p:ph type="body" sz="quarter" idx="10"/>
          </p:nvPr>
        </p:nvSpPr>
        <p:spPr>
          <a:xfrm>
            <a:off x="487363" y="1514475"/>
            <a:ext cx="7904162" cy="5153025"/>
          </a:xfrm>
        </p:spPr>
        <p:txBody>
          <a:bodyPr/>
          <a:lstStyle/>
          <a:p>
            <a:pPr>
              <a:buFont typeface="Wingdings" pitchFamily="2" charset="2"/>
              <a:buChar char="§"/>
            </a:pPr>
            <a:r>
              <a:rPr lang="en-US" b="1" dirty="0" smtClean="0"/>
              <a:t>Scalable: </a:t>
            </a:r>
            <a:r>
              <a:rPr lang="en-US" dirty="0" smtClean="0"/>
              <a:t>Clo</a:t>
            </a:r>
            <a:r>
              <a:rPr lang="en-IN" dirty="0" smtClean="0"/>
              <a:t>ud computing solution should scale up to support the business processing requirements without a significant increase in hardware and software expenses. </a:t>
            </a:r>
            <a:endParaRPr lang="en-US" b="1" dirty="0" smtClean="0"/>
          </a:p>
          <a:p>
            <a:pPr>
              <a:buFont typeface="Wingdings" pitchFamily="2" charset="2"/>
              <a:buChar char="§"/>
            </a:pPr>
            <a:r>
              <a:rPr lang="en-US" b="1" dirty="0" smtClean="0"/>
              <a:t>Manageable: </a:t>
            </a:r>
            <a:r>
              <a:rPr lang="en-IN" dirty="0" smtClean="0"/>
              <a:t>We need to be able to manage our cloud computing solution, including adding, deleting, and managing compute resources across a number of different types of systems without having to move through a great deal of complexity. </a:t>
            </a:r>
            <a:endParaRPr lang="en-US" b="1" dirty="0" smtClean="0"/>
          </a:p>
          <a:p>
            <a:pPr>
              <a:buFont typeface="Wingdings" pitchFamily="2" charset="2"/>
              <a:buChar char="§"/>
            </a:pPr>
            <a:r>
              <a:rPr lang="en-US" b="1" dirty="0" smtClean="0"/>
              <a:t>Securable: </a:t>
            </a:r>
            <a:r>
              <a:rPr lang="en-IN" dirty="0" smtClean="0"/>
              <a:t>We should be able to leverage state-of-the-art security best practices, including encryption and identity management.</a:t>
            </a:r>
            <a:endParaRPr lang="en-US" b="1" dirty="0" smtClean="0"/>
          </a:p>
          <a:p>
            <a:pPr>
              <a:buFont typeface="Wingdings" pitchFamily="2" charset="2"/>
              <a:buChar char="§"/>
            </a:pPr>
            <a:r>
              <a:rPr lang="en-US" b="1" dirty="0" smtClean="0"/>
              <a:t>Portable: </a:t>
            </a:r>
            <a:r>
              <a:rPr lang="en-IN" dirty="0" smtClean="0"/>
              <a:t>Application and data </a:t>
            </a:r>
            <a:r>
              <a:rPr lang="en-IN" dirty="0" smtClean="0"/>
              <a:t>should be</a:t>
            </a:r>
            <a:r>
              <a:rPr lang="en-IN" dirty="0" smtClean="0"/>
              <a:t> </a:t>
            </a:r>
            <a:r>
              <a:rPr lang="en-IN" dirty="0" smtClean="0"/>
              <a:t>easily portable to other platforms, cloud and non-cloud, to meet the needs of the business. </a:t>
            </a:r>
            <a:endParaRPr lang="en-US" b="1" dirty="0" smtClean="0"/>
          </a:p>
          <a:p>
            <a:pPr>
              <a:buFont typeface="Wingdings" pitchFamily="2" charset="2"/>
              <a:buChar char="§"/>
            </a:pPr>
            <a:r>
              <a:rPr lang="en-US" b="1" dirty="0" smtClean="0"/>
              <a:t>Durable: </a:t>
            </a:r>
            <a:r>
              <a:rPr lang="en-IN" dirty="0" smtClean="0"/>
              <a:t>Cloud computing solution should be resilient to internal and external system issues, and provide uptime that meets or surpasses the uptime requirements of the business.</a:t>
            </a:r>
            <a:endParaRPr lang="en-US" b="1" dirty="0"/>
          </a:p>
        </p:txBody>
      </p:sp>
    </p:spTree>
    <p:extLst>
      <p:ext uri="{BB962C8B-B14F-4D97-AF65-F5344CB8AC3E}">
        <p14:creationId xmlns:p14="http://schemas.microsoft.com/office/powerpoint/2010/main" val="2652139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487362" y="1038225"/>
            <a:ext cx="8172005" cy="5189008"/>
          </a:xfrm>
          <a:prstGeom prst="rect">
            <a:avLst/>
          </a:prstGeom>
        </p:spPr>
        <p:txBody>
          <a:bodyPr/>
          <a:lstStyle/>
          <a:p>
            <a:r>
              <a:rPr lang="en-US" b="1" u="sng" dirty="0" smtClean="0"/>
              <a:t>Step1</a:t>
            </a:r>
            <a:r>
              <a:rPr lang="en-US" b="1" dirty="0" smtClean="0"/>
              <a:t>: Define the new strategies.</a:t>
            </a:r>
          </a:p>
          <a:p>
            <a:endParaRPr lang="en-US" b="1" dirty="0" smtClean="0"/>
          </a:p>
          <a:p>
            <a:endParaRPr lang="en-US" b="1" dirty="0" smtClean="0"/>
          </a:p>
          <a:p>
            <a:r>
              <a:rPr lang="en-US" b="1" dirty="0" smtClean="0"/>
              <a:t>We need to address these key capabilities in our strategy:</a:t>
            </a:r>
          </a:p>
          <a:p>
            <a:pPr>
              <a:buFont typeface="Arial" panose="020B0604020202020204" pitchFamily="34" charset="0"/>
              <a:buChar char="•"/>
            </a:pPr>
            <a:r>
              <a:rPr lang="en-US" dirty="0" smtClean="0"/>
              <a:t>Multi-tenancy</a:t>
            </a:r>
          </a:p>
          <a:p>
            <a:pPr>
              <a:buFont typeface="Arial" panose="020B0604020202020204" pitchFamily="34" charset="0"/>
              <a:buChar char="•"/>
            </a:pPr>
            <a:r>
              <a:rPr lang="en-US" dirty="0" smtClean="0"/>
              <a:t>Governance</a:t>
            </a:r>
          </a:p>
          <a:p>
            <a:pPr>
              <a:buFont typeface="Arial" panose="020B0604020202020204" pitchFamily="34" charset="0"/>
              <a:buChar char="•"/>
            </a:pPr>
            <a:r>
              <a:rPr lang="en-US" dirty="0" smtClean="0"/>
              <a:t>Globalization</a:t>
            </a:r>
          </a:p>
          <a:p>
            <a:pPr>
              <a:buFont typeface="Arial" panose="020B0604020202020204" pitchFamily="34" charset="0"/>
              <a:buChar char="•"/>
            </a:pPr>
            <a:r>
              <a:rPr lang="en-US" dirty="0" smtClean="0"/>
              <a:t>Integration</a:t>
            </a:r>
          </a:p>
          <a:p>
            <a:pPr>
              <a:buFont typeface="Arial" panose="020B0604020202020204" pitchFamily="34" charset="0"/>
              <a:buChar char="•"/>
            </a:pPr>
            <a:r>
              <a:rPr lang="en-US" dirty="0" smtClean="0"/>
              <a:t>Virtual Image Repository</a:t>
            </a:r>
            <a:r>
              <a:rPr lang="en-US" b="1" dirty="0" smtClean="0"/>
              <a:t>	    </a:t>
            </a:r>
            <a:endParaRPr lang="en-US" b="1" dirty="0"/>
          </a:p>
        </p:txBody>
      </p:sp>
      <p:sp>
        <p:nvSpPr>
          <p:cNvPr id="3" name="Title 2"/>
          <p:cNvSpPr>
            <a:spLocks noGrp="1"/>
          </p:cNvSpPr>
          <p:nvPr>
            <p:ph type="title"/>
          </p:nvPr>
        </p:nvSpPr>
        <p:spPr>
          <a:xfrm>
            <a:off x="521207" y="209550"/>
            <a:ext cx="8384667" cy="1171575"/>
          </a:xfrm>
        </p:spPr>
        <p:txBody>
          <a:bodyPr/>
          <a:lstStyle/>
          <a:p>
            <a:r>
              <a:rPr lang="en-US" dirty="0" smtClean="0">
                <a:solidFill>
                  <a:schemeClr val="tx1"/>
                </a:solidFill>
              </a:rPr>
              <a:t>Creating a cloud roadmap</a:t>
            </a:r>
            <a:endParaRPr lang="en-US" dirty="0">
              <a:solidFill>
                <a:schemeClr val="tx1"/>
              </a:solidFill>
            </a:endParaRPr>
          </a:p>
        </p:txBody>
      </p:sp>
    </p:spTree>
    <p:extLst>
      <p:ext uri="{BB962C8B-B14F-4D97-AF65-F5344CB8AC3E}">
        <p14:creationId xmlns:p14="http://schemas.microsoft.com/office/powerpoint/2010/main" val="1885825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6700" y="1162050"/>
            <a:ext cx="8389937" cy="5581649"/>
          </a:xfrm>
        </p:spPr>
        <p:txBody>
          <a:bodyPr/>
          <a:lstStyle/>
          <a:p>
            <a:r>
              <a:rPr lang="en-US" b="1" u="sng" dirty="0" smtClean="0"/>
              <a:t>Step2</a:t>
            </a:r>
            <a:r>
              <a:rPr lang="en-US" b="1" dirty="0" smtClean="0"/>
              <a:t> : Define new softwares and models.</a:t>
            </a:r>
          </a:p>
          <a:p>
            <a:endParaRPr lang="en-US" b="1" dirty="0" smtClean="0"/>
          </a:p>
          <a:p>
            <a:pPr>
              <a:buFont typeface="Arial" panose="020B0604020202020204" pitchFamily="34" charset="0"/>
              <a:buChar char="•"/>
            </a:pPr>
            <a:r>
              <a:rPr lang="en-US" dirty="0" smtClean="0"/>
              <a:t>New software requirements should be understood when creating the roadmap.</a:t>
            </a:r>
          </a:p>
          <a:p>
            <a:pPr>
              <a:buFont typeface="Arial" panose="020B0604020202020204" pitchFamily="34" charset="0"/>
              <a:buChar char="•"/>
            </a:pPr>
            <a:r>
              <a:rPr lang="en-US" dirty="0" smtClean="0"/>
              <a:t>Includes addition of cloud infrastructure management and understanding the differences between Paas , Saas , Iaas.</a:t>
            </a:r>
          </a:p>
          <a:p>
            <a:pPr>
              <a:buFont typeface="Wingdings" pitchFamily="2" charset="2"/>
              <a:buChar char="§"/>
            </a:pPr>
            <a:r>
              <a:rPr lang="en-IN" i="1" dirty="0" smtClean="0"/>
              <a:t>Cloud infrastructure management </a:t>
            </a:r>
            <a:r>
              <a:rPr lang="en-IN" dirty="0" smtClean="0"/>
              <a:t>: </a:t>
            </a:r>
          </a:p>
          <a:p>
            <a:pPr>
              <a:buFont typeface="Arial" pitchFamily="34" charset="0"/>
              <a:buChar char="•"/>
            </a:pPr>
            <a:r>
              <a:rPr lang="en-IN" dirty="0" smtClean="0"/>
              <a:t>Should manage a shared pool of physical computing resources that is controlled and managed by the IT organization, and provides a single point of access/management.</a:t>
            </a:r>
            <a:endParaRPr lang="en-US" dirty="0" smtClean="0"/>
          </a:p>
          <a:p>
            <a:pPr>
              <a:buFont typeface="Arial" pitchFamily="34" charset="0"/>
              <a:buChar char="•"/>
            </a:pPr>
            <a:r>
              <a:rPr lang="en-IN" dirty="0" smtClean="0"/>
              <a:t>Automatic workload distribution within the cloud according to policy, including server service provisioning and de-provisioning by cloud users, so that the exact needs are met and resources are shared efficiently.</a:t>
            </a:r>
          </a:p>
          <a:p>
            <a:pPr>
              <a:buFont typeface="Arial" pitchFamily="34" charset="0"/>
              <a:buChar char="•"/>
            </a:pPr>
            <a:r>
              <a:rPr lang="en-IN" dirty="0" smtClean="0"/>
              <a:t>Should leverage open standards and provide interoperability with features such as automatic conversion between hypervisor types. </a:t>
            </a:r>
          </a:p>
        </p:txBody>
      </p:sp>
      <p:sp>
        <p:nvSpPr>
          <p:cNvPr id="3" name="Title 2"/>
          <p:cNvSpPr>
            <a:spLocks noGrp="1"/>
          </p:cNvSpPr>
          <p:nvPr>
            <p:ph type="title"/>
          </p:nvPr>
        </p:nvSpPr>
        <p:spPr/>
        <p:txBody>
          <a:bodyPr/>
          <a:lstStyle/>
          <a:p>
            <a:r>
              <a:rPr lang="en-US" dirty="0" smtClean="0"/>
              <a:t>Creating a cloud roadmap</a:t>
            </a:r>
            <a:endParaRPr lang="en-US" dirty="0"/>
          </a:p>
        </p:txBody>
      </p:sp>
    </p:spTree>
    <p:extLst>
      <p:ext uri="{BB962C8B-B14F-4D97-AF65-F5344CB8AC3E}">
        <p14:creationId xmlns:p14="http://schemas.microsoft.com/office/powerpoint/2010/main" val="4123310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3776" y="453644"/>
            <a:ext cx="8165592" cy="423193"/>
          </a:xfrm>
        </p:spPr>
        <p:txBody>
          <a:bodyPr/>
          <a:lstStyle/>
          <a:p>
            <a:r>
              <a:rPr lang="en-US" dirty="0" smtClean="0"/>
              <a:t>Creating a cloud roadmap</a:t>
            </a:r>
            <a:endParaRPr lang="en-IN" dirty="0"/>
          </a:p>
        </p:txBody>
      </p:sp>
      <p:sp>
        <p:nvSpPr>
          <p:cNvPr id="6" name="Text Placeholder 5"/>
          <p:cNvSpPr>
            <a:spLocks noGrp="1"/>
          </p:cNvSpPr>
          <p:nvPr>
            <p:ph type="body" sz="quarter" idx="10"/>
          </p:nvPr>
        </p:nvSpPr>
        <p:spPr/>
        <p:txBody>
          <a:bodyPr/>
          <a:lstStyle/>
          <a:p>
            <a:pPr>
              <a:buFont typeface="Wingdings" pitchFamily="2" charset="2"/>
              <a:buChar char="§"/>
            </a:pPr>
            <a:r>
              <a:rPr lang="en-US" dirty="0" smtClean="0"/>
              <a:t> Difference between SaaS , PaaS , IaaS :-</a:t>
            </a:r>
          </a:p>
          <a:p>
            <a:pPr>
              <a:buFont typeface="Wingdings" pitchFamily="2" charset="2"/>
              <a:buChar char="§"/>
            </a:pPr>
            <a:r>
              <a:rPr lang="en-US" b="1" u="sng" dirty="0" smtClean="0"/>
              <a:t>Cloud Software as a Service(SaaS)</a:t>
            </a:r>
            <a:r>
              <a:rPr lang="en-US" dirty="0" smtClean="0"/>
              <a:t> </a:t>
            </a:r>
            <a:r>
              <a:rPr lang="en-US" b="1" dirty="0" smtClean="0"/>
              <a:t>:</a:t>
            </a:r>
            <a:r>
              <a:rPr lang="en-US" dirty="0" smtClean="0"/>
              <a:t> </a:t>
            </a:r>
          </a:p>
          <a:p>
            <a:pPr>
              <a:buFont typeface="Arial" pitchFamily="34" charset="0"/>
              <a:buChar char="•"/>
            </a:pPr>
            <a:r>
              <a:rPr lang="en-IN" dirty="0" smtClean="0"/>
              <a:t>The capability provided to the consumer is to use the provider’s applications running on a cloud infrastructure. </a:t>
            </a:r>
          </a:p>
          <a:p>
            <a:pPr>
              <a:buFont typeface="Wingdings" panose="05000000000000000000" pitchFamily="2" charset="2"/>
              <a:buChar char="§"/>
            </a:pPr>
            <a:r>
              <a:rPr lang="en-US" b="1" u="sng" dirty="0" smtClean="0"/>
              <a:t>Cloud Platform as a Service(PaaS)</a:t>
            </a:r>
            <a:r>
              <a:rPr lang="en-US" dirty="0" smtClean="0"/>
              <a:t> </a:t>
            </a:r>
            <a:r>
              <a:rPr lang="en-US" b="1" dirty="0" smtClean="0"/>
              <a:t>:</a:t>
            </a:r>
          </a:p>
          <a:p>
            <a:pPr>
              <a:buFont typeface="Arial" pitchFamily="34" charset="0"/>
              <a:buChar char="•"/>
            </a:pPr>
            <a:r>
              <a:rPr lang="en-IN" dirty="0" smtClean="0"/>
              <a:t>The capability provided to the consumer is to deploy onto the cloud infrastructure consumer-created or acquired applications created using programming languages and tools supported by the provider.</a:t>
            </a:r>
          </a:p>
          <a:p>
            <a:pPr>
              <a:buFont typeface="Wingdings" panose="05000000000000000000" pitchFamily="2" charset="2"/>
              <a:buChar char="§"/>
            </a:pPr>
            <a:r>
              <a:rPr lang="en-IN" b="1" u="sng" dirty="0" smtClean="0"/>
              <a:t>Cloud Infrastructure as a Service(IaaS)</a:t>
            </a:r>
            <a:r>
              <a:rPr lang="en-US" b="1" dirty="0" smtClean="0"/>
              <a:t> :</a:t>
            </a:r>
          </a:p>
          <a:p>
            <a:pPr>
              <a:buFont typeface="Arial" panose="020B0604020202020204" pitchFamily="34" charset="0"/>
              <a:buChar char="•"/>
            </a:pPr>
            <a:r>
              <a:rPr lang="en-IN" dirty="0" smtClean="0"/>
              <a:t>The capability provided to the consumer is to provision processing, storage, networks, and other fundamental computing resources where the consumer is able to deploy and run arbitrary software, which can include operating systems and applications. </a:t>
            </a:r>
            <a:endParaRPr lang="en-US" b="1" u="sng" dirty="0" smtClean="0"/>
          </a:p>
        </p:txBody>
      </p:sp>
    </p:spTree>
    <p:extLst>
      <p:ext uri="{BB962C8B-B14F-4D97-AF65-F5344CB8AC3E}">
        <p14:creationId xmlns:p14="http://schemas.microsoft.com/office/powerpoint/2010/main" val="44344260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ivid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ontent — Body text &amp; bullet">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ontent Heavy — SapientSans">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Content Heavy — Sapient Centro Slab">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Back Cover">
  <a:themeElements>
    <a:clrScheme name="Tradition">
      <a:dk1>
        <a:srgbClr val="000000"/>
      </a:dk1>
      <a:lt1>
        <a:srgbClr val="FFFFFF"/>
      </a:lt1>
      <a:dk2>
        <a:srgbClr val="159DEB"/>
      </a:dk2>
      <a:lt2>
        <a:srgbClr val="FFFFFF"/>
      </a:lt2>
      <a:accent1>
        <a:srgbClr val="D21118"/>
      </a:accent1>
      <a:accent2>
        <a:srgbClr val="159DEB"/>
      </a:accent2>
      <a:accent3>
        <a:srgbClr val="CCCCCC"/>
      </a:accent3>
      <a:accent4>
        <a:srgbClr val="999999"/>
      </a:accent4>
      <a:accent5>
        <a:srgbClr val="666666"/>
      </a:accent5>
      <a:accent6>
        <a:srgbClr val="333333"/>
      </a:accent6>
      <a:hlink>
        <a:srgbClr val="159DEB"/>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660</TotalTime>
  <Words>642</Words>
  <Application>Microsoft Office PowerPoint</Application>
  <PresentationFormat>On-screen Show (4:3)</PresentationFormat>
  <Paragraphs>82</Paragraphs>
  <Slides>12</Slides>
  <Notes>1</Notes>
  <HiddenSlides>0</HiddenSlides>
  <MMClips>0</MMClips>
  <ScaleCrop>false</ScaleCrop>
  <HeadingPairs>
    <vt:vector size="4" baseType="variant">
      <vt:variant>
        <vt:lpstr>Theme</vt:lpstr>
      </vt:variant>
      <vt:variant>
        <vt:i4>6</vt:i4>
      </vt:variant>
      <vt:variant>
        <vt:lpstr>Slide Titles</vt:lpstr>
      </vt:variant>
      <vt:variant>
        <vt:i4>12</vt:i4>
      </vt:variant>
    </vt:vector>
  </HeadingPairs>
  <TitlesOfParts>
    <vt:vector size="18" baseType="lpstr">
      <vt:lpstr>Cover</vt:lpstr>
      <vt:lpstr>Divider</vt:lpstr>
      <vt:lpstr>Content — Body text &amp; bullet</vt:lpstr>
      <vt:lpstr>Content Heavy — SapientSans</vt:lpstr>
      <vt:lpstr>Content Heavy — Sapient Centro Slab</vt:lpstr>
      <vt:lpstr>Back Cover</vt:lpstr>
      <vt:lpstr>CLOUD STRATEGY </vt:lpstr>
      <vt:lpstr>Agenda</vt:lpstr>
      <vt:lpstr>Cloud Strategy</vt:lpstr>
      <vt:lpstr>What is Cloud Computing?</vt:lpstr>
      <vt:lpstr>Cloud is simply an evolution of outsourcing the IT Stack</vt:lpstr>
      <vt:lpstr>Creating your vision for Cloud Computing</vt:lpstr>
      <vt:lpstr>Creating a cloud roadmap</vt:lpstr>
      <vt:lpstr>Creating a cloud roadmap</vt:lpstr>
      <vt:lpstr>Creating a cloud roadmap</vt:lpstr>
      <vt:lpstr>Creating a cloud roadmap</vt:lpstr>
      <vt:lpstr>Expected Benefits and Risks</vt:lpstr>
      <vt:lpstr>THANK YOU!</vt:lpstr>
    </vt:vector>
  </TitlesOfParts>
  <Company>Sapient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Sapient</dc:creator>
  <cp:lastModifiedBy>WIN764BIT</cp:lastModifiedBy>
  <cp:revision>99</cp:revision>
  <dcterms:created xsi:type="dcterms:W3CDTF">2013-05-02T18:01:03Z</dcterms:created>
  <dcterms:modified xsi:type="dcterms:W3CDTF">2016-03-01T04:09:09Z</dcterms:modified>
</cp:coreProperties>
</file>