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FE6FAC-B939-4792-A51D-2CD8ED6642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0E99-A17C-4E9D-AE51-1EB72AE3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43FE6-8014-415D-AB2F-7875B1BDB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A7FA-04C6-47DD-94DE-3F83F93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218A-7DE6-44CD-A9CD-E1683D8E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F4BE-5726-4773-84B1-C49775C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0D31-4CB9-4781-BD21-84E902BB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7F2C1-BE31-4E8A-86CB-ABDA2AA8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5C55-81C7-4D39-A2EC-D62C6325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025-CD05-4EB6-8470-3380016A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9B7C-23D6-4C04-8A85-5EB58C3A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87390-6AA1-4B74-A39F-F6F6F15F7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63895-FA91-4AEF-832E-F10A5868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315F-2822-404D-A191-F01FD51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D2AC-877E-4108-B78C-59E68664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E5B8-3376-4585-A8B8-0AFC86BD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8FB-F055-4448-B00E-BEA84193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A66C-2485-470B-A895-45269CFA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60A2-1F8B-45DB-B353-8AF9D343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25C9-6E6B-413B-A3E4-B1B2E5F2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ECCC-1CEA-46CB-BFFA-F72585B0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2A90-257F-46DC-9611-121B65EF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AF81-68DB-4A62-8F85-5D3BB7B1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8E5D-08EA-4FC5-8997-4A098260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D0FA-6FCF-4266-8CAA-0FE0E374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4A3E-58A2-4DEF-8B26-3C8C8EC8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675-30DA-4A74-AFAE-E514BD7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D22-D3DC-45D9-BF68-57EC02EB7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4F5BD-99E6-4115-BF9D-A13ADA84A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1F4C-A894-46F7-BAAB-316EFF2A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84C0-B3D3-4AE8-8186-98A92A79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2198F-DA6B-4482-B923-B2D7A6BD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994B-8C63-4ED1-934F-110EF742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FB95-4C46-451E-B71C-1E7572FA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55D87-1773-481D-A7DB-BC9BEB682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E4B60-DCA4-4F82-988A-C0AB6D130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15BAB-B1CA-494F-BBC1-62BDAD781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301A0-7339-4992-8FAD-B2678954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2E865-445C-468E-8CC7-7AA29E01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98A4E-067D-4DF7-82E7-0393B0E2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7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A06A-5421-4414-AAAF-3DFD8C1B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1F768-1283-49CE-8F48-15A2D0A8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13578-38D3-487E-8C16-633FA05F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26BA1-B730-4CB1-9DC1-95E464DE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031AE-DC63-4A76-802A-CCC0678C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242FD-961D-4A6F-A06A-387AC1E3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2BEB-1CD0-40BB-BDDE-6764066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DA10-0398-4487-AF9A-416F7CE7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2D6C-DBB2-48BF-8401-DF0EF732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D847-6783-4BB9-A713-EFC140CB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3AE6-F0E6-419C-903E-A37A1A85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BF4E-7B87-4ED3-9E8D-B6468597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8C9F-3507-4C79-ACDB-98CC38E3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C3C0-F94A-4F18-8204-001AA08F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FF652-73F4-40AD-854B-C1EAD6DC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2605-B5DC-4D9D-B23D-A3C7FBF4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8681A-DEC6-4D87-8AD1-1A4B797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5AD1-AECF-4256-B121-123E1DE4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6F2B-D098-401E-BA06-74A60E6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5FEF2-1143-42D7-8483-BF8360F7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411EF-415F-46F9-BC8E-09A32EB7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7140-7B0F-4A3B-8F9A-AF69FF0FF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F5EE-EF81-4B90-988E-BF866AE550A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AA85-459E-4649-ABD7-96D7FA76C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DFF3-19DC-410F-8E69-ADE48858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4AA9-34D0-447C-9721-67943E5D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hackerran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r.gs/pre-assessment" TargetMode="External"/><Relationship Id="rId2" Type="http://schemas.openxmlformats.org/officeDocument/2006/relationships/hyperlink" Target="https://github.com/caprepo/hackerra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C388-7FAA-4467-BED2-230E253B4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ABCEF-6D5A-47C6-907F-D37AE4C6C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88B1-1077-4845-88B7-AA2F1907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8886-0E02-4429-88A2-9936B1CF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Consumer</a:t>
            </a:r>
          </a:p>
          <a:p>
            <a:pPr lvl="1"/>
            <a:r>
              <a:rPr lang="en-US" sz="1800" dirty="0"/>
              <a:t>public void accept(T 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E928-2045-4F57-8023-D7F02E9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7469-2336-4D4E-9800-517E8781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Supplier</a:t>
            </a:r>
          </a:p>
          <a:p>
            <a:pPr lvl="1"/>
            <a:r>
              <a:rPr lang="en-US" sz="1800" dirty="0"/>
              <a:t>public R get();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CE40-EB5F-449C-B21F-C583BC41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834F-A041-4AB8-A8C8-B77A6DA3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verify the condition</a:t>
            </a:r>
          </a:p>
          <a:p>
            <a:r>
              <a:rPr lang="en-US" dirty="0"/>
              <a:t>Return </a:t>
            </a:r>
            <a:r>
              <a:rPr lang="en-US" dirty="0">
                <a:sym typeface="Wingdings" panose="05000000000000000000" pitchFamily="2" charset="2"/>
              </a:rPr>
              <a:t> Boolean</a:t>
            </a:r>
          </a:p>
          <a:p>
            <a:r>
              <a:rPr lang="en-US" dirty="0">
                <a:sym typeface="Wingdings" panose="05000000000000000000" pitchFamily="2" charset="2"/>
              </a:rPr>
              <a:t>2 accept 2 diff </a:t>
            </a:r>
            <a:r>
              <a:rPr lang="en-US" dirty="0" err="1">
                <a:sym typeface="Wingdings" panose="05000000000000000000" pitchFamily="2" charset="2"/>
              </a:rPr>
              <a:t>args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public Boolean test(T </a:t>
            </a: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, R 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1726-80F2-4E58-85F1-FFE519C0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336-985B-46D6-B378-09415262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BiFunction</a:t>
            </a:r>
            <a:r>
              <a:rPr lang="en-US" dirty="0"/>
              <a:t>, </a:t>
            </a:r>
            <a:r>
              <a:rPr lang="en-US" dirty="0" err="1"/>
              <a:t>BiConsumer</a:t>
            </a:r>
            <a:endParaRPr lang="en-US" dirty="0"/>
          </a:p>
          <a:p>
            <a:r>
              <a:rPr lang="en-US" dirty="0">
                <a:hlinkClick r:id="rId2"/>
              </a:rPr>
              <a:t>https://github.com/caprepo/hackerrank</a:t>
            </a:r>
            <a:endParaRPr lang="en-US" dirty="0"/>
          </a:p>
          <a:p>
            <a:pPr lvl="1"/>
            <a:r>
              <a:rPr lang="en-US" dirty="0"/>
              <a:t>Pangram</a:t>
            </a:r>
          </a:p>
          <a:p>
            <a:pPr lvl="1"/>
            <a:r>
              <a:rPr lang="en-US" dirty="0"/>
              <a:t>Prime fraction </a:t>
            </a:r>
          </a:p>
          <a:p>
            <a:r>
              <a:rPr lang="en-US" dirty="0">
                <a:highlight>
                  <a:srgbClr val="FFFF00"/>
                </a:highlight>
              </a:rPr>
              <a:t>Jenifer &amp; </a:t>
            </a:r>
            <a:r>
              <a:rPr lang="en-US" dirty="0" err="1">
                <a:highlight>
                  <a:srgbClr val="FFFF00"/>
                </a:highlight>
              </a:rPr>
              <a:t>venkat</a:t>
            </a:r>
            <a:r>
              <a:rPr lang="en-US" dirty="0">
                <a:highlight>
                  <a:srgbClr val="FFFF00"/>
                </a:highlight>
              </a:rPr>
              <a:t> will hacker problem</a:t>
            </a:r>
          </a:p>
          <a:p>
            <a:r>
              <a:rPr lang="en-US" dirty="0"/>
              <a:t>Stream 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0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72CF-BC8F-4D44-A299-3A69ECAC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Collection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AB77-D8DA-4F87-84A1-46D00ECE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054" cy="4351338"/>
          </a:xfrm>
        </p:spPr>
        <p:txBody>
          <a:bodyPr/>
          <a:lstStyle/>
          <a:p>
            <a:r>
              <a:rPr lang="en-US" dirty="0"/>
              <a:t>Collection API</a:t>
            </a:r>
          </a:p>
          <a:p>
            <a:pPr lvl="1"/>
            <a:r>
              <a:rPr lang="en-US" dirty="0"/>
              <a:t>Huge volume Store the elements</a:t>
            </a:r>
          </a:p>
          <a:p>
            <a:pPr lvl="1"/>
            <a:r>
              <a:rPr lang="en-US" dirty="0"/>
              <a:t>Process data stored in collection</a:t>
            </a:r>
          </a:p>
          <a:p>
            <a:pPr lvl="1"/>
            <a:r>
              <a:rPr lang="en-US" dirty="0"/>
              <a:t>Processing will be slow</a:t>
            </a:r>
          </a:p>
          <a:p>
            <a:pPr lvl="1"/>
            <a:r>
              <a:rPr lang="en-US" dirty="0"/>
              <a:t>Sequential process</a:t>
            </a:r>
          </a:p>
          <a:p>
            <a:pPr lvl="1"/>
            <a:r>
              <a:rPr lang="en-US" dirty="0"/>
              <a:t>Store, manipulate, sort,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13DB-0FFB-4B1D-AFC2-93614ACFEE53}"/>
              </a:ext>
            </a:extLst>
          </p:cNvPr>
          <p:cNvSpPr txBox="1">
            <a:spLocks/>
          </p:cNvSpPr>
          <p:nvPr/>
        </p:nvSpPr>
        <p:spPr>
          <a:xfrm>
            <a:off x="6292065" y="1825625"/>
            <a:ext cx="4905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Stream API</a:t>
            </a:r>
          </a:p>
          <a:p>
            <a:pPr lvl="1"/>
            <a:r>
              <a:rPr lang="en-US" dirty="0"/>
              <a:t>Process huge volume of data in Stream API</a:t>
            </a:r>
          </a:p>
          <a:p>
            <a:pPr lvl="1"/>
            <a:r>
              <a:rPr lang="en-US" dirty="0"/>
              <a:t>Copy of container and then it process. Original container will not be affected</a:t>
            </a:r>
          </a:p>
          <a:p>
            <a:pPr lvl="1"/>
            <a:r>
              <a:rPr lang="en-US" dirty="0"/>
              <a:t>Speed up</a:t>
            </a:r>
          </a:p>
          <a:p>
            <a:pPr lvl="1"/>
            <a:r>
              <a:rPr lang="en-US" dirty="0"/>
              <a:t>Sequential and parallel process</a:t>
            </a:r>
          </a:p>
          <a:p>
            <a:pPr lvl="1"/>
            <a:r>
              <a:rPr lang="en-US" dirty="0"/>
              <a:t>Transform data into another form, transmit data from one container to another container.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2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3EAA-4D2C-4E4B-A9C0-6178A6F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0656-C0F2-40A7-A268-91E1EC7E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Bytes are in a pipeline</a:t>
            </a:r>
          </a:p>
          <a:p>
            <a:r>
              <a:rPr lang="en-US" dirty="0"/>
              <a:t>Diff b/w sequential stream and parallel stream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3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E3E9-57AA-49D9-B526-7903A087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0EE3-ABCD-4CFF-BFB2-416DA21A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consumer </a:t>
            </a:r>
          </a:p>
          <a:p>
            <a:r>
              <a:rPr lang="en-US" dirty="0">
                <a:sym typeface="Wingdings" panose="05000000000000000000" pitchFamily="2" charset="2"/>
              </a:rPr>
              <a:t>Filter  predicate</a:t>
            </a:r>
          </a:p>
          <a:p>
            <a:r>
              <a:rPr lang="en-US" dirty="0">
                <a:sym typeface="Wingdings" panose="05000000000000000000" pitchFamily="2" charset="2"/>
              </a:rPr>
              <a:t>map, </a:t>
            </a:r>
            <a:r>
              <a:rPr lang="en-US" dirty="0" err="1">
                <a:sym typeface="Wingdings" panose="05000000000000000000" pitchFamily="2" charset="2"/>
              </a:rPr>
              <a:t>flatMap</a:t>
            </a:r>
            <a:r>
              <a:rPr lang="en-US" dirty="0">
                <a:sym typeface="Wingdings" panose="05000000000000000000" pitchFamily="2" charset="2"/>
              </a:rPr>
              <a:t>  function</a:t>
            </a:r>
          </a:p>
          <a:p>
            <a:r>
              <a:rPr lang="en-US" dirty="0">
                <a:sym typeface="Wingdings" panose="05000000000000000000" pitchFamily="2" charset="2"/>
              </a:rPr>
              <a:t>collect  Collector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reduce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BinaryOperator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flatMap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group of group , list of list  group, list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686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3CC2-512F-4810-98A5-907EF017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1FA0-EDE9-4082-A99D-F7CE5EE6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reduce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BinaryOperator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flatMap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group of group , list of list  group, list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Jenifer &amp; </a:t>
            </a:r>
            <a:r>
              <a:rPr lang="en-US" dirty="0" err="1">
                <a:highlight>
                  <a:srgbClr val="FFFF00"/>
                </a:highlight>
              </a:rPr>
              <a:t>venkat</a:t>
            </a:r>
            <a:r>
              <a:rPr lang="en-US" dirty="0">
                <a:highlight>
                  <a:srgbClr val="FFFF00"/>
                </a:highlight>
              </a:rPr>
              <a:t> will hacker problem</a:t>
            </a:r>
          </a:p>
          <a:p>
            <a:r>
              <a:rPr lang="en-US" dirty="0" err="1">
                <a:highlight>
                  <a:srgbClr val="FFFF00"/>
                </a:highlight>
              </a:rPr>
              <a:t>FunwithAnagram</a:t>
            </a:r>
            <a:r>
              <a:rPr lang="en-US" dirty="0">
                <a:highlight>
                  <a:srgbClr val="FFFF00"/>
                </a:highlight>
              </a:rPr>
              <a:t> &amp;&amp; </a:t>
            </a:r>
            <a:r>
              <a:rPr lang="en-US" dirty="0" err="1">
                <a:highlight>
                  <a:srgbClr val="FFFF00"/>
                </a:highlight>
              </a:rPr>
              <a:t>ShortestString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6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5179-6847-443F-9AE6-FEBC8987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err="1"/>
              <a:t>Anagaram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F328-98A9-4005-B9F6-EECFD845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[code, </a:t>
            </a:r>
            <a:r>
              <a:rPr lang="en-US" dirty="0" err="1"/>
              <a:t>aaagmnrs,anagrams,doce</a:t>
            </a:r>
            <a:r>
              <a:rPr lang="en-US" dirty="0"/>
              <a:t>]</a:t>
            </a:r>
          </a:p>
          <a:p>
            <a:r>
              <a:rPr lang="en-US" dirty="0"/>
              <a:t>code – </a:t>
            </a:r>
            <a:r>
              <a:rPr lang="en-US" dirty="0" err="1"/>
              <a:t>doce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Anagram</a:t>
            </a:r>
          </a:p>
          <a:p>
            <a:r>
              <a:rPr lang="en-US" dirty="0">
                <a:sym typeface="Wingdings" panose="05000000000000000000" pitchFamily="2" charset="2"/>
              </a:rPr>
              <a:t>[code, </a:t>
            </a:r>
            <a:r>
              <a:rPr lang="en-US" dirty="0" err="1"/>
              <a:t>aaagmnrs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 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0DD4-96AE-4CA0-99EF-6B72225F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5342-AD5F-412A-8606-C0FE79AB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&lt;T&gt; extends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T apply(T r, T u);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5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9FB2-5C79-4B55-9380-623E46F0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5C27-A2DE-419C-AD50-FAABAE13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(iterations) </a:t>
            </a:r>
            <a:r>
              <a:rPr lang="en-US" dirty="0">
                <a:sym typeface="Wingdings" panose="05000000000000000000" pitchFamily="2" charset="2"/>
              </a:rPr>
              <a:t> daily assignments</a:t>
            </a:r>
            <a:endParaRPr lang="en-US" dirty="0"/>
          </a:p>
          <a:p>
            <a:r>
              <a:rPr lang="en-US" dirty="0"/>
              <a:t>Collection API</a:t>
            </a:r>
          </a:p>
          <a:p>
            <a:pPr lvl="1"/>
            <a:r>
              <a:rPr lang="en-US" dirty="0"/>
              <a:t>Syntax </a:t>
            </a:r>
            <a:r>
              <a:rPr lang="en-US" dirty="0">
                <a:sym typeface="Wingdings" panose="05000000000000000000" pitchFamily="2" charset="2"/>
              </a:rPr>
              <a:t> you must study</a:t>
            </a:r>
            <a:endParaRPr lang="en-US" dirty="0"/>
          </a:p>
          <a:p>
            <a:r>
              <a:rPr lang="en-US" dirty="0"/>
              <a:t>Java8 new Features (Stream API, Lambda Functions, Method References)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5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DA3D-81D4-4E1B-BEAB-D4FA1FD9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1ECC-362E-4ACA-AA1A-57909694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dabbcabcd</a:t>
            </a:r>
            <a:endParaRPr lang="en-US" i="1" dirty="0"/>
          </a:p>
          <a:p>
            <a:pPr lvl="1"/>
            <a:r>
              <a:rPr lang="en-US" dirty="0"/>
              <a:t>[</a:t>
            </a:r>
            <a:r>
              <a:rPr lang="en-US" dirty="0" err="1"/>
              <a:t>a,b,c,d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/>
              <a:t>dabbc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 5</a:t>
            </a:r>
          </a:p>
          <a:p>
            <a:pPr marL="457200" lvl="1" indent="0">
              <a:buNone/>
            </a:pPr>
            <a:r>
              <a:rPr lang="en-US" dirty="0" err="1"/>
              <a:t>abcd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2 4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4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1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34FA-5A31-450A-8491-FA4CCCDB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B564-0606-4559-9DBD-D8BBB829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Jenifer &amp; </a:t>
            </a:r>
            <a:r>
              <a:rPr lang="en-US" dirty="0" err="1">
                <a:highlight>
                  <a:srgbClr val="FFFF00"/>
                </a:highlight>
              </a:rPr>
              <a:t>venkat</a:t>
            </a:r>
            <a:r>
              <a:rPr lang="en-US" dirty="0">
                <a:highlight>
                  <a:srgbClr val="FFFF00"/>
                </a:highlight>
              </a:rPr>
              <a:t> will hacker problem (I)</a:t>
            </a:r>
          </a:p>
          <a:p>
            <a:r>
              <a:rPr lang="en-US" dirty="0">
                <a:highlight>
                  <a:srgbClr val="FFFF00"/>
                </a:highlight>
              </a:rPr>
              <a:t>Consecutive Sum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BNPP (E)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Operators (E )</a:t>
            </a:r>
          </a:p>
          <a:p>
            <a:r>
              <a:rPr lang="en-US" dirty="0" err="1">
                <a:highlight>
                  <a:srgbClr val="FFFF00"/>
                </a:highlight>
              </a:rPr>
              <a:t>PrimeString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BNPP </a:t>
            </a:r>
            <a:r>
              <a:rPr lang="en-US" dirty="0">
                <a:highlight>
                  <a:srgbClr val="FFFF00"/>
                </a:highlight>
              </a:rPr>
              <a:t>(E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37B9-0D44-41D6-BE4B-2EE1B12E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4E95-53D9-4B75-B655-8F993407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</a:t>
            </a:r>
          </a:p>
          <a:p>
            <a:pPr lvl="1"/>
            <a:r>
              <a:rPr lang="en-US" dirty="0"/>
              <a:t>Main Method </a:t>
            </a:r>
          </a:p>
          <a:p>
            <a:pPr lvl="1"/>
            <a:r>
              <a:rPr lang="en-US" dirty="0"/>
              <a:t>Logic</a:t>
            </a:r>
          </a:p>
          <a:p>
            <a:r>
              <a:rPr lang="en-US" dirty="0"/>
              <a:t>5 lines to 20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7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7279-A39E-400C-A21E-3D2E4EB0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C0A6-7C2E-44E5-BEA5-3060BAE7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Functional Interfaces</a:t>
            </a:r>
          </a:p>
          <a:p>
            <a:pPr lvl="1"/>
            <a:r>
              <a:rPr lang="en-US" dirty="0"/>
              <a:t>() -&gt; { }</a:t>
            </a:r>
          </a:p>
          <a:p>
            <a:pPr lvl="1"/>
            <a:r>
              <a:rPr lang="en-US" dirty="0"/>
              <a:t>Static and default</a:t>
            </a:r>
          </a:p>
        </p:txBody>
      </p:sp>
    </p:spTree>
    <p:extLst>
      <p:ext uri="{BB962C8B-B14F-4D97-AF65-F5344CB8AC3E}">
        <p14:creationId xmlns:p14="http://schemas.microsoft.com/office/powerpoint/2010/main" val="6467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9824-62F7-4E5E-A345-9253FD9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ECE8-0A21-4FD7-8FD5-F891B93E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method can be referred by using Functional Interface Methods.</a:t>
            </a:r>
          </a:p>
          <a:p>
            <a:pPr lvl="1"/>
            <a:r>
              <a:rPr lang="en-US" dirty="0"/>
              <a:t>Instance Method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70354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B316-BE33-466E-AA6B-E9E5FC8B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 </a:t>
            </a:r>
            <a:r>
              <a:rPr lang="en-US" dirty="0">
                <a:sym typeface="Wingdings" panose="05000000000000000000" pitchFamily="2" charset="2"/>
              </a:rPr>
              <a:t> Java8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3DD5-6416-493D-8BB9-37ADA57B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7" y="1403012"/>
            <a:ext cx="11490789" cy="48114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Predicate</a:t>
            </a:r>
          </a:p>
          <a:p>
            <a:pPr lvl="1"/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test(T t);</a:t>
            </a:r>
          </a:p>
          <a:p>
            <a:r>
              <a:rPr lang="en-US" sz="2400" dirty="0"/>
              <a:t>Function</a:t>
            </a:r>
          </a:p>
          <a:p>
            <a:pPr lvl="1"/>
            <a:r>
              <a:rPr lang="en-US" sz="1800" dirty="0"/>
              <a:t>public R apply(T t);</a:t>
            </a:r>
          </a:p>
          <a:p>
            <a:r>
              <a:rPr lang="en-US" sz="2400" dirty="0"/>
              <a:t>Consumer</a:t>
            </a:r>
          </a:p>
          <a:p>
            <a:pPr lvl="1"/>
            <a:r>
              <a:rPr lang="en-US" sz="1800" dirty="0"/>
              <a:t>public void accept(T t);</a:t>
            </a:r>
          </a:p>
          <a:p>
            <a:r>
              <a:rPr lang="en-US" sz="2400" dirty="0"/>
              <a:t>Supplier</a:t>
            </a:r>
          </a:p>
          <a:p>
            <a:pPr lvl="1"/>
            <a:r>
              <a:rPr lang="en-US" sz="1800" dirty="0"/>
              <a:t>public R get();</a:t>
            </a:r>
          </a:p>
          <a:p>
            <a:r>
              <a:rPr lang="en-US" sz="2400" dirty="0" err="1"/>
              <a:t>BiPredicate</a:t>
            </a:r>
            <a:endParaRPr lang="en-US" sz="2400" dirty="0"/>
          </a:p>
          <a:p>
            <a:pPr lvl="1"/>
            <a:r>
              <a:rPr lang="en-US" sz="1800" dirty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test(T </a:t>
            </a:r>
            <a:r>
              <a:rPr lang="en-US" sz="1800" dirty="0" err="1"/>
              <a:t>t,R</a:t>
            </a:r>
            <a:r>
              <a:rPr lang="en-US" sz="1800" dirty="0"/>
              <a:t> r);</a:t>
            </a:r>
          </a:p>
          <a:p>
            <a:r>
              <a:rPr lang="en-US" sz="2400" dirty="0" err="1"/>
              <a:t>BiFunction</a:t>
            </a:r>
            <a:endParaRPr lang="en-US" sz="2400" dirty="0"/>
          </a:p>
          <a:p>
            <a:pPr lvl="1"/>
            <a:r>
              <a:rPr lang="en-US" sz="1800" dirty="0"/>
              <a:t>public R apply(T </a:t>
            </a:r>
            <a:r>
              <a:rPr lang="en-US" sz="1800" dirty="0" err="1"/>
              <a:t>t</a:t>
            </a:r>
            <a:r>
              <a:rPr lang="en-US" sz="1800" dirty="0"/>
              <a:t>, R r);</a:t>
            </a:r>
          </a:p>
          <a:p>
            <a:r>
              <a:rPr lang="en-US" sz="2400" dirty="0" err="1"/>
              <a:t>BiConsumer</a:t>
            </a:r>
            <a:endParaRPr lang="en-US" sz="2400" dirty="0"/>
          </a:p>
          <a:p>
            <a:pPr lvl="1"/>
            <a:r>
              <a:rPr lang="en-US" sz="1800" dirty="0"/>
              <a:t>public void accept(T </a:t>
            </a:r>
            <a:r>
              <a:rPr lang="en-US" sz="1800" dirty="0" err="1"/>
              <a:t>t,R</a:t>
            </a:r>
            <a:r>
              <a:rPr lang="en-US" sz="1800" dirty="0"/>
              <a:t> r);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577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AFF7-C634-48CB-8DFE-9A57BAE2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7B44-4418-4B42-AD9D-31C71767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https://github.com/caprepo/hackerrank</a:t>
            </a:r>
            <a:endParaRPr lang="en-US" dirty="0"/>
          </a:p>
          <a:p>
            <a:pPr lvl="1"/>
            <a:r>
              <a:rPr lang="en-US" dirty="0"/>
              <a:t>2 assignments (iterations) </a:t>
            </a:r>
          </a:p>
          <a:p>
            <a:r>
              <a:rPr lang="en-US" dirty="0"/>
              <a:t>Pre-Assessment in </a:t>
            </a:r>
            <a:r>
              <a:rPr lang="en-US" dirty="0" err="1"/>
              <a:t>HackerRank</a:t>
            </a:r>
            <a:endParaRPr lang="en-US" dirty="0"/>
          </a:p>
          <a:p>
            <a:pPr lvl="1"/>
            <a:r>
              <a:rPr lang="en-US" dirty="0"/>
              <a:t>Before 6 o’ clock today</a:t>
            </a:r>
          </a:p>
          <a:p>
            <a:pPr lvl="1"/>
            <a:endParaRPr lang="en-US" dirty="0"/>
          </a:p>
          <a:p>
            <a:pPr lvl="1"/>
            <a:r>
              <a:rPr lang="en-US" u="sng" dirty="0">
                <a:highlight>
                  <a:srgbClr val="FFFF00"/>
                </a:highlight>
                <a:hlinkClick r:id="rId3"/>
              </a:rPr>
              <a:t>http://hr.gs/pre-assessment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dirty="0"/>
              <a:t>90 minutes</a:t>
            </a:r>
          </a:p>
          <a:p>
            <a:pPr lvl="1"/>
            <a:r>
              <a:rPr lang="en-US" dirty="0"/>
              <a:t>2 questions (easy, intermediate)</a:t>
            </a:r>
          </a:p>
        </p:txBody>
      </p:sp>
    </p:spTree>
    <p:extLst>
      <p:ext uri="{BB962C8B-B14F-4D97-AF65-F5344CB8AC3E}">
        <p14:creationId xmlns:p14="http://schemas.microsoft.com/office/powerpoint/2010/main" val="334897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A8E0-EE5F-4560-A88B-3E0E3C6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47C1-FA9E-45F8-8689-19FD6B45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verify the condition</a:t>
            </a:r>
          </a:p>
          <a:p>
            <a:r>
              <a:rPr lang="en-US" dirty="0"/>
              <a:t>Returns Boolean</a:t>
            </a:r>
          </a:p>
          <a:p>
            <a:r>
              <a:rPr lang="en-US" dirty="0"/>
              <a:t>public Boolean test (T t);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Negate</a:t>
            </a:r>
          </a:p>
        </p:txBody>
      </p:sp>
    </p:spTree>
    <p:extLst>
      <p:ext uri="{BB962C8B-B14F-4D97-AF65-F5344CB8AC3E}">
        <p14:creationId xmlns:p14="http://schemas.microsoft.com/office/powerpoint/2010/main" val="265462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7A01-E1A2-4CF3-9638-C5D8BBB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0B8F-729A-40A7-B131-A0E466E9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Calculation, process</a:t>
            </a:r>
          </a:p>
          <a:p>
            <a:r>
              <a:rPr lang="en-US" dirty="0"/>
              <a:t>public R apply(T t);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6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504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HackerRank</vt:lpstr>
      <vt:lpstr>Hacker Rank</vt:lpstr>
      <vt:lpstr>Problem Statement</vt:lpstr>
      <vt:lpstr>Java 8</vt:lpstr>
      <vt:lpstr>Method References</vt:lpstr>
      <vt:lpstr>Functional Interfaces   Java8 </vt:lpstr>
      <vt:lpstr>Task</vt:lpstr>
      <vt:lpstr>Predicate</vt:lpstr>
      <vt:lpstr>Function</vt:lpstr>
      <vt:lpstr>Consumer</vt:lpstr>
      <vt:lpstr>Supplier</vt:lpstr>
      <vt:lpstr>BiPredicate</vt:lpstr>
      <vt:lpstr>Task</vt:lpstr>
      <vt:lpstr>Stream Vs Collection API </vt:lpstr>
      <vt:lpstr>Stream API</vt:lpstr>
      <vt:lpstr>Stream API Methods</vt:lpstr>
      <vt:lpstr>Task</vt:lpstr>
      <vt:lpstr>Fun with Anagaram</vt:lpstr>
      <vt:lpstr>BinaryOperator</vt:lpstr>
      <vt:lpstr>SubString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</dc:title>
  <dc:creator>David, Vijayalakshmi</dc:creator>
  <cp:lastModifiedBy>David, Vijayalakshmi</cp:lastModifiedBy>
  <cp:revision>54</cp:revision>
  <dcterms:created xsi:type="dcterms:W3CDTF">2020-04-08T05:34:48Z</dcterms:created>
  <dcterms:modified xsi:type="dcterms:W3CDTF">2020-04-13T08:00:52Z</dcterms:modified>
</cp:coreProperties>
</file>