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766"/>
    <a:srgbClr val="02567C"/>
    <a:srgbClr val="005392"/>
    <a:srgbClr val="025F88"/>
    <a:srgbClr val="026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5F89-A484-42E4-AA80-55363A663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54DB7-4F0F-44D0-A16B-B3933EA9D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88F68-3DA7-4F3A-B7A6-EDC5AAE9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45B-97B6-4D50-9C4D-FEFAB45B78F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DD3F0-7111-4C8D-BA27-4FA7E707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1120-4FC5-42FB-AF6C-A637E43D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D480-F8B9-4B20-85A5-305C21376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80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8A22-1B40-4046-ACE5-2DF2A47E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8EE41-0F26-4B4D-B631-B4F59D35D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2B64-5CDA-46D0-A12E-85CEA23E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45B-97B6-4D50-9C4D-FEFAB45B78F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14E9-E6DB-452D-8BCA-6B343751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C7B4-11EC-469F-9D8E-08A2C316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D480-F8B9-4B20-85A5-305C21376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7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58899-F5A0-4A3B-B997-D4D5E6353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C90D-1D1D-4E19-8DC5-0B7F4CA7D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76B3A-0BAC-4FBB-B4CE-BB6558B3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45B-97B6-4D50-9C4D-FEFAB45B78F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EAFB-C274-432B-9330-510D103D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0526-48B7-47DB-82C3-F98312D6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D480-F8B9-4B20-85A5-305C21376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B50F-E0C8-43FF-8330-E15BAB67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3C45-6AA7-4890-B351-0021468C4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7CA1C-3F2D-4AAD-A9DC-EBAEEA4E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45B-97B6-4D50-9C4D-FEFAB45B78F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0517A-AD51-4A4F-9BA5-692F7FA0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4F04-9DC5-4AEA-896E-658EECAB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D480-F8B9-4B20-85A5-305C21376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94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6D31-8540-4D9A-B423-AB973B68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4CEE5-B7D4-4A69-AE96-DD75428D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52BFC-ACAE-43BB-B275-DC0678CF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45B-97B6-4D50-9C4D-FEFAB45B78F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6E23-9AEE-4F19-AE0E-B9E05A8D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034B-C4FC-4346-9190-5825330B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D480-F8B9-4B20-85A5-305C21376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11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E7E3-8A14-40CA-97AD-BE3470F6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3077-ABF2-4AAB-8040-3F5ECF2FE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818C5-4045-4C07-8551-EC5A2F6D9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18D3C-7576-4BCD-9EE8-4D1A36DD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45B-97B6-4D50-9C4D-FEFAB45B78F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3A3F5-1898-4C6B-A3DE-6B64E4CD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A00AF-5940-4E4D-9DD9-4CBDA30B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D480-F8B9-4B20-85A5-305C21376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3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D7DF-959C-4CE9-A772-A922AC0D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05916-A290-419E-B0FD-E1B98700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6C5CF-D794-4646-A4D4-56AF4846B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38F13-C824-407E-B9F9-3BF2DD546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FE083-0AD7-43CD-91A4-2AE6F7013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AF537-8EF2-4B8B-AF45-46691A6B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45B-97B6-4D50-9C4D-FEFAB45B78F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2D485-1B03-4D3F-B35E-73AA24CB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4ABD0-3F3E-4EFD-955E-B806B4E2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D480-F8B9-4B20-85A5-305C21376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43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EE6E-2157-4A82-8BBB-95E36C6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A7BC0-0224-463F-B4E9-6038D87A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45B-97B6-4D50-9C4D-FEFAB45B78F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12BC5-B661-447D-8BFC-5011D39B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8F409-B5FB-4ED0-BF1D-BD2A3279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D480-F8B9-4B20-85A5-305C21376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E6A90-73A2-4451-9CB6-DA23095F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45B-97B6-4D50-9C4D-FEFAB45B78F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9F468-F36C-4542-BF70-FF24B36C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4F390-F912-44F7-937F-80A8F271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D480-F8B9-4B20-85A5-305C21376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3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ACD3-6CF4-46D2-A551-8D66DCCF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6067-8A83-4254-BF03-E953A17D3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E8FF8-6688-4D78-BE22-83B0C6F4C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5CD1A-7601-4F45-9131-A2236781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45B-97B6-4D50-9C4D-FEFAB45B78F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1A72E-B032-48EF-A659-84CC6000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656DC-4691-42E9-8F82-C3E2D45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D480-F8B9-4B20-85A5-305C21376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34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FA21-5471-4DD1-9E41-C8D2E6C7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EA067-BC78-47A7-AF65-48B63E4C4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5B95C-2C85-45A1-B31B-51341E58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55683-6140-4DDF-8D59-DBDFEB79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45B-97B6-4D50-9C4D-FEFAB45B78F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1AA26-07FB-46B6-A847-F7410964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7125-37B6-43A9-AFA4-D70E4F4A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CD480-F8B9-4B20-85A5-305C21376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06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29825-95C2-441B-A590-D8913871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C85D8-C474-41EA-8818-0FD506CEA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E80-9F9B-476B-81D4-A46794D4A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D45B-97B6-4D50-9C4D-FEFAB45B78F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2D29-777E-4465-A1FD-85F6A1455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14F5F-C8C4-4DC6-98C9-E9D297EAB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D480-F8B9-4B20-85A5-305C21376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35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C26E67-3342-4FF9-ACBB-8F016DBBC3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392"/>
              </a:gs>
              <a:gs pos="1000">
                <a:srgbClr val="0D6898"/>
              </a:gs>
              <a:gs pos="0">
                <a:srgbClr val="1770A8">
                  <a:lumMod val="100000"/>
                  <a:alpha val="0"/>
                </a:srgbClr>
              </a:gs>
              <a:gs pos="0">
                <a:srgbClr val="286FAC">
                  <a:lumMod val="92000"/>
                  <a:lumOff val="8000"/>
                </a:srgbClr>
              </a:gs>
              <a:gs pos="0">
                <a:schemeClr val="accent1">
                  <a:lumMod val="95000"/>
                  <a:lumOff val="5000"/>
                </a:schemeClr>
              </a:gs>
              <a:gs pos="100000">
                <a:srgbClr val="0247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68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C26E67-3342-4FF9-ACBB-8F016DBBC3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5392"/>
              </a:gs>
              <a:gs pos="1000">
                <a:srgbClr val="0D6898"/>
              </a:gs>
              <a:gs pos="0">
                <a:srgbClr val="1770A8">
                  <a:lumMod val="100000"/>
                  <a:alpha val="0"/>
                </a:srgbClr>
              </a:gs>
              <a:gs pos="0">
                <a:srgbClr val="286FAC">
                  <a:lumMod val="92000"/>
                  <a:lumOff val="8000"/>
                </a:srgbClr>
              </a:gs>
              <a:gs pos="0">
                <a:schemeClr val="accent1">
                  <a:lumMod val="95000"/>
                  <a:lumOff val="5000"/>
                </a:schemeClr>
              </a:gs>
              <a:gs pos="100000">
                <a:srgbClr val="02476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CB6E1-41D1-4238-95D5-E11B6038BF37}"/>
              </a:ext>
            </a:extLst>
          </p:cNvPr>
          <p:cNvSpPr/>
          <p:nvPr/>
        </p:nvSpPr>
        <p:spPr>
          <a:xfrm>
            <a:off x="106344" y="781051"/>
            <a:ext cx="4351356" cy="316230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75EE7-55C4-4B86-A22F-2174D7613403}"/>
              </a:ext>
            </a:extLst>
          </p:cNvPr>
          <p:cNvSpPr/>
          <p:nvPr/>
        </p:nvSpPr>
        <p:spPr>
          <a:xfrm>
            <a:off x="4558767" y="781049"/>
            <a:ext cx="3175535" cy="5972175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756C41-CA66-43DA-A581-A1721B365BFD}"/>
              </a:ext>
            </a:extLst>
          </p:cNvPr>
          <p:cNvSpPr/>
          <p:nvPr/>
        </p:nvSpPr>
        <p:spPr>
          <a:xfrm>
            <a:off x="7835369" y="781050"/>
            <a:ext cx="4250287" cy="222885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2A3134-E58F-493B-BB8E-2FB299324514}"/>
              </a:ext>
            </a:extLst>
          </p:cNvPr>
          <p:cNvSpPr/>
          <p:nvPr/>
        </p:nvSpPr>
        <p:spPr>
          <a:xfrm>
            <a:off x="7835369" y="3086099"/>
            <a:ext cx="4250287" cy="3667125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35CFF-CF27-45DD-BC61-5DC2E50A7908}"/>
              </a:ext>
            </a:extLst>
          </p:cNvPr>
          <p:cNvSpPr/>
          <p:nvPr/>
        </p:nvSpPr>
        <p:spPr>
          <a:xfrm>
            <a:off x="106344" y="4029075"/>
            <a:ext cx="4351356" cy="272414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54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C26E67-3342-4FF9-ACBB-8F016DBBC3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000">
                <a:srgbClr val="095D88">
                  <a:lumMod val="82000"/>
                  <a:lumOff val="18000"/>
                </a:srgbClr>
              </a:gs>
              <a:gs pos="0">
                <a:srgbClr val="005392"/>
              </a:gs>
              <a:gs pos="1000">
                <a:srgbClr val="0D6898"/>
              </a:gs>
              <a:gs pos="0">
                <a:srgbClr val="1770A8">
                  <a:lumMod val="100000"/>
                  <a:alpha val="0"/>
                </a:srgbClr>
              </a:gs>
              <a:gs pos="0">
                <a:srgbClr val="286FAC">
                  <a:lumMod val="92000"/>
                  <a:lumOff val="8000"/>
                </a:srgbClr>
              </a:gs>
              <a:gs pos="0">
                <a:schemeClr val="accent1">
                  <a:lumMod val="95000"/>
                  <a:lumOff val="5000"/>
                </a:schemeClr>
              </a:gs>
              <a:gs pos="2000">
                <a:srgbClr val="086796"/>
              </a:gs>
              <a:gs pos="100000">
                <a:srgbClr val="02476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AEFE5-D3F8-4ACD-8CC6-20870B105A4C}"/>
              </a:ext>
            </a:extLst>
          </p:cNvPr>
          <p:cNvSpPr/>
          <p:nvPr/>
        </p:nvSpPr>
        <p:spPr>
          <a:xfrm>
            <a:off x="2982896" y="754602"/>
            <a:ext cx="5140171" cy="2588671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37CD7-75DE-4CDC-95CC-42CD8E8E4233}"/>
              </a:ext>
            </a:extLst>
          </p:cNvPr>
          <p:cNvSpPr/>
          <p:nvPr/>
        </p:nvSpPr>
        <p:spPr>
          <a:xfrm>
            <a:off x="2982895" y="3428999"/>
            <a:ext cx="5140171" cy="3343275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FF6129-1090-412D-A6E0-BF33C30C6314}"/>
              </a:ext>
            </a:extLst>
          </p:cNvPr>
          <p:cNvSpPr/>
          <p:nvPr/>
        </p:nvSpPr>
        <p:spPr>
          <a:xfrm>
            <a:off x="144445" y="1943099"/>
            <a:ext cx="2741630" cy="4829176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CCD9F-5F73-462E-905B-CD1F15BEC769}"/>
              </a:ext>
            </a:extLst>
          </p:cNvPr>
          <p:cNvSpPr/>
          <p:nvPr/>
        </p:nvSpPr>
        <p:spPr>
          <a:xfrm>
            <a:off x="8219888" y="754602"/>
            <a:ext cx="3827667" cy="2588671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F934A1-F1B4-4F15-AA5D-103594FEC0C1}"/>
              </a:ext>
            </a:extLst>
          </p:cNvPr>
          <p:cNvSpPr/>
          <p:nvPr/>
        </p:nvSpPr>
        <p:spPr>
          <a:xfrm>
            <a:off x="8233964" y="3428999"/>
            <a:ext cx="3827667" cy="3343275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52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RANJAN SAHOO</dc:creator>
  <cp:lastModifiedBy>RASHMI RANJAN SAHOO</cp:lastModifiedBy>
  <cp:revision>6</cp:revision>
  <dcterms:created xsi:type="dcterms:W3CDTF">2024-06-11T11:13:42Z</dcterms:created>
  <dcterms:modified xsi:type="dcterms:W3CDTF">2024-06-11T16:22:45Z</dcterms:modified>
</cp:coreProperties>
</file>