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4" r:id="rId4"/>
    <p:sldId id="263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78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7A34-D574-43FA-A4F8-EE7F8F381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51F9E-0572-412F-8EF9-B5776834C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E5846-FEFA-4031-9571-45B304AA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7D2B-6FCE-4CE4-9F44-16D93D06546F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6C77E-31D2-40A7-8960-EE762B15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45057-C1A3-41E5-AF14-6986CC0D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BA8-E61E-49E8-8B2C-F2BFD8243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256E-E1EF-4CEA-8E5E-84982DA6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F0362-1491-4C71-B62C-8877A75DD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18749-2ECD-49CE-AD3A-4679D891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7D2B-6FCE-4CE4-9F44-16D93D06546F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DDAF3-D0CF-4CEB-AEF0-0EBE324A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B4018-6750-49ED-BA5C-3162AF2A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BA8-E61E-49E8-8B2C-F2BFD8243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0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E4323-2E19-4A12-B860-CAB877263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8C5A2-E166-49DF-A2A5-A86E38BD8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8E2C4-758D-4DFE-98D7-E688D872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7D2B-6FCE-4CE4-9F44-16D93D06546F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D7B28-1DEB-4D4E-B47F-1F11EBCE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F5711-5CDD-456E-A1DE-E47BD71E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BA8-E61E-49E8-8B2C-F2BFD8243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66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0CDD-1FCC-48CC-84FD-BF7E7176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F915-8D4F-4E51-B5B2-97ADA275A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72E66-E111-493B-B725-7EC9B473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7D2B-6FCE-4CE4-9F44-16D93D06546F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55C7C-9A18-4247-A13C-38BD7C81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45A24-4DB4-44AA-B604-AFFB5E79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BA8-E61E-49E8-8B2C-F2BFD8243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99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68C4-A3A9-42B3-BBDC-B144676D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C5399-4DA0-4A7F-B987-DA1C0AC29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C06AB-E39B-4ED8-B6A5-1A1DB3019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7D2B-6FCE-4CE4-9F44-16D93D06546F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8D548-8B03-44CA-B03B-63407D9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2F973-2712-40B7-8F24-0A941D99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BA8-E61E-49E8-8B2C-F2BFD8243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53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9F82-4AFC-41E4-89B4-03E8146E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FB21D-5677-49C1-B1D1-1CE0D95C0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03510-ADFD-49CC-9536-2E3C92298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585D1-475B-4F32-8920-7C597C33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7D2B-6FCE-4CE4-9F44-16D93D06546F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095CF-EDD1-473B-ACDB-485CC32E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29AA1-E59E-4AF4-A263-284448B3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BA8-E61E-49E8-8B2C-F2BFD8243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41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7360-5FB2-4A42-8E28-30924D76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3A113-216E-48E4-9D50-25CBA5C50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62100-AF81-4EFC-8363-B8445E541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76CE3-401C-493A-88E5-914B345E4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06B10-417A-455A-AEAA-823A93B26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9CDC4-88F2-4BC2-9E5A-2925453B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7D2B-6FCE-4CE4-9F44-16D93D06546F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5A30F-A5D9-4C83-BD2E-9879AA1D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E79C5-54A0-4458-95B4-F4AFBE38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BA8-E61E-49E8-8B2C-F2BFD8243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89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A07C-1F7A-4879-B3BB-AE2271B1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0C1-EA58-4764-9D5C-D3640FBE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7D2B-6FCE-4CE4-9F44-16D93D06546F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0C51F-1137-4F39-8B97-231C75AE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8291E-6671-4FDF-B0E9-A060E56B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BA8-E61E-49E8-8B2C-F2BFD8243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8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F832B-CD97-4007-B30C-2FC77423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7D2B-6FCE-4CE4-9F44-16D93D06546F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34C2D-D26B-4C90-8300-2B98663A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18AE8-1599-4015-B6EA-9CACA383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BA8-E61E-49E8-8B2C-F2BFD8243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9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C96D-DA9C-4BEA-A499-23F0791A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C795-2C75-41C7-9967-F6BC6232F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2E7A0-AD96-499E-9A8D-D24CFBBAC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FB4EC-8AA3-49B7-AFD7-0031775A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7D2B-6FCE-4CE4-9F44-16D93D06546F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11D37-7A1B-4BF2-B3C9-C7BFB1C3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549CC-9B41-4F6F-9EEA-9380E1FA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BA8-E61E-49E8-8B2C-F2BFD8243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34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A885-D1BF-4997-B614-CC6988F3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8CE62B-0B6C-49D3-B30C-1EAC8C7BC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46D13-1ACC-4DEB-913D-6C5D7C4A5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72DC8-8474-489A-B17E-C4111E1B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7D2B-6FCE-4CE4-9F44-16D93D06546F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13F79-4B23-4EE5-89E7-DBCFBE7A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82BE2-8F6B-4609-A625-EF4B6203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6BA8-E61E-49E8-8B2C-F2BFD8243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55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D8088-1C7A-436A-B23D-B2C19D3C7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3EB7B-790B-4075-8EEC-12F53F4D2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1BD4-08DB-4234-B7B7-2408B3C3E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E7D2B-6FCE-4CE4-9F44-16D93D06546F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6DDCC-461E-4C9A-A139-75CA09095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58408-A75A-45C6-9C99-CE8AB04BB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6BA8-E61E-49E8-8B2C-F2BFD8243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50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06403C-A413-4ED9-9790-BF8A0EB5B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"/>
                    </a14:imgEffect>
                    <a14:imgEffect>
                      <a14:colorTemperature colorTemp="3684"/>
                    </a14:imgEffect>
                    <a14:imgEffect>
                      <a14:saturation sat="70000"/>
                    </a14:imgEffect>
                    <a14:imgEffect>
                      <a14:brightnessContrast bright="-35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AE5DA83-7323-44DD-8291-A0AD15F66BEF}"/>
              </a:ext>
            </a:extLst>
          </p:cNvPr>
          <p:cNvSpPr/>
          <p:nvPr/>
        </p:nvSpPr>
        <p:spPr>
          <a:xfrm>
            <a:off x="47948" y="47948"/>
            <a:ext cx="12096104" cy="6762104"/>
          </a:xfrm>
          <a:custGeom>
            <a:avLst/>
            <a:gdLst>
              <a:gd name="connsiteX0" fmla="*/ 8079116 w 12128540"/>
              <a:gd name="connsiteY0" fmla="*/ 4339838 h 6790495"/>
              <a:gd name="connsiteX1" fmla="*/ 12128540 w 12128540"/>
              <a:gd name="connsiteY1" fmla="*/ 4339838 h 6790495"/>
              <a:gd name="connsiteX2" fmla="*/ 12128540 w 12128540"/>
              <a:gd name="connsiteY2" fmla="*/ 6790495 h 6790495"/>
              <a:gd name="connsiteX3" fmla="*/ 8079116 w 12128540"/>
              <a:gd name="connsiteY3" fmla="*/ 6790495 h 6790495"/>
              <a:gd name="connsiteX4" fmla="*/ 4737231 w 12128540"/>
              <a:gd name="connsiteY4" fmla="*/ 4339838 h 6790495"/>
              <a:gd name="connsiteX5" fmla="*/ 8011609 w 12128540"/>
              <a:gd name="connsiteY5" fmla="*/ 4339838 h 6790495"/>
              <a:gd name="connsiteX6" fmla="*/ 8011609 w 12128540"/>
              <a:gd name="connsiteY6" fmla="*/ 6790495 h 6790495"/>
              <a:gd name="connsiteX7" fmla="*/ 4737231 w 12128540"/>
              <a:gd name="connsiteY7" fmla="*/ 6790495 h 6790495"/>
              <a:gd name="connsiteX8" fmla="*/ 0 w 12128540"/>
              <a:gd name="connsiteY8" fmla="*/ 4339838 h 6790495"/>
              <a:gd name="connsiteX9" fmla="*/ 4669725 w 12128540"/>
              <a:gd name="connsiteY9" fmla="*/ 4339838 h 6790495"/>
              <a:gd name="connsiteX10" fmla="*/ 4669725 w 12128540"/>
              <a:gd name="connsiteY10" fmla="*/ 6790495 h 6790495"/>
              <a:gd name="connsiteX11" fmla="*/ 0 w 12128540"/>
              <a:gd name="connsiteY11" fmla="*/ 6790495 h 6790495"/>
              <a:gd name="connsiteX12" fmla="*/ 7117015 w 12128540"/>
              <a:gd name="connsiteY12" fmla="*/ 1703030 h 6790495"/>
              <a:gd name="connsiteX13" fmla="*/ 12128539 w 12128540"/>
              <a:gd name="connsiteY13" fmla="*/ 1703030 h 6790495"/>
              <a:gd name="connsiteX14" fmla="*/ 12128540 w 12128540"/>
              <a:gd name="connsiteY14" fmla="*/ 4266701 h 6790495"/>
              <a:gd name="connsiteX15" fmla="*/ 7117015 w 12128540"/>
              <a:gd name="connsiteY15" fmla="*/ 4266701 h 6790495"/>
              <a:gd name="connsiteX16" fmla="*/ 3675718 w 12128540"/>
              <a:gd name="connsiteY16" fmla="*/ 1703030 h 6790495"/>
              <a:gd name="connsiteX17" fmla="*/ 7049508 w 12128540"/>
              <a:gd name="connsiteY17" fmla="*/ 1703030 h 6790495"/>
              <a:gd name="connsiteX18" fmla="*/ 7049508 w 12128540"/>
              <a:gd name="connsiteY18" fmla="*/ 4266701 h 6790495"/>
              <a:gd name="connsiteX19" fmla="*/ 3675718 w 12128540"/>
              <a:gd name="connsiteY19" fmla="*/ 4266701 h 6790495"/>
              <a:gd name="connsiteX20" fmla="*/ 0 w 12128540"/>
              <a:gd name="connsiteY20" fmla="*/ 1703030 h 6790495"/>
              <a:gd name="connsiteX21" fmla="*/ 3608211 w 12128540"/>
              <a:gd name="connsiteY21" fmla="*/ 1703030 h 6790495"/>
              <a:gd name="connsiteX22" fmla="*/ 3608211 w 12128540"/>
              <a:gd name="connsiteY22" fmla="*/ 4266701 h 6790495"/>
              <a:gd name="connsiteX23" fmla="*/ 0 w 12128540"/>
              <a:gd name="connsiteY23" fmla="*/ 4266701 h 6790495"/>
              <a:gd name="connsiteX24" fmla="*/ 0 w 12128540"/>
              <a:gd name="connsiteY24" fmla="*/ 685398 h 6790495"/>
              <a:gd name="connsiteX25" fmla="*/ 12128539 w 12128540"/>
              <a:gd name="connsiteY25" fmla="*/ 685398 h 6790495"/>
              <a:gd name="connsiteX26" fmla="*/ 12128539 w 12128540"/>
              <a:gd name="connsiteY26" fmla="*/ 1629893 h 6790495"/>
              <a:gd name="connsiteX27" fmla="*/ 0 w 12128540"/>
              <a:gd name="connsiteY27" fmla="*/ 1629893 h 6790495"/>
              <a:gd name="connsiteX28" fmla="*/ 0 w 12128540"/>
              <a:gd name="connsiteY28" fmla="*/ 0 h 6790495"/>
              <a:gd name="connsiteX29" fmla="*/ 12128539 w 12128540"/>
              <a:gd name="connsiteY29" fmla="*/ 0 h 6790495"/>
              <a:gd name="connsiteX30" fmla="*/ 12128539 w 12128540"/>
              <a:gd name="connsiteY30" fmla="*/ 631398 h 6790495"/>
              <a:gd name="connsiteX31" fmla="*/ 0 w 12128540"/>
              <a:gd name="connsiteY31" fmla="*/ 631398 h 6790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28540" h="6790495">
                <a:moveTo>
                  <a:pt x="8079116" y="4339838"/>
                </a:moveTo>
                <a:lnTo>
                  <a:pt x="12128540" y="4339838"/>
                </a:lnTo>
                <a:lnTo>
                  <a:pt x="12128540" y="6790495"/>
                </a:lnTo>
                <a:lnTo>
                  <a:pt x="8079116" y="6790495"/>
                </a:lnTo>
                <a:close/>
                <a:moveTo>
                  <a:pt x="4737231" y="4339838"/>
                </a:moveTo>
                <a:lnTo>
                  <a:pt x="8011609" y="4339838"/>
                </a:lnTo>
                <a:lnTo>
                  <a:pt x="8011609" y="6790495"/>
                </a:lnTo>
                <a:lnTo>
                  <a:pt x="4737231" y="6790495"/>
                </a:lnTo>
                <a:close/>
                <a:moveTo>
                  <a:pt x="0" y="4339838"/>
                </a:moveTo>
                <a:lnTo>
                  <a:pt x="4669725" y="4339838"/>
                </a:lnTo>
                <a:lnTo>
                  <a:pt x="4669725" y="6790495"/>
                </a:lnTo>
                <a:lnTo>
                  <a:pt x="0" y="6790495"/>
                </a:lnTo>
                <a:close/>
                <a:moveTo>
                  <a:pt x="7117015" y="1703030"/>
                </a:moveTo>
                <a:lnTo>
                  <a:pt x="12128539" y="1703030"/>
                </a:lnTo>
                <a:lnTo>
                  <a:pt x="12128540" y="4266701"/>
                </a:lnTo>
                <a:lnTo>
                  <a:pt x="7117015" y="4266701"/>
                </a:lnTo>
                <a:close/>
                <a:moveTo>
                  <a:pt x="3675718" y="1703030"/>
                </a:moveTo>
                <a:lnTo>
                  <a:pt x="7049508" y="1703030"/>
                </a:lnTo>
                <a:lnTo>
                  <a:pt x="7049508" y="4266701"/>
                </a:lnTo>
                <a:lnTo>
                  <a:pt x="3675718" y="4266701"/>
                </a:lnTo>
                <a:close/>
                <a:moveTo>
                  <a:pt x="0" y="1703030"/>
                </a:moveTo>
                <a:lnTo>
                  <a:pt x="3608211" y="1703030"/>
                </a:lnTo>
                <a:lnTo>
                  <a:pt x="3608211" y="4266701"/>
                </a:lnTo>
                <a:lnTo>
                  <a:pt x="0" y="4266701"/>
                </a:lnTo>
                <a:close/>
                <a:moveTo>
                  <a:pt x="0" y="685398"/>
                </a:moveTo>
                <a:lnTo>
                  <a:pt x="12128539" y="685398"/>
                </a:lnTo>
                <a:lnTo>
                  <a:pt x="12128539" y="1629893"/>
                </a:lnTo>
                <a:lnTo>
                  <a:pt x="0" y="1629893"/>
                </a:lnTo>
                <a:close/>
                <a:moveTo>
                  <a:pt x="0" y="0"/>
                </a:moveTo>
                <a:lnTo>
                  <a:pt x="12128539" y="0"/>
                </a:lnTo>
                <a:lnTo>
                  <a:pt x="12128539" y="631398"/>
                </a:lnTo>
                <a:lnTo>
                  <a:pt x="0" y="631398"/>
                </a:lnTo>
                <a:close/>
              </a:path>
            </a:pathLst>
          </a:custGeom>
          <a:solidFill>
            <a:schemeClr val="accent1">
              <a:lumMod val="50000"/>
              <a:alpha val="8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16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06403C-A413-4ED9-9790-BF8A0EB5B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"/>
                    </a14:imgEffect>
                    <a14:imgEffect>
                      <a14:colorTemperature colorTemp="3684"/>
                    </a14:imgEffect>
                    <a14:imgEffect>
                      <a14:saturation sat="70000"/>
                    </a14:imgEffect>
                    <a14:imgEffect>
                      <a14:brightnessContrast bright="-35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97EB3F2-B8A4-455D-952A-FF65B5559C54}"/>
              </a:ext>
            </a:extLst>
          </p:cNvPr>
          <p:cNvSpPr/>
          <p:nvPr/>
        </p:nvSpPr>
        <p:spPr>
          <a:xfrm>
            <a:off x="31731" y="33753"/>
            <a:ext cx="12128538" cy="6790494"/>
          </a:xfrm>
          <a:custGeom>
            <a:avLst/>
            <a:gdLst>
              <a:gd name="connsiteX0" fmla="*/ 7933890 w 12128538"/>
              <a:gd name="connsiteY0" fmla="*/ 4343777 h 6790494"/>
              <a:gd name="connsiteX1" fmla="*/ 12128538 w 12128538"/>
              <a:gd name="connsiteY1" fmla="*/ 4343777 h 6790494"/>
              <a:gd name="connsiteX2" fmla="*/ 12128538 w 12128538"/>
              <a:gd name="connsiteY2" fmla="*/ 6790494 h 6790494"/>
              <a:gd name="connsiteX3" fmla="*/ 7933890 w 12128538"/>
              <a:gd name="connsiteY3" fmla="*/ 6790494 h 6790494"/>
              <a:gd name="connsiteX4" fmla="*/ 3671737 w 12128538"/>
              <a:gd name="connsiteY4" fmla="*/ 4343777 h 6790494"/>
              <a:gd name="connsiteX5" fmla="*/ 7866385 w 12128538"/>
              <a:gd name="connsiteY5" fmla="*/ 4343777 h 6790494"/>
              <a:gd name="connsiteX6" fmla="*/ 7866385 w 12128538"/>
              <a:gd name="connsiteY6" fmla="*/ 6790494 h 6790494"/>
              <a:gd name="connsiteX7" fmla="*/ 3671737 w 12128538"/>
              <a:gd name="connsiteY7" fmla="*/ 6790494 h 6790494"/>
              <a:gd name="connsiteX8" fmla="*/ 7933890 w 12128538"/>
              <a:gd name="connsiteY8" fmla="*/ 1703029 h 6790494"/>
              <a:gd name="connsiteX9" fmla="*/ 12128537 w 12128538"/>
              <a:gd name="connsiteY9" fmla="*/ 1703029 h 6790494"/>
              <a:gd name="connsiteX10" fmla="*/ 12128538 w 12128538"/>
              <a:gd name="connsiteY10" fmla="*/ 4271777 h 6790494"/>
              <a:gd name="connsiteX11" fmla="*/ 7933890 w 12128538"/>
              <a:gd name="connsiteY11" fmla="*/ 4271777 h 6790494"/>
              <a:gd name="connsiteX12" fmla="*/ 3671737 w 12128538"/>
              <a:gd name="connsiteY12" fmla="*/ 1703029 h 6790494"/>
              <a:gd name="connsiteX13" fmla="*/ 7866385 w 12128538"/>
              <a:gd name="connsiteY13" fmla="*/ 1703029 h 6790494"/>
              <a:gd name="connsiteX14" fmla="*/ 7866385 w 12128538"/>
              <a:gd name="connsiteY14" fmla="*/ 4271777 h 6790494"/>
              <a:gd name="connsiteX15" fmla="*/ 3671737 w 12128538"/>
              <a:gd name="connsiteY15" fmla="*/ 4271777 h 6790494"/>
              <a:gd name="connsiteX16" fmla="*/ 0 w 12128538"/>
              <a:gd name="connsiteY16" fmla="*/ 1703029 h 6790494"/>
              <a:gd name="connsiteX17" fmla="*/ 3603337 w 12128538"/>
              <a:gd name="connsiteY17" fmla="*/ 1703029 h 6790494"/>
              <a:gd name="connsiteX18" fmla="*/ 3603337 w 12128538"/>
              <a:gd name="connsiteY18" fmla="*/ 6790494 h 6790494"/>
              <a:gd name="connsiteX19" fmla="*/ 0 w 12128538"/>
              <a:gd name="connsiteY19" fmla="*/ 6790494 h 6790494"/>
              <a:gd name="connsiteX20" fmla="*/ 0 w 12128538"/>
              <a:gd name="connsiteY20" fmla="*/ 685398 h 6790494"/>
              <a:gd name="connsiteX21" fmla="*/ 12128537 w 12128538"/>
              <a:gd name="connsiteY21" fmla="*/ 685398 h 6790494"/>
              <a:gd name="connsiteX22" fmla="*/ 12128537 w 12128538"/>
              <a:gd name="connsiteY22" fmla="*/ 1629892 h 6790494"/>
              <a:gd name="connsiteX23" fmla="*/ 0 w 12128538"/>
              <a:gd name="connsiteY23" fmla="*/ 1629892 h 6790494"/>
              <a:gd name="connsiteX24" fmla="*/ 0 w 12128538"/>
              <a:gd name="connsiteY24" fmla="*/ 0 h 6790494"/>
              <a:gd name="connsiteX25" fmla="*/ 12128537 w 12128538"/>
              <a:gd name="connsiteY25" fmla="*/ 0 h 6790494"/>
              <a:gd name="connsiteX26" fmla="*/ 12128537 w 12128538"/>
              <a:gd name="connsiteY26" fmla="*/ 631398 h 6790494"/>
              <a:gd name="connsiteX27" fmla="*/ 0 w 12128538"/>
              <a:gd name="connsiteY27" fmla="*/ 631398 h 679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28538" h="6790494">
                <a:moveTo>
                  <a:pt x="7933890" y="4343777"/>
                </a:moveTo>
                <a:lnTo>
                  <a:pt x="12128538" y="4343777"/>
                </a:lnTo>
                <a:lnTo>
                  <a:pt x="12128538" y="6790494"/>
                </a:lnTo>
                <a:lnTo>
                  <a:pt x="7933890" y="6790494"/>
                </a:lnTo>
                <a:close/>
                <a:moveTo>
                  <a:pt x="3671737" y="4343777"/>
                </a:moveTo>
                <a:lnTo>
                  <a:pt x="7866385" y="4343777"/>
                </a:lnTo>
                <a:lnTo>
                  <a:pt x="7866385" y="6790494"/>
                </a:lnTo>
                <a:lnTo>
                  <a:pt x="3671737" y="6790494"/>
                </a:lnTo>
                <a:close/>
                <a:moveTo>
                  <a:pt x="7933890" y="1703029"/>
                </a:moveTo>
                <a:lnTo>
                  <a:pt x="12128537" y="1703029"/>
                </a:lnTo>
                <a:lnTo>
                  <a:pt x="12128538" y="4271777"/>
                </a:lnTo>
                <a:lnTo>
                  <a:pt x="7933890" y="4271777"/>
                </a:lnTo>
                <a:close/>
                <a:moveTo>
                  <a:pt x="3671737" y="1703029"/>
                </a:moveTo>
                <a:lnTo>
                  <a:pt x="7866385" y="1703029"/>
                </a:lnTo>
                <a:lnTo>
                  <a:pt x="7866385" y="4271777"/>
                </a:lnTo>
                <a:lnTo>
                  <a:pt x="3671737" y="4271777"/>
                </a:lnTo>
                <a:close/>
                <a:moveTo>
                  <a:pt x="0" y="1703029"/>
                </a:moveTo>
                <a:lnTo>
                  <a:pt x="3603337" y="1703029"/>
                </a:lnTo>
                <a:lnTo>
                  <a:pt x="3603337" y="6790494"/>
                </a:lnTo>
                <a:lnTo>
                  <a:pt x="0" y="6790494"/>
                </a:lnTo>
                <a:close/>
                <a:moveTo>
                  <a:pt x="0" y="685398"/>
                </a:moveTo>
                <a:lnTo>
                  <a:pt x="12128537" y="685398"/>
                </a:lnTo>
                <a:lnTo>
                  <a:pt x="12128537" y="1629892"/>
                </a:lnTo>
                <a:lnTo>
                  <a:pt x="0" y="1629892"/>
                </a:lnTo>
                <a:close/>
                <a:moveTo>
                  <a:pt x="0" y="0"/>
                </a:moveTo>
                <a:lnTo>
                  <a:pt x="12128537" y="0"/>
                </a:lnTo>
                <a:lnTo>
                  <a:pt x="12128537" y="631398"/>
                </a:lnTo>
                <a:lnTo>
                  <a:pt x="0" y="631398"/>
                </a:lnTo>
                <a:close/>
              </a:path>
            </a:pathLst>
          </a:custGeom>
          <a:solidFill>
            <a:schemeClr val="accent1">
              <a:lumMod val="50000"/>
              <a:alpha val="8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31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06403C-A413-4ED9-9790-BF8A0EB5B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"/>
                    </a14:imgEffect>
                    <a14:imgEffect>
                      <a14:colorTemperature colorTemp="3684"/>
                    </a14:imgEffect>
                    <a14:imgEffect>
                      <a14:saturation sat="70000"/>
                    </a14:imgEffect>
                    <a14:imgEffect>
                      <a14:brightnessContrast bright="-35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0185B4-AEDA-483A-8A69-E7149FE93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8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9E5383-157C-45AD-B7C8-1CF529F69FD2}"/>
              </a:ext>
            </a:extLst>
          </p:cNvPr>
          <p:cNvSpPr/>
          <p:nvPr/>
        </p:nvSpPr>
        <p:spPr>
          <a:xfrm>
            <a:off x="-206829" y="665150"/>
            <a:ext cx="12605657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AA03FA-9780-4858-A1BB-4B596F856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66435" y="1663644"/>
            <a:ext cx="13762800" cy="73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5316C5-4826-4CAA-987F-CF4A062CE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5447" y="6824247"/>
            <a:ext cx="12702892" cy="67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4D3CF0-AAA6-4D41-8906-64A42E161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6355491" y="685398"/>
            <a:ext cx="12702892" cy="675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FE3A2F-84DD-404E-B16F-2B6AAE31E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578400" y="8017904"/>
            <a:ext cx="12702892" cy="675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0FED58-7798-4BC2-A91E-AEF8D8FB8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840553" y="2344073"/>
            <a:ext cx="12702892" cy="675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246A68-1BD4-4E21-B556-0DF2A4CD8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206829" y="-33753"/>
            <a:ext cx="12702892" cy="675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3A06C3-777E-4CCB-B4E4-DEB1E6E03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2768454" y="8101711"/>
            <a:ext cx="12871399" cy="68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36618D-07F8-4536-A0B5-82780F2DB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3667245" y="4305530"/>
            <a:ext cx="13548841" cy="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5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06403C-A413-4ED9-9790-BF8A0EB5B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"/>
                    </a14:imgEffect>
                    <a14:imgEffect>
                      <a14:colorTemperature colorTemp="3684"/>
                    </a14:imgEffect>
                    <a14:imgEffect>
                      <a14:saturation sat="70000"/>
                    </a14:imgEffect>
                    <a14:imgEffect>
                      <a14:brightnessContrast bright="-35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0185B4-AEDA-483A-8A69-E7149FE93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8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9E5383-157C-45AD-B7C8-1CF529F69FD2}"/>
              </a:ext>
            </a:extLst>
          </p:cNvPr>
          <p:cNvSpPr/>
          <p:nvPr/>
        </p:nvSpPr>
        <p:spPr>
          <a:xfrm>
            <a:off x="-206829" y="665150"/>
            <a:ext cx="12605657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AA03FA-9780-4858-A1BB-4B596F856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66435" y="1663644"/>
            <a:ext cx="13762800" cy="73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5316C5-4826-4CAA-987F-CF4A062CE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5447" y="6824247"/>
            <a:ext cx="12702892" cy="67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4D3CF0-AAA6-4D41-8906-64A42E161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6355491" y="685398"/>
            <a:ext cx="12702892" cy="675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FE3A2F-84DD-404E-B16F-2B6AAE31E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578400" y="8017904"/>
            <a:ext cx="12702892" cy="675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0FED58-7798-4BC2-A91E-AEF8D8FB8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840553" y="2344073"/>
            <a:ext cx="12702892" cy="675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246A68-1BD4-4E21-B556-0DF2A4CD8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206829" y="-33753"/>
            <a:ext cx="12702892" cy="675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3A06C3-777E-4CCB-B4E4-DEB1E6E03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2768454" y="8101711"/>
            <a:ext cx="12871399" cy="68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36618D-07F8-4536-A0B5-82780F2DB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3667245" y="4305530"/>
            <a:ext cx="13548841" cy="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0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06403C-A413-4ED9-9790-BF8A0EB5B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"/>
                    </a14:imgEffect>
                    <a14:imgEffect>
                      <a14:colorTemperature colorTemp="3684"/>
                    </a14:imgEffect>
                    <a14:imgEffect>
                      <a14:saturation sat="70000"/>
                    </a14:imgEffect>
                    <a14:imgEffect>
                      <a14:brightnessContrast bright="-35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0185B4-AEDA-483A-8A69-E7149FE93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8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9E5383-157C-45AD-B7C8-1CF529F69FD2}"/>
              </a:ext>
            </a:extLst>
          </p:cNvPr>
          <p:cNvSpPr/>
          <p:nvPr/>
        </p:nvSpPr>
        <p:spPr>
          <a:xfrm>
            <a:off x="-206829" y="665150"/>
            <a:ext cx="12605657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AA03FA-9780-4858-A1BB-4B596F856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66435" y="1663644"/>
            <a:ext cx="13762800" cy="73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5316C5-4826-4CAA-987F-CF4A062CE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5447" y="6824247"/>
            <a:ext cx="12702892" cy="675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F87898-D450-47FA-BCB6-47E053077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22344" y="4300453"/>
            <a:ext cx="13762800" cy="731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4D3CF0-AAA6-4D41-8906-64A42E161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6355491" y="685398"/>
            <a:ext cx="12702892" cy="675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FE3A2F-84DD-404E-B16F-2B6AAE31E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3" y="7129047"/>
            <a:ext cx="12702892" cy="675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0FED58-7798-4BC2-A91E-AEF8D8FB8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840553" y="2344073"/>
            <a:ext cx="12702892" cy="675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246A68-1BD4-4E21-B556-0DF2A4CD8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206829" y="-33753"/>
            <a:ext cx="12702892" cy="6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06403C-A413-4ED9-9790-BF8A0EB5B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"/>
                    </a14:imgEffect>
                    <a14:imgEffect>
                      <a14:colorTemperature colorTemp="3684"/>
                    </a14:imgEffect>
                    <a14:imgEffect>
                      <a14:saturation sat="70000"/>
                    </a14:imgEffect>
                    <a14:imgEffect>
                      <a14:brightnessContrast bright="-35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6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RANJAN SAHOO</dc:creator>
  <cp:lastModifiedBy>RASHMI RANJAN SAHOO</cp:lastModifiedBy>
  <cp:revision>19</cp:revision>
  <dcterms:created xsi:type="dcterms:W3CDTF">2024-01-29T03:27:44Z</dcterms:created>
  <dcterms:modified xsi:type="dcterms:W3CDTF">2024-02-02T19:26:29Z</dcterms:modified>
</cp:coreProperties>
</file>