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95" r:id="rId4"/>
    <p:sldId id="294" r:id="rId5"/>
    <p:sldId id="293" r:id="rId6"/>
    <p:sldId id="289" r:id="rId7"/>
    <p:sldId id="292" r:id="rId8"/>
    <p:sldId id="296" r:id="rId9"/>
    <p:sldId id="291" r:id="rId10"/>
    <p:sldId id="288" r:id="rId11"/>
    <p:sldId id="290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E1"/>
    <a:srgbClr val="31299D"/>
    <a:srgbClr val="FF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06D4-DCD5-4F91-A1F1-5028C9B10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553C-C2EF-4473-A4DB-5999A4A3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26A6-6AFF-490A-9942-8EFBD184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F13C-1991-4E9A-AF45-FCCDF235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B8F1-048D-43F6-AD59-9E66971A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13-BEBD-42C6-BDFF-228349D2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454B-8606-4630-9876-D653033D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B722-9596-45F0-A148-06B18C3E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C0CC-EEDB-43A2-87E7-040670B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39F3-CA65-49C6-8C3E-37BFC2D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116C6-69FF-4B3E-ACA5-C41005CE5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B6DA0-5FC9-4A33-8EB2-BCBE19B5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7613-2719-4B94-B7B4-0F47C863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BDA9-C500-43D5-8671-4139B481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AFD9-9F0E-457C-B6A2-EABAA593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EF9-535E-43F9-B060-1F14EE32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D23-47EA-4994-A16C-6E8017BA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EC70-7836-492F-949D-211DB94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ECA5-646E-494A-A557-04288D9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D75A-88DF-499C-85E2-4B5561C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9EF5-C728-47A6-8A7B-E37EA6FC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AD01-5DCE-49EE-9257-451E7961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031A-B201-49FE-9305-0453DDD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7446-3E7C-473D-AFFF-A3190CC5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341-029E-40AF-BF57-BDEEC10C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DCE2-C2DC-422B-94A4-E20E63B4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820-D383-4021-8292-182DD7AC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0922-9FDE-4A3A-980F-DC346EA8E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107C-B34C-4BCB-AD7D-269ED8A5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8E2F-71FC-413F-8582-6168C8CD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2F856-D7C0-4980-AADA-03276F9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12E3-854B-4F47-97C4-E64151E6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55FAA-CFCB-4D0C-B15C-03F74348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9AEC9-B363-4170-B1F6-8D1901BF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3FE-7FF5-4770-B63D-32CF301B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34D9-2631-4587-84A0-1AC74935B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19328-4173-4D15-9E1E-42504783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4EAD2-F2BC-4AC2-B5CC-A27F79D2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A471D-86EF-4588-9249-6B582220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ABA-5E45-41F4-A721-B15250BB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9E4CE-81B1-44DC-AE7D-AD85BE53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B3E5D-CD0B-4C4F-A61B-93C95392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C690E-62D7-45A2-BC95-6FE5AF57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E1814-BB88-42B1-90A9-1A75B5C2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522B-6443-45C0-8F2A-4236AC4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61380-0E4C-498F-9AFB-CD111B9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F3A1-F6CD-45AC-8EFC-3B8AF97F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DE81-DBF3-4CBC-B136-3F96147B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BE2F-C1C0-4C01-9032-604BD086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9A91-1A31-4DAC-AEAA-42003546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78A7-F1E7-43DC-AE5E-34660711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73A2-7911-47F6-A4F6-B33A63F2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144C-58D7-4A58-A60C-58F867D6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D42D9-6797-434C-BF75-26FDD4D5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9AFA-58A2-4DC6-BEC1-52C63D6E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6459-8348-4EBC-9F5E-016DCF0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F72BD-71CF-458D-BC0F-90D0F425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3EA9-5F6F-46A6-AAAD-C5F5066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A7CE7-92CC-4105-87F0-39B435E7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A1EC8-C4C1-4B04-9D4E-53649527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1A30-DA0F-4A50-9892-DC041B415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1FB8-51E9-47DD-9C98-97060BCD7647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1FAF-643D-445E-A8B6-B1EFCFC5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B7BD-B937-4BCC-BD40-791788A1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AA6B-0538-4795-9031-9B504FC3A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EB1B8-CBBB-4CAB-910E-3F1C9E03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9" y="1027960"/>
            <a:ext cx="6948764" cy="2005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5B574-8354-4DA7-9BD1-82A1124A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88" y="4185030"/>
            <a:ext cx="2851800" cy="1407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ED9B7C-48DB-4C50-97AB-98BF87FF0B5E}"/>
              </a:ext>
            </a:extLst>
          </p:cNvPr>
          <p:cNvSpPr txBox="1"/>
          <p:nvPr/>
        </p:nvSpPr>
        <p:spPr>
          <a:xfrm>
            <a:off x="964796" y="1089830"/>
            <a:ext cx="14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Calls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3D5FC-AB59-4FF0-AFBA-4D84B4E937E4}"/>
              </a:ext>
            </a:extLst>
          </p:cNvPr>
          <p:cNvSpPr txBox="1"/>
          <p:nvPr/>
        </p:nvSpPr>
        <p:spPr>
          <a:xfrm>
            <a:off x="828767" y="3722317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5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04306" y="623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ED91DC-D1FD-4BA9-8ADF-2BDA8B95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51" y="806074"/>
            <a:ext cx="7634286" cy="3662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AF9BE-0663-425E-BB69-E89651E5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51" y="5222874"/>
            <a:ext cx="2518116" cy="154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B261E-04B9-40E5-A42A-40B6E10CA875}"/>
              </a:ext>
            </a:extLst>
          </p:cNvPr>
          <p:cNvSpPr txBox="1"/>
          <p:nvPr/>
        </p:nvSpPr>
        <p:spPr>
          <a:xfrm>
            <a:off x="1040931" y="4822764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6482A-6870-4335-AFC6-17F1EC033767}"/>
              </a:ext>
            </a:extLst>
          </p:cNvPr>
          <p:cNvSpPr/>
          <p:nvPr/>
        </p:nvSpPr>
        <p:spPr>
          <a:xfrm>
            <a:off x="1040931" y="735441"/>
            <a:ext cx="518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Calls, Answered and Resolved call by Agent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0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6135" y="54947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CD9A1-0268-496F-96DB-D37D05F1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7" y="1088296"/>
            <a:ext cx="8624887" cy="3094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99D8D-6473-4A19-8C88-3507EC0B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67" y="4882719"/>
            <a:ext cx="2735919" cy="188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B3ECDF-BA3B-448A-B16B-E3D2E98E450D}"/>
              </a:ext>
            </a:extLst>
          </p:cNvPr>
          <p:cNvSpPr txBox="1"/>
          <p:nvPr/>
        </p:nvSpPr>
        <p:spPr>
          <a:xfrm>
            <a:off x="953053" y="4503863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08ABA-0499-4BF8-8AE4-AF7A2901AC96}"/>
              </a:ext>
            </a:extLst>
          </p:cNvPr>
          <p:cNvSpPr/>
          <p:nvPr/>
        </p:nvSpPr>
        <p:spPr>
          <a:xfrm>
            <a:off x="1045967" y="1088295"/>
            <a:ext cx="3418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Avg. Satisfaction Rating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0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0974" y="549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614CD-8391-47FF-A723-1FDCECB1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1" y="914400"/>
            <a:ext cx="8639175" cy="5676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39E29A-1B21-4794-AFED-B97CD58AB841}"/>
              </a:ext>
            </a:extLst>
          </p:cNvPr>
          <p:cNvSpPr/>
          <p:nvPr/>
        </p:nvSpPr>
        <p:spPr>
          <a:xfrm>
            <a:off x="947321" y="914400"/>
            <a:ext cx="219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Wise Report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7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10974" y="549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9B64D-3471-4D6F-B1BE-6272C54C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1" y="1404937"/>
            <a:ext cx="7935759" cy="3069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C93C8-411C-4AC2-815B-115294E0B758}"/>
              </a:ext>
            </a:extLst>
          </p:cNvPr>
          <p:cNvSpPr txBox="1"/>
          <p:nvPr/>
        </p:nvSpPr>
        <p:spPr>
          <a:xfrm>
            <a:off x="748867" y="1004827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BE938-BBF5-4D9A-8B95-D2CD0134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0" y="1152495"/>
            <a:ext cx="100584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AB413-B375-404A-B83E-05C8860C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667250"/>
            <a:ext cx="2438400" cy="112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A2528C-E0BA-477F-A6D9-509159D3159D}"/>
              </a:ext>
            </a:extLst>
          </p:cNvPr>
          <p:cNvSpPr txBox="1"/>
          <p:nvPr/>
        </p:nvSpPr>
        <p:spPr>
          <a:xfrm>
            <a:off x="944176" y="4267140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718E3-0472-43E2-80DB-D3DF71A5A99F}"/>
              </a:ext>
            </a:extLst>
          </p:cNvPr>
          <p:cNvSpPr/>
          <p:nvPr/>
        </p:nvSpPr>
        <p:spPr>
          <a:xfrm>
            <a:off x="904211" y="1282368"/>
            <a:ext cx="184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Answered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F2121-97C8-4BB7-AC5C-18272B0B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09675"/>
            <a:ext cx="7391400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168085-1537-414D-83FB-8E8BAD77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286250"/>
            <a:ext cx="2343150" cy="221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F94CC-1BAE-44C0-AC74-730E0FCA46E0}"/>
              </a:ext>
            </a:extLst>
          </p:cNvPr>
          <p:cNvSpPr txBox="1"/>
          <p:nvPr/>
        </p:nvSpPr>
        <p:spPr>
          <a:xfrm>
            <a:off x="731112" y="3952784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D1F8A-80C4-4414-874F-52E0D08894EC}"/>
              </a:ext>
            </a:extLst>
          </p:cNvPr>
          <p:cNvSpPr/>
          <p:nvPr/>
        </p:nvSpPr>
        <p:spPr>
          <a:xfrm>
            <a:off x="877494" y="1368628"/>
            <a:ext cx="1458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Agent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1BE80-A395-45D0-B2D7-D3C48DCC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1" y="809686"/>
            <a:ext cx="9848850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70FFB-6669-4BA7-8810-3BA92C6E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7" y="4229099"/>
            <a:ext cx="2796409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1A2EF0-E39F-411C-9D66-59B50A156FC4}"/>
              </a:ext>
            </a:extLst>
          </p:cNvPr>
          <p:cNvSpPr txBox="1"/>
          <p:nvPr/>
        </p:nvSpPr>
        <p:spPr>
          <a:xfrm>
            <a:off x="803457" y="3828989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D3473-521F-4341-A18E-41AAC94696DC}"/>
              </a:ext>
            </a:extLst>
          </p:cNvPr>
          <p:cNvSpPr/>
          <p:nvPr/>
        </p:nvSpPr>
        <p:spPr>
          <a:xfrm>
            <a:off x="957484" y="924745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Unresolved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7EB4D-A632-497D-8DFE-DE5FC3C3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20" y="663238"/>
            <a:ext cx="10108525" cy="4672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F58E1E-300A-409D-A261-4110C181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0" y="5946158"/>
            <a:ext cx="2731472" cy="609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191C4-CE92-438A-83D7-9C34D2345C6A}"/>
              </a:ext>
            </a:extLst>
          </p:cNvPr>
          <p:cNvSpPr txBox="1"/>
          <p:nvPr/>
        </p:nvSpPr>
        <p:spPr>
          <a:xfrm>
            <a:off x="775499" y="5546048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F787E-1FBA-49B0-9D48-65B118C1F48D}"/>
              </a:ext>
            </a:extLst>
          </p:cNvPr>
          <p:cNvSpPr/>
          <p:nvPr/>
        </p:nvSpPr>
        <p:spPr>
          <a:xfrm>
            <a:off x="846520" y="727176"/>
            <a:ext cx="2352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Resolved Time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145DAF-19AD-43BC-9867-88847666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66788"/>
            <a:ext cx="9858375" cy="4338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447ED-1A18-4225-945F-8658E809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5983960"/>
            <a:ext cx="2994088" cy="566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E5E00-A3AC-4C48-B473-55442A207754}"/>
              </a:ext>
            </a:extLst>
          </p:cNvPr>
          <p:cNvSpPr txBox="1"/>
          <p:nvPr/>
        </p:nvSpPr>
        <p:spPr>
          <a:xfrm>
            <a:off x="1095096" y="5586322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BBD64-E5AE-4DE1-A502-6CE6DEF0225D}"/>
              </a:ext>
            </a:extLst>
          </p:cNvPr>
          <p:cNvSpPr/>
          <p:nvPr/>
        </p:nvSpPr>
        <p:spPr>
          <a:xfrm>
            <a:off x="1166812" y="966788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Status: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A134C-3AB7-4AA3-AB23-56696AB3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3" y="1381126"/>
            <a:ext cx="8861393" cy="3069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2A5A3-5361-4BDE-A3BB-06D49048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3" y="5143499"/>
            <a:ext cx="3006757" cy="1550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D265C-2954-4FA6-BCBF-A1B2929087A1}"/>
              </a:ext>
            </a:extLst>
          </p:cNvPr>
          <p:cNvSpPr txBox="1"/>
          <p:nvPr/>
        </p:nvSpPr>
        <p:spPr>
          <a:xfrm>
            <a:off x="882032" y="4743389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9DF12-FA78-4857-BD87-A8995E5B04A5}"/>
              </a:ext>
            </a:extLst>
          </p:cNvPr>
          <p:cNvSpPr/>
          <p:nvPr/>
        </p:nvSpPr>
        <p:spPr>
          <a:xfrm>
            <a:off x="974693" y="1381126"/>
            <a:ext cx="1717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by Topic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FAA50-F748-4C80-9458-ACB33C57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33" y="1030844"/>
            <a:ext cx="9253537" cy="3566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749904-7A7E-44BE-9BEE-532A72AD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33" y="5457824"/>
            <a:ext cx="4302919" cy="131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ECCFE-BED5-4483-844C-7EDB94A74794}"/>
              </a:ext>
            </a:extLst>
          </p:cNvPr>
          <p:cNvSpPr txBox="1"/>
          <p:nvPr/>
        </p:nvSpPr>
        <p:spPr>
          <a:xfrm>
            <a:off x="979686" y="5057714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46C49-12EB-4192-A599-6AEE5D518B34}"/>
              </a:ext>
            </a:extLst>
          </p:cNvPr>
          <p:cNvSpPr/>
          <p:nvPr/>
        </p:nvSpPr>
        <p:spPr>
          <a:xfrm>
            <a:off x="1059386" y="1030843"/>
            <a:ext cx="528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Calls, Resolved and Unresolved call by Topic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3027E1"/>
          </a:fgClr>
          <a:bgClr>
            <a:srgbClr val="31299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56D09-0BC4-40FC-978C-E252BDE09415}"/>
              </a:ext>
            </a:extLst>
          </p:cNvPr>
          <p:cNvSpPr txBox="1"/>
          <p:nvPr/>
        </p:nvSpPr>
        <p:spPr>
          <a:xfrm>
            <a:off x="3276600" y="8572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 Black" panose="020B0A04020102020204" pitchFamily="34" charset="0"/>
              </a:rPr>
              <a:t>Call Center Analysis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- </a:t>
            </a:r>
            <a:r>
              <a:rPr lang="en-US" sz="2000" dirty="0">
                <a:solidFill>
                  <a:srgbClr val="FFFF2F"/>
                </a:solidFill>
                <a:latin typeface="Arial Black" panose="020B0A04020102020204" pitchFamily="34" charset="0"/>
              </a:rPr>
              <a:t>Query Document</a:t>
            </a:r>
            <a:endParaRPr lang="en-IN" sz="2000" dirty="0">
              <a:solidFill>
                <a:srgbClr val="FFFF2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6E645-5992-44FD-9719-F00C06C97C13}"/>
              </a:ext>
            </a:extLst>
          </p:cNvPr>
          <p:cNvSpPr/>
          <p:nvPr/>
        </p:nvSpPr>
        <p:spPr>
          <a:xfrm>
            <a:off x="3222593" y="85726"/>
            <a:ext cx="5638800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08A00-0438-4C6B-B65F-7A4B9FBE58B3}"/>
              </a:ext>
            </a:extLst>
          </p:cNvPr>
          <p:cNvSpPr/>
          <p:nvPr/>
        </p:nvSpPr>
        <p:spPr>
          <a:xfrm>
            <a:off x="11610974" y="85725"/>
            <a:ext cx="485775" cy="47111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1C73-78AD-43D3-A59A-0665610B864D}"/>
              </a:ext>
            </a:extLst>
          </p:cNvPr>
          <p:cNvSpPr txBox="1"/>
          <p:nvPr/>
        </p:nvSpPr>
        <p:spPr>
          <a:xfrm>
            <a:off x="11684584" y="54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BD1D5-96BD-4A91-9FD5-ADF42239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93" y="1209675"/>
            <a:ext cx="10261013" cy="3225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CAB9EE-6C99-4215-BBCC-A0F3D202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93" y="4997016"/>
            <a:ext cx="2920707" cy="162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3B3D0A-AE60-40EF-85C6-DB7AB42241A2}"/>
              </a:ext>
            </a:extLst>
          </p:cNvPr>
          <p:cNvSpPr txBox="1"/>
          <p:nvPr/>
        </p:nvSpPr>
        <p:spPr>
          <a:xfrm>
            <a:off x="855399" y="4596906"/>
            <a:ext cx="110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 :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0D15E-1A4F-47C2-8EC1-FD03B7196358}"/>
              </a:ext>
            </a:extLst>
          </p:cNvPr>
          <p:cNvSpPr/>
          <p:nvPr/>
        </p:nvSpPr>
        <p:spPr>
          <a:xfrm>
            <a:off x="965493" y="1209675"/>
            <a:ext cx="228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Calls by Week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RANJAN SAHOO</dc:creator>
  <cp:lastModifiedBy>RASHMI RANJAN SAHOO</cp:lastModifiedBy>
  <cp:revision>28</cp:revision>
  <dcterms:created xsi:type="dcterms:W3CDTF">2024-04-17T08:39:57Z</dcterms:created>
  <dcterms:modified xsi:type="dcterms:W3CDTF">2024-04-19T09:25:42Z</dcterms:modified>
</cp:coreProperties>
</file>