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A35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8483-F04C-0B7E-A842-0FBC7299D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7812D-507A-8168-4CF2-EC67C9E14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8D3B3-91BE-58BF-2D9D-98156E97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77EAB-760A-DD2E-3210-BC0BFD415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3C66C-35F4-5B58-EE90-A331487A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23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E4E62-CDE0-8658-B3F7-651514F1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3BCA6-B0E9-6DAC-054C-0C8CDEFF1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CF065-CBC1-EAD9-1264-6D1CAE57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D90CE-8D41-8B5A-7C3C-32D9FBDA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1E018-730D-319B-7E80-BEA2B5ED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91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C1D44D-2DE5-A201-BE64-874D278C2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9A3D8-EE6B-DDBA-7681-C4E0DB211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91D01-020B-C4AB-B772-91A28F9C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A7083-7274-D611-1062-8C46C42A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E6989-BA00-23E2-062C-6CBF22D9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74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76D7-A3CD-9752-1C7A-ECC42391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66776-1E76-89C2-3D51-967A8DC53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D3C1F-E4A6-599F-0C50-25F6FBF24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FC993-8411-58A0-BCC4-0941143B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4C7E4-DBDF-2037-1A44-209B4CB2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09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0368-13C2-CB4E-B814-837355B3B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021DA-D21B-003B-B5B5-8FBAF8A27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4EC86-1CFF-E809-8393-80C2118C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C912F-D308-8275-8722-4C6C0ED7F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CD93C-5D4D-8B2C-76AB-125B3880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59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CD8D-0AAC-39C4-474D-735E0ABB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3DF0F-254E-9168-2EAB-796B4C3A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EC0BC-C7D6-B6A4-F443-FA4CE348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6EFCB-B3C0-07D6-7719-9A42C265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D402F-1763-7B98-711B-A80D3DD8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BC01A-F6E5-9E35-1DC8-65AFFBDF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02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47590-EAAE-7078-9A09-779A0F308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9A9B6-C9BA-D2F9-6F86-75AF50429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D021E-3ABE-9C42-B085-59CDC6032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1D556-6082-DF50-B250-CE985A074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5696A-DB99-F98E-6422-754E0C647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B79BD7-C23D-F3F3-C3C5-D9480045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E3191-8BB9-E192-2010-18786B2D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31EF0-05FD-C78C-2C88-86FBEC80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01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1617-7395-3FA5-FE09-1464D7E61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D4346-E8F3-34C2-C9D8-4C8E5438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2127E-C81B-F82E-8EEA-56626835B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0C435-7452-C224-D7C2-225ABE5CA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94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9D2284-7142-D7A5-C725-B8691D3DF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CC6CE-8CAB-8721-0A1B-7672C34AE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5504E-076D-1565-223C-03862A0B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00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CB468-8E94-6CE7-68A6-792E4D02D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86C2E-E1E5-759B-8FD8-6E3316F9E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ED969-8E8E-919E-7373-0CC6E8A06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3A459-D4C7-04CD-2D46-29B19238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DD218-DD04-63AB-8740-23086F83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1CF6C-0343-58A3-4062-F6FA88BE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91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1BEF1-3BFF-5DB5-D892-75AFA8016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45AE6C-7FC1-E4C2-432E-DA6281148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15A3C-8675-50FA-67A0-51598F327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CC8CC-FD9D-8159-0902-BE821883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C8B8C-985A-75D7-CEA0-EDF65F16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17399-CEE2-E8A9-BD57-5142C382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12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614C74-13A6-D92C-54E6-7CBA2531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A933C-7FCC-A09F-6AE7-2FD8126B3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A37FD-0CD0-A26E-E79C-E10206DD6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0837-9D49-41FF-A4CF-F0CEF72C0365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1B629-726B-B14B-D35C-346192EA4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FB470-6691-7F20-31FA-D733B63CC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58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E63D71-ED29-1191-83E0-C2EF1EEC7B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BA120B4-FFF0-4558-ABFB-382195B02D69}"/>
              </a:ext>
            </a:extLst>
          </p:cNvPr>
          <p:cNvSpPr/>
          <p:nvPr/>
        </p:nvSpPr>
        <p:spPr>
          <a:xfrm>
            <a:off x="93150" y="59759"/>
            <a:ext cx="12005701" cy="6738485"/>
          </a:xfrm>
          <a:custGeom>
            <a:avLst/>
            <a:gdLst>
              <a:gd name="connsiteX0" fmla="*/ 1875081 w 12005701"/>
              <a:gd name="connsiteY0" fmla="*/ 4141199 h 6738485"/>
              <a:gd name="connsiteX1" fmla="*/ 12005701 w 12005701"/>
              <a:gd name="connsiteY1" fmla="*/ 4141199 h 6738485"/>
              <a:gd name="connsiteX2" fmla="*/ 12005701 w 12005701"/>
              <a:gd name="connsiteY2" fmla="*/ 6738485 h 6738485"/>
              <a:gd name="connsiteX3" fmla="*/ 1875081 w 12005701"/>
              <a:gd name="connsiteY3" fmla="*/ 6738485 h 6738485"/>
              <a:gd name="connsiteX4" fmla="*/ 6970916 w 12005701"/>
              <a:gd name="connsiteY4" fmla="*/ 1715901 h 6738485"/>
              <a:gd name="connsiteX5" fmla="*/ 12005701 w 12005701"/>
              <a:gd name="connsiteY5" fmla="*/ 1715901 h 6738485"/>
              <a:gd name="connsiteX6" fmla="*/ 12005701 w 12005701"/>
              <a:gd name="connsiteY6" fmla="*/ 4090799 h 6738485"/>
              <a:gd name="connsiteX7" fmla="*/ 6970916 w 12005701"/>
              <a:gd name="connsiteY7" fmla="*/ 4090799 h 6738485"/>
              <a:gd name="connsiteX8" fmla="*/ 1875081 w 12005701"/>
              <a:gd name="connsiteY8" fmla="*/ 1715901 h 6738485"/>
              <a:gd name="connsiteX9" fmla="*/ 6920516 w 12005701"/>
              <a:gd name="connsiteY9" fmla="*/ 1715901 h 6738485"/>
              <a:gd name="connsiteX10" fmla="*/ 6920516 w 12005701"/>
              <a:gd name="connsiteY10" fmla="*/ 4090799 h 6738485"/>
              <a:gd name="connsiteX11" fmla="*/ 1875081 w 12005701"/>
              <a:gd name="connsiteY11" fmla="*/ 4090799 h 6738485"/>
              <a:gd name="connsiteX12" fmla="*/ 7866893 w 12005701"/>
              <a:gd name="connsiteY12" fmla="*/ 575603 h 6738485"/>
              <a:gd name="connsiteX13" fmla="*/ 12005701 w 12005701"/>
              <a:gd name="connsiteY13" fmla="*/ 575603 h 6738485"/>
              <a:gd name="connsiteX14" fmla="*/ 12005701 w 12005701"/>
              <a:gd name="connsiteY14" fmla="*/ 1665501 h 6738485"/>
              <a:gd name="connsiteX15" fmla="*/ 10033440 w 12005701"/>
              <a:gd name="connsiteY15" fmla="*/ 1665501 h 6738485"/>
              <a:gd name="connsiteX16" fmla="*/ 10033440 w 12005701"/>
              <a:gd name="connsiteY16" fmla="*/ 575837 h 6738485"/>
              <a:gd name="connsiteX17" fmla="*/ 9983040 w 12005701"/>
              <a:gd name="connsiteY17" fmla="*/ 575837 h 6738485"/>
              <a:gd name="connsiteX18" fmla="*/ 9983040 w 12005701"/>
              <a:gd name="connsiteY18" fmla="*/ 1665501 h 6738485"/>
              <a:gd name="connsiteX19" fmla="*/ 7866893 w 12005701"/>
              <a:gd name="connsiteY19" fmla="*/ 1665501 h 6738485"/>
              <a:gd name="connsiteX20" fmla="*/ 5818947 w 12005701"/>
              <a:gd name="connsiteY20" fmla="*/ 575603 h 6738485"/>
              <a:gd name="connsiteX21" fmla="*/ 7816493 w 12005701"/>
              <a:gd name="connsiteY21" fmla="*/ 575603 h 6738485"/>
              <a:gd name="connsiteX22" fmla="*/ 7816493 w 12005701"/>
              <a:gd name="connsiteY22" fmla="*/ 1665501 h 6738485"/>
              <a:gd name="connsiteX23" fmla="*/ 5818947 w 12005701"/>
              <a:gd name="connsiteY23" fmla="*/ 1665501 h 6738485"/>
              <a:gd name="connsiteX24" fmla="*/ 3774743 w 12005701"/>
              <a:gd name="connsiteY24" fmla="*/ 575603 h 6738485"/>
              <a:gd name="connsiteX25" fmla="*/ 5768546 w 12005701"/>
              <a:gd name="connsiteY25" fmla="*/ 575603 h 6738485"/>
              <a:gd name="connsiteX26" fmla="*/ 5768546 w 12005701"/>
              <a:gd name="connsiteY26" fmla="*/ 1665501 h 6738485"/>
              <a:gd name="connsiteX27" fmla="*/ 3774743 w 12005701"/>
              <a:gd name="connsiteY27" fmla="*/ 1665501 h 6738485"/>
              <a:gd name="connsiteX28" fmla="*/ 1875081 w 12005701"/>
              <a:gd name="connsiteY28" fmla="*/ 575603 h 6738485"/>
              <a:gd name="connsiteX29" fmla="*/ 3724343 w 12005701"/>
              <a:gd name="connsiteY29" fmla="*/ 575603 h 6738485"/>
              <a:gd name="connsiteX30" fmla="*/ 3724343 w 12005701"/>
              <a:gd name="connsiteY30" fmla="*/ 1665501 h 6738485"/>
              <a:gd name="connsiteX31" fmla="*/ 1875081 w 12005701"/>
              <a:gd name="connsiteY31" fmla="*/ 1665501 h 6738485"/>
              <a:gd name="connsiteX32" fmla="*/ 0 w 12005701"/>
              <a:gd name="connsiteY32" fmla="*/ 575603 h 6738485"/>
              <a:gd name="connsiteX33" fmla="*/ 1824681 w 12005701"/>
              <a:gd name="connsiteY33" fmla="*/ 575603 h 6738485"/>
              <a:gd name="connsiteX34" fmla="*/ 1824681 w 12005701"/>
              <a:gd name="connsiteY34" fmla="*/ 6738485 h 6738485"/>
              <a:gd name="connsiteX35" fmla="*/ 0 w 12005701"/>
              <a:gd name="connsiteY35" fmla="*/ 6738485 h 6738485"/>
              <a:gd name="connsiteX36" fmla="*/ 0 w 12005701"/>
              <a:gd name="connsiteY36" fmla="*/ 0 h 6738485"/>
              <a:gd name="connsiteX37" fmla="*/ 12005701 w 12005701"/>
              <a:gd name="connsiteY37" fmla="*/ 0 h 6738485"/>
              <a:gd name="connsiteX38" fmla="*/ 12005701 w 12005701"/>
              <a:gd name="connsiteY38" fmla="*/ 525203 h 6738485"/>
              <a:gd name="connsiteX39" fmla="*/ 0 w 12005701"/>
              <a:gd name="connsiteY39" fmla="*/ 525203 h 6738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005701" h="6738485">
                <a:moveTo>
                  <a:pt x="1875081" y="4141199"/>
                </a:moveTo>
                <a:lnTo>
                  <a:pt x="12005701" y="4141199"/>
                </a:lnTo>
                <a:lnTo>
                  <a:pt x="12005701" y="6738485"/>
                </a:lnTo>
                <a:lnTo>
                  <a:pt x="1875081" y="6738485"/>
                </a:lnTo>
                <a:close/>
                <a:moveTo>
                  <a:pt x="6970916" y="1715901"/>
                </a:moveTo>
                <a:lnTo>
                  <a:pt x="12005701" y="1715901"/>
                </a:lnTo>
                <a:lnTo>
                  <a:pt x="12005701" y="4090799"/>
                </a:lnTo>
                <a:lnTo>
                  <a:pt x="6970916" y="4090799"/>
                </a:lnTo>
                <a:close/>
                <a:moveTo>
                  <a:pt x="1875081" y="1715901"/>
                </a:moveTo>
                <a:lnTo>
                  <a:pt x="6920516" y="1715901"/>
                </a:lnTo>
                <a:lnTo>
                  <a:pt x="6920516" y="4090799"/>
                </a:lnTo>
                <a:lnTo>
                  <a:pt x="1875081" y="4090799"/>
                </a:lnTo>
                <a:close/>
                <a:moveTo>
                  <a:pt x="7866893" y="575603"/>
                </a:moveTo>
                <a:lnTo>
                  <a:pt x="12005701" y="575603"/>
                </a:lnTo>
                <a:lnTo>
                  <a:pt x="12005701" y="1665501"/>
                </a:lnTo>
                <a:lnTo>
                  <a:pt x="10033440" y="1665501"/>
                </a:lnTo>
                <a:lnTo>
                  <a:pt x="10033440" y="575837"/>
                </a:lnTo>
                <a:lnTo>
                  <a:pt x="9983040" y="575837"/>
                </a:lnTo>
                <a:lnTo>
                  <a:pt x="9983040" y="1665501"/>
                </a:lnTo>
                <a:lnTo>
                  <a:pt x="7866893" y="1665501"/>
                </a:lnTo>
                <a:close/>
                <a:moveTo>
                  <a:pt x="5818947" y="575603"/>
                </a:moveTo>
                <a:lnTo>
                  <a:pt x="7816493" y="575603"/>
                </a:lnTo>
                <a:lnTo>
                  <a:pt x="7816493" y="1665501"/>
                </a:lnTo>
                <a:lnTo>
                  <a:pt x="5818947" y="1665501"/>
                </a:lnTo>
                <a:close/>
                <a:moveTo>
                  <a:pt x="3774743" y="575603"/>
                </a:moveTo>
                <a:lnTo>
                  <a:pt x="5768546" y="575603"/>
                </a:lnTo>
                <a:lnTo>
                  <a:pt x="5768546" y="1665501"/>
                </a:lnTo>
                <a:lnTo>
                  <a:pt x="3774743" y="1665501"/>
                </a:lnTo>
                <a:close/>
                <a:moveTo>
                  <a:pt x="1875081" y="575603"/>
                </a:moveTo>
                <a:lnTo>
                  <a:pt x="3724343" y="575603"/>
                </a:lnTo>
                <a:lnTo>
                  <a:pt x="3724343" y="1665501"/>
                </a:lnTo>
                <a:lnTo>
                  <a:pt x="1875081" y="1665501"/>
                </a:lnTo>
                <a:close/>
                <a:moveTo>
                  <a:pt x="0" y="575603"/>
                </a:moveTo>
                <a:lnTo>
                  <a:pt x="1824681" y="575603"/>
                </a:lnTo>
                <a:lnTo>
                  <a:pt x="1824681" y="6738485"/>
                </a:lnTo>
                <a:lnTo>
                  <a:pt x="0" y="6738485"/>
                </a:lnTo>
                <a:close/>
                <a:moveTo>
                  <a:pt x="0" y="0"/>
                </a:moveTo>
                <a:lnTo>
                  <a:pt x="12005701" y="0"/>
                </a:lnTo>
                <a:lnTo>
                  <a:pt x="12005701" y="525203"/>
                </a:lnTo>
                <a:lnTo>
                  <a:pt x="0" y="525203"/>
                </a:lnTo>
                <a:close/>
              </a:path>
            </a:pathLst>
          </a:cu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9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8F5A12-A56D-42B0-8D14-B80FCFDCC593}"/>
              </a:ext>
            </a:extLst>
          </p:cNvPr>
          <p:cNvSpPr/>
          <p:nvPr/>
        </p:nvSpPr>
        <p:spPr>
          <a:xfrm>
            <a:off x="93148" y="59754"/>
            <a:ext cx="12005705" cy="673848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E63D71-ED29-1191-83E0-C2EF1EEC7B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32C7C-11BC-4837-881D-6A1025DDBB81}"/>
              </a:ext>
            </a:extLst>
          </p:cNvPr>
          <p:cNvSpPr/>
          <p:nvPr/>
        </p:nvSpPr>
        <p:spPr>
          <a:xfrm>
            <a:off x="93147" y="59755"/>
            <a:ext cx="12005703" cy="6738487"/>
          </a:xfrm>
          <a:custGeom>
            <a:avLst/>
            <a:gdLst>
              <a:gd name="connsiteX0" fmla="*/ 1875082 w 12005703"/>
              <a:gd name="connsiteY0" fmla="*/ 4142103 h 6738487"/>
              <a:gd name="connsiteX1" fmla="*/ 12005703 w 12005703"/>
              <a:gd name="connsiteY1" fmla="*/ 4142103 h 6738487"/>
              <a:gd name="connsiteX2" fmla="*/ 12005703 w 12005703"/>
              <a:gd name="connsiteY2" fmla="*/ 6738487 h 6738487"/>
              <a:gd name="connsiteX3" fmla="*/ 1875082 w 12005703"/>
              <a:gd name="connsiteY3" fmla="*/ 6738487 h 6738487"/>
              <a:gd name="connsiteX4" fmla="*/ 6965592 w 12005703"/>
              <a:gd name="connsiteY4" fmla="*/ 1715954 h 6738487"/>
              <a:gd name="connsiteX5" fmla="*/ 12005703 w 12005703"/>
              <a:gd name="connsiteY5" fmla="*/ 1715954 h 6738487"/>
              <a:gd name="connsiteX6" fmla="*/ 12005703 w 12005703"/>
              <a:gd name="connsiteY6" fmla="*/ 4091703 h 6738487"/>
              <a:gd name="connsiteX7" fmla="*/ 6965592 w 12005703"/>
              <a:gd name="connsiteY7" fmla="*/ 4091703 h 6738487"/>
              <a:gd name="connsiteX8" fmla="*/ 7866894 w 12005703"/>
              <a:gd name="connsiteY8" fmla="*/ 575604 h 6738487"/>
              <a:gd name="connsiteX9" fmla="*/ 12005703 w 12005703"/>
              <a:gd name="connsiteY9" fmla="*/ 575604 h 6738487"/>
              <a:gd name="connsiteX10" fmla="*/ 12005703 w 12005703"/>
              <a:gd name="connsiteY10" fmla="*/ 1665554 h 6738487"/>
              <a:gd name="connsiteX11" fmla="*/ 10033441 w 12005703"/>
              <a:gd name="connsiteY11" fmla="*/ 1665554 h 6738487"/>
              <a:gd name="connsiteX12" fmla="*/ 10033441 w 12005703"/>
              <a:gd name="connsiteY12" fmla="*/ 575838 h 6738487"/>
              <a:gd name="connsiteX13" fmla="*/ 9983041 w 12005703"/>
              <a:gd name="connsiteY13" fmla="*/ 575838 h 6738487"/>
              <a:gd name="connsiteX14" fmla="*/ 9983041 w 12005703"/>
              <a:gd name="connsiteY14" fmla="*/ 1665554 h 6738487"/>
              <a:gd name="connsiteX15" fmla="*/ 7866894 w 12005703"/>
              <a:gd name="connsiteY15" fmla="*/ 1665554 h 6738487"/>
              <a:gd name="connsiteX16" fmla="*/ 5818947 w 12005703"/>
              <a:gd name="connsiteY16" fmla="*/ 575604 h 6738487"/>
              <a:gd name="connsiteX17" fmla="*/ 7816494 w 12005703"/>
              <a:gd name="connsiteY17" fmla="*/ 575604 h 6738487"/>
              <a:gd name="connsiteX18" fmla="*/ 7816494 w 12005703"/>
              <a:gd name="connsiteY18" fmla="*/ 1665554 h 6738487"/>
              <a:gd name="connsiteX19" fmla="*/ 5818947 w 12005703"/>
              <a:gd name="connsiteY19" fmla="*/ 1665554 h 6738487"/>
              <a:gd name="connsiteX20" fmla="*/ 3774744 w 12005703"/>
              <a:gd name="connsiteY20" fmla="*/ 575604 h 6738487"/>
              <a:gd name="connsiteX21" fmla="*/ 5768548 w 12005703"/>
              <a:gd name="connsiteY21" fmla="*/ 575604 h 6738487"/>
              <a:gd name="connsiteX22" fmla="*/ 5768548 w 12005703"/>
              <a:gd name="connsiteY22" fmla="*/ 1665554 h 6738487"/>
              <a:gd name="connsiteX23" fmla="*/ 3774744 w 12005703"/>
              <a:gd name="connsiteY23" fmla="*/ 1665554 h 6738487"/>
              <a:gd name="connsiteX24" fmla="*/ 1875082 w 12005703"/>
              <a:gd name="connsiteY24" fmla="*/ 575604 h 6738487"/>
              <a:gd name="connsiteX25" fmla="*/ 3724344 w 12005703"/>
              <a:gd name="connsiteY25" fmla="*/ 575604 h 6738487"/>
              <a:gd name="connsiteX26" fmla="*/ 3724344 w 12005703"/>
              <a:gd name="connsiteY26" fmla="*/ 1665554 h 6738487"/>
              <a:gd name="connsiteX27" fmla="*/ 1875082 w 12005703"/>
              <a:gd name="connsiteY27" fmla="*/ 1665554 h 6738487"/>
              <a:gd name="connsiteX28" fmla="*/ 1875082 w 12005703"/>
              <a:gd name="connsiteY28" fmla="*/ 1715954 h 6738487"/>
              <a:gd name="connsiteX29" fmla="*/ 6915192 w 12005703"/>
              <a:gd name="connsiteY29" fmla="*/ 1715954 h 6738487"/>
              <a:gd name="connsiteX30" fmla="*/ 6915192 w 12005703"/>
              <a:gd name="connsiteY30" fmla="*/ 4091703 h 6738487"/>
              <a:gd name="connsiteX31" fmla="*/ 1875082 w 12005703"/>
              <a:gd name="connsiteY31" fmla="*/ 4091703 h 6738487"/>
              <a:gd name="connsiteX32" fmla="*/ 0 w 12005703"/>
              <a:gd name="connsiteY32" fmla="*/ 575604 h 6738487"/>
              <a:gd name="connsiteX33" fmla="*/ 1824682 w 12005703"/>
              <a:gd name="connsiteY33" fmla="*/ 575604 h 6738487"/>
              <a:gd name="connsiteX34" fmla="*/ 1824682 w 12005703"/>
              <a:gd name="connsiteY34" fmla="*/ 6738487 h 6738487"/>
              <a:gd name="connsiteX35" fmla="*/ 0 w 12005703"/>
              <a:gd name="connsiteY35" fmla="*/ 6738487 h 6738487"/>
              <a:gd name="connsiteX36" fmla="*/ 0 w 12005703"/>
              <a:gd name="connsiteY36" fmla="*/ 0 h 6738487"/>
              <a:gd name="connsiteX37" fmla="*/ 12005703 w 12005703"/>
              <a:gd name="connsiteY37" fmla="*/ 0 h 6738487"/>
              <a:gd name="connsiteX38" fmla="*/ 12005703 w 12005703"/>
              <a:gd name="connsiteY38" fmla="*/ 525204 h 6738487"/>
              <a:gd name="connsiteX39" fmla="*/ 0 w 12005703"/>
              <a:gd name="connsiteY39" fmla="*/ 525204 h 673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005703" h="6738487">
                <a:moveTo>
                  <a:pt x="1875082" y="4142103"/>
                </a:moveTo>
                <a:lnTo>
                  <a:pt x="12005703" y="4142103"/>
                </a:lnTo>
                <a:lnTo>
                  <a:pt x="12005703" y="6738487"/>
                </a:lnTo>
                <a:lnTo>
                  <a:pt x="1875082" y="6738487"/>
                </a:lnTo>
                <a:close/>
                <a:moveTo>
                  <a:pt x="6965592" y="1715954"/>
                </a:moveTo>
                <a:lnTo>
                  <a:pt x="12005703" y="1715954"/>
                </a:lnTo>
                <a:lnTo>
                  <a:pt x="12005703" y="4091703"/>
                </a:lnTo>
                <a:lnTo>
                  <a:pt x="6965592" y="4091703"/>
                </a:lnTo>
                <a:close/>
                <a:moveTo>
                  <a:pt x="7866894" y="575604"/>
                </a:moveTo>
                <a:lnTo>
                  <a:pt x="12005703" y="575604"/>
                </a:lnTo>
                <a:lnTo>
                  <a:pt x="12005703" y="1665554"/>
                </a:lnTo>
                <a:lnTo>
                  <a:pt x="10033441" y="1665554"/>
                </a:lnTo>
                <a:lnTo>
                  <a:pt x="10033441" y="575838"/>
                </a:lnTo>
                <a:lnTo>
                  <a:pt x="9983041" y="575838"/>
                </a:lnTo>
                <a:lnTo>
                  <a:pt x="9983041" y="1665554"/>
                </a:lnTo>
                <a:lnTo>
                  <a:pt x="7866894" y="1665554"/>
                </a:lnTo>
                <a:close/>
                <a:moveTo>
                  <a:pt x="5818947" y="575604"/>
                </a:moveTo>
                <a:lnTo>
                  <a:pt x="7816494" y="575604"/>
                </a:lnTo>
                <a:lnTo>
                  <a:pt x="7816494" y="1665554"/>
                </a:lnTo>
                <a:lnTo>
                  <a:pt x="5818947" y="1665554"/>
                </a:lnTo>
                <a:close/>
                <a:moveTo>
                  <a:pt x="3774744" y="575604"/>
                </a:moveTo>
                <a:lnTo>
                  <a:pt x="5768548" y="575604"/>
                </a:lnTo>
                <a:lnTo>
                  <a:pt x="5768548" y="1665554"/>
                </a:lnTo>
                <a:lnTo>
                  <a:pt x="3774744" y="1665554"/>
                </a:lnTo>
                <a:close/>
                <a:moveTo>
                  <a:pt x="1875082" y="575604"/>
                </a:moveTo>
                <a:lnTo>
                  <a:pt x="3724344" y="575604"/>
                </a:lnTo>
                <a:lnTo>
                  <a:pt x="3724344" y="1665554"/>
                </a:lnTo>
                <a:lnTo>
                  <a:pt x="1875082" y="1665554"/>
                </a:lnTo>
                <a:lnTo>
                  <a:pt x="1875082" y="1715954"/>
                </a:lnTo>
                <a:lnTo>
                  <a:pt x="6915192" y="1715954"/>
                </a:lnTo>
                <a:lnTo>
                  <a:pt x="6915192" y="4091703"/>
                </a:lnTo>
                <a:lnTo>
                  <a:pt x="1875082" y="4091703"/>
                </a:lnTo>
                <a:close/>
                <a:moveTo>
                  <a:pt x="0" y="575604"/>
                </a:moveTo>
                <a:lnTo>
                  <a:pt x="1824682" y="575604"/>
                </a:lnTo>
                <a:lnTo>
                  <a:pt x="1824682" y="6738487"/>
                </a:lnTo>
                <a:lnTo>
                  <a:pt x="0" y="6738487"/>
                </a:lnTo>
                <a:close/>
                <a:moveTo>
                  <a:pt x="0" y="0"/>
                </a:moveTo>
                <a:lnTo>
                  <a:pt x="12005703" y="0"/>
                </a:lnTo>
                <a:lnTo>
                  <a:pt x="12005703" y="525204"/>
                </a:lnTo>
                <a:lnTo>
                  <a:pt x="0" y="525204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2618C3-33A3-4D11-8EB6-6CD8CC11F4D5}"/>
              </a:ext>
            </a:extLst>
          </p:cNvPr>
          <p:cNvSpPr/>
          <p:nvPr/>
        </p:nvSpPr>
        <p:spPr>
          <a:xfrm>
            <a:off x="-64659" y="584960"/>
            <a:ext cx="12766876" cy="504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18ECE3-7C14-422D-AACC-BBE185922BC5}"/>
              </a:ext>
            </a:extLst>
          </p:cNvPr>
          <p:cNvSpPr/>
          <p:nvPr/>
        </p:nvSpPr>
        <p:spPr>
          <a:xfrm rot="16200000" flipV="1">
            <a:off x="-1888308" y="4416298"/>
            <a:ext cx="7662675" cy="504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1A3B3-B992-43F1-97AB-B20917E1A54A}"/>
              </a:ext>
            </a:extLst>
          </p:cNvPr>
          <p:cNvSpPr/>
          <p:nvPr/>
        </p:nvSpPr>
        <p:spPr>
          <a:xfrm rot="10800000">
            <a:off x="1943029" y="1725258"/>
            <a:ext cx="11192572" cy="504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F472B-7E43-4968-B708-406CE3F92AC3}"/>
              </a:ext>
            </a:extLst>
          </p:cNvPr>
          <p:cNvSpPr/>
          <p:nvPr/>
        </p:nvSpPr>
        <p:spPr>
          <a:xfrm rot="10800000" flipV="1">
            <a:off x="1943029" y="4150557"/>
            <a:ext cx="10759187" cy="504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8A18E-2B89-48B5-AD16-C3014A09B873}"/>
              </a:ext>
            </a:extLst>
          </p:cNvPr>
          <p:cNvSpPr/>
          <p:nvPr/>
        </p:nvSpPr>
        <p:spPr>
          <a:xfrm rot="16200000" flipV="1">
            <a:off x="5824370" y="2932036"/>
            <a:ext cx="2428992" cy="504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E87BC5-6B20-4585-9302-BBE6390E345C}"/>
              </a:ext>
            </a:extLst>
          </p:cNvPr>
          <p:cNvSpPr/>
          <p:nvPr/>
        </p:nvSpPr>
        <p:spPr>
          <a:xfrm rot="16200000">
            <a:off x="3278320" y="1153167"/>
            <a:ext cx="1128744" cy="504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8A7D47-D24C-486E-9A00-11EE7BF966E7}"/>
              </a:ext>
            </a:extLst>
          </p:cNvPr>
          <p:cNvSpPr/>
          <p:nvPr/>
        </p:nvSpPr>
        <p:spPr>
          <a:xfrm rot="16200000">
            <a:off x="5322524" y="1149332"/>
            <a:ext cx="1128744" cy="504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1738D2-A31D-4DBC-A0D0-AF9CB89EFE26}"/>
              </a:ext>
            </a:extLst>
          </p:cNvPr>
          <p:cNvSpPr/>
          <p:nvPr/>
        </p:nvSpPr>
        <p:spPr>
          <a:xfrm rot="16200000">
            <a:off x="9537018" y="1174767"/>
            <a:ext cx="1128744" cy="504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14BCB1-ADC1-499B-8000-9B6EB3E4BD70}"/>
              </a:ext>
            </a:extLst>
          </p:cNvPr>
          <p:cNvSpPr/>
          <p:nvPr/>
        </p:nvSpPr>
        <p:spPr>
          <a:xfrm rot="16200000">
            <a:off x="7370471" y="1153167"/>
            <a:ext cx="1128744" cy="504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E63D71-ED29-1191-83E0-C2EF1EEC7B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A93A25-2F06-4BAE-A8BE-0F4EF11B6C86}"/>
              </a:ext>
            </a:extLst>
          </p:cNvPr>
          <p:cNvSpPr/>
          <p:nvPr/>
        </p:nvSpPr>
        <p:spPr>
          <a:xfrm>
            <a:off x="93149" y="59758"/>
            <a:ext cx="12005703" cy="6738487"/>
          </a:xfrm>
          <a:custGeom>
            <a:avLst/>
            <a:gdLst>
              <a:gd name="connsiteX0" fmla="*/ 1875082 w 12005703"/>
              <a:gd name="connsiteY0" fmla="*/ 4137176 h 6738487"/>
              <a:gd name="connsiteX1" fmla="*/ 8213903 w 12005703"/>
              <a:gd name="connsiteY1" fmla="*/ 4137176 h 6738487"/>
              <a:gd name="connsiteX2" fmla="*/ 8213903 w 12005703"/>
              <a:gd name="connsiteY2" fmla="*/ 6738487 h 6738487"/>
              <a:gd name="connsiteX3" fmla="*/ 1875082 w 12005703"/>
              <a:gd name="connsiteY3" fmla="*/ 6738487 h 6738487"/>
              <a:gd name="connsiteX4" fmla="*/ 8264303 w 12005703"/>
              <a:gd name="connsiteY4" fmla="*/ 1715902 h 6738487"/>
              <a:gd name="connsiteX5" fmla="*/ 12005703 w 12005703"/>
              <a:gd name="connsiteY5" fmla="*/ 1715902 h 6738487"/>
              <a:gd name="connsiteX6" fmla="*/ 12005703 w 12005703"/>
              <a:gd name="connsiteY6" fmla="*/ 6738487 h 6738487"/>
              <a:gd name="connsiteX7" fmla="*/ 8264303 w 12005703"/>
              <a:gd name="connsiteY7" fmla="*/ 6738487 h 6738487"/>
              <a:gd name="connsiteX8" fmla="*/ 5069693 w 12005703"/>
              <a:gd name="connsiteY8" fmla="*/ 1715902 h 6738487"/>
              <a:gd name="connsiteX9" fmla="*/ 8213903 w 12005703"/>
              <a:gd name="connsiteY9" fmla="*/ 1715902 h 6738487"/>
              <a:gd name="connsiteX10" fmla="*/ 8213903 w 12005703"/>
              <a:gd name="connsiteY10" fmla="*/ 4086775 h 6738487"/>
              <a:gd name="connsiteX11" fmla="*/ 5069693 w 12005703"/>
              <a:gd name="connsiteY11" fmla="*/ 4086775 h 6738487"/>
              <a:gd name="connsiteX12" fmla="*/ 1875082 w 12005703"/>
              <a:gd name="connsiteY12" fmla="*/ 1715902 h 6738487"/>
              <a:gd name="connsiteX13" fmla="*/ 5019293 w 12005703"/>
              <a:gd name="connsiteY13" fmla="*/ 1715902 h 6738487"/>
              <a:gd name="connsiteX14" fmla="*/ 5019293 w 12005703"/>
              <a:gd name="connsiteY14" fmla="*/ 4086775 h 6738487"/>
              <a:gd name="connsiteX15" fmla="*/ 1875082 w 12005703"/>
              <a:gd name="connsiteY15" fmla="*/ 4086775 h 6738487"/>
              <a:gd name="connsiteX16" fmla="*/ 7866894 w 12005703"/>
              <a:gd name="connsiteY16" fmla="*/ 575604 h 6738487"/>
              <a:gd name="connsiteX17" fmla="*/ 12005703 w 12005703"/>
              <a:gd name="connsiteY17" fmla="*/ 575604 h 6738487"/>
              <a:gd name="connsiteX18" fmla="*/ 12005703 w 12005703"/>
              <a:gd name="connsiteY18" fmla="*/ 1665502 h 6738487"/>
              <a:gd name="connsiteX19" fmla="*/ 10033441 w 12005703"/>
              <a:gd name="connsiteY19" fmla="*/ 1665502 h 6738487"/>
              <a:gd name="connsiteX20" fmla="*/ 10033441 w 12005703"/>
              <a:gd name="connsiteY20" fmla="*/ 575838 h 6738487"/>
              <a:gd name="connsiteX21" fmla="*/ 9983041 w 12005703"/>
              <a:gd name="connsiteY21" fmla="*/ 575838 h 6738487"/>
              <a:gd name="connsiteX22" fmla="*/ 9983041 w 12005703"/>
              <a:gd name="connsiteY22" fmla="*/ 1665502 h 6738487"/>
              <a:gd name="connsiteX23" fmla="*/ 7866894 w 12005703"/>
              <a:gd name="connsiteY23" fmla="*/ 1665502 h 6738487"/>
              <a:gd name="connsiteX24" fmla="*/ 5818947 w 12005703"/>
              <a:gd name="connsiteY24" fmla="*/ 575604 h 6738487"/>
              <a:gd name="connsiteX25" fmla="*/ 7816494 w 12005703"/>
              <a:gd name="connsiteY25" fmla="*/ 575604 h 6738487"/>
              <a:gd name="connsiteX26" fmla="*/ 7816494 w 12005703"/>
              <a:gd name="connsiteY26" fmla="*/ 1665502 h 6738487"/>
              <a:gd name="connsiteX27" fmla="*/ 5818947 w 12005703"/>
              <a:gd name="connsiteY27" fmla="*/ 1665502 h 6738487"/>
              <a:gd name="connsiteX28" fmla="*/ 3774744 w 12005703"/>
              <a:gd name="connsiteY28" fmla="*/ 575604 h 6738487"/>
              <a:gd name="connsiteX29" fmla="*/ 5768548 w 12005703"/>
              <a:gd name="connsiteY29" fmla="*/ 575604 h 6738487"/>
              <a:gd name="connsiteX30" fmla="*/ 5768548 w 12005703"/>
              <a:gd name="connsiteY30" fmla="*/ 1665502 h 6738487"/>
              <a:gd name="connsiteX31" fmla="*/ 3774744 w 12005703"/>
              <a:gd name="connsiteY31" fmla="*/ 1665502 h 6738487"/>
              <a:gd name="connsiteX32" fmla="*/ 1875082 w 12005703"/>
              <a:gd name="connsiteY32" fmla="*/ 575604 h 6738487"/>
              <a:gd name="connsiteX33" fmla="*/ 3724344 w 12005703"/>
              <a:gd name="connsiteY33" fmla="*/ 575604 h 6738487"/>
              <a:gd name="connsiteX34" fmla="*/ 3724344 w 12005703"/>
              <a:gd name="connsiteY34" fmla="*/ 1665502 h 6738487"/>
              <a:gd name="connsiteX35" fmla="*/ 1875082 w 12005703"/>
              <a:gd name="connsiteY35" fmla="*/ 1665502 h 6738487"/>
              <a:gd name="connsiteX36" fmla="*/ 0 w 12005703"/>
              <a:gd name="connsiteY36" fmla="*/ 575604 h 6738487"/>
              <a:gd name="connsiteX37" fmla="*/ 1824682 w 12005703"/>
              <a:gd name="connsiteY37" fmla="*/ 575604 h 6738487"/>
              <a:gd name="connsiteX38" fmla="*/ 1824682 w 12005703"/>
              <a:gd name="connsiteY38" fmla="*/ 6738487 h 6738487"/>
              <a:gd name="connsiteX39" fmla="*/ 0 w 12005703"/>
              <a:gd name="connsiteY39" fmla="*/ 6738487 h 6738487"/>
              <a:gd name="connsiteX40" fmla="*/ 0 w 12005703"/>
              <a:gd name="connsiteY40" fmla="*/ 0 h 6738487"/>
              <a:gd name="connsiteX41" fmla="*/ 12005703 w 12005703"/>
              <a:gd name="connsiteY41" fmla="*/ 0 h 6738487"/>
              <a:gd name="connsiteX42" fmla="*/ 12005703 w 12005703"/>
              <a:gd name="connsiteY42" fmla="*/ 525204 h 6738487"/>
              <a:gd name="connsiteX43" fmla="*/ 0 w 12005703"/>
              <a:gd name="connsiteY43" fmla="*/ 525204 h 673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2005703" h="6738487">
                <a:moveTo>
                  <a:pt x="1875082" y="4137176"/>
                </a:moveTo>
                <a:lnTo>
                  <a:pt x="8213903" y="4137176"/>
                </a:lnTo>
                <a:lnTo>
                  <a:pt x="8213903" y="6738487"/>
                </a:lnTo>
                <a:lnTo>
                  <a:pt x="1875082" y="6738487"/>
                </a:lnTo>
                <a:close/>
                <a:moveTo>
                  <a:pt x="8264303" y="1715902"/>
                </a:moveTo>
                <a:lnTo>
                  <a:pt x="12005703" y="1715902"/>
                </a:lnTo>
                <a:lnTo>
                  <a:pt x="12005703" y="6738487"/>
                </a:lnTo>
                <a:lnTo>
                  <a:pt x="8264303" y="6738487"/>
                </a:lnTo>
                <a:close/>
                <a:moveTo>
                  <a:pt x="5069693" y="1715902"/>
                </a:moveTo>
                <a:lnTo>
                  <a:pt x="8213903" y="1715902"/>
                </a:lnTo>
                <a:lnTo>
                  <a:pt x="8213903" y="4086775"/>
                </a:lnTo>
                <a:lnTo>
                  <a:pt x="5069693" y="4086775"/>
                </a:lnTo>
                <a:close/>
                <a:moveTo>
                  <a:pt x="1875082" y="1715902"/>
                </a:moveTo>
                <a:lnTo>
                  <a:pt x="5019293" y="1715902"/>
                </a:lnTo>
                <a:lnTo>
                  <a:pt x="5019293" y="4086775"/>
                </a:lnTo>
                <a:lnTo>
                  <a:pt x="1875082" y="4086775"/>
                </a:lnTo>
                <a:close/>
                <a:moveTo>
                  <a:pt x="7866894" y="575604"/>
                </a:moveTo>
                <a:lnTo>
                  <a:pt x="12005703" y="575604"/>
                </a:lnTo>
                <a:lnTo>
                  <a:pt x="12005703" y="1665502"/>
                </a:lnTo>
                <a:lnTo>
                  <a:pt x="10033441" y="1665502"/>
                </a:lnTo>
                <a:lnTo>
                  <a:pt x="10033441" y="575838"/>
                </a:lnTo>
                <a:lnTo>
                  <a:pt x="9983041" y="575838"/>
                </a:lnTo>
                <a:lnTo>
                  <a:pt x="9983041" y="1665502"/>
                </a:lnTo>
                <a:lnTo>
                  <a:pt x="7866894" y="1665502"/>
                </a:lnTo>
                <a:close/>
                <a:moveTo>
                  <a:pt x="5818947" y="575604"/>
                </a:moveTo>
                <a:lnTo>
                  <a:pt x="7816494" y="575604"/>
                </a:lnTo>
                <a:lnTo>
                  <a:pt x="7816494" y="1665502"/>
                </a:lnTo>
                <a:lnTo>
                  <a:pt x="5818947" y="1665502"/>
                </a:lnTo>
                <a:close/>
                <a:moveTo>
                  <a:pt x="3774744" y="575604"/>
                </a:moveTo>
                <a:lnTo>
                  <a:pt x="5768548" y="575604"/>
                </a:lnTo>
                <a:lnTo>
                  <a:pt x="5768548" y="1665502"/>
                </a:lnTo>
                <a:lnTo>
                  <a:pt x="3774744" y="1665502"/>
                </a:lnTo>
                <a:close/>
                <a:moveTo>
                  <a:pt x="1875082" y="575604"/>
                </a:moveTo>
                <a:lnTo>
                  <a:pt x="3724344" y="575604"/>
                </a:lnTo>
                <a:lnTo>
                  <a:pt x="3724344" y="1665502"/>
                </a:lnTo>
                <a:lnTo>
                  <a:pt x="1875082" y="1665502"/>
                </a:lnTo>
                <a:close/>
                <a:moveTo>
                  <a:pt x="0" y="575604"/>
                </a:moveTo>
                <a:lnTo>
                  <a:pt x="1824682" y="575604"/>
                </a:lnTo>
                <a:lnTo>
                  <a:pt x="1824682" y="6738487"/>
                </a:lnTo>
                <a:lnTo>
                  <a:pt x="0" y="6738487"/>
                </a:lnTo>
                <a:close/>
                <a:moveTo>
                  <a:pt x="0" y="0"/>
                </a:moveTo>
                <a:lnTo>
                  <a:pt x="12005703" y="0"/>
                </a:lnTo>
                <a:lnTo>
                  <a:pt x="12005703" y="525204"/>
                </a:lnTo>
                <a:lnTo>
                  <a:pt x="0" y="525204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193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E63D71-ED29-1191-83E0-C2EF1EEC7B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500724-E1BE-4990-8C24-BAE9BE3A5597}"/>
              </a:ext>
            </a:extLst>
          </p:cNvPr>
          <p:cNvSpPr/>
          <p:nvPr/>
        </p:nvSpPr>
        <p:spPr>
          <a:xfrm>
            <a:off x="93147" y="59756"/>
            <a:ext cx="12005705" cy="673848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B0B2B6-1DE0-4063-AB8A-0035EE558496}"/>
              </a:ext>
            </a:extLst>
          </p:cNvPr>
          <p:cNvSpPr/>
          <p:nvPr/>
        </p:nvSpPr>
        <p:spPr>
          <a:xfrm>
            <a:off x="-64659" y="584960"/>
            <a:ext cx="12766876" cy="504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85C958-C225-4DCC-AECD-4D207D3A5F50}"/>
              </a:ext>
            </a:extLst>
          </p:cNvPr>
          <p:cNvSpPr/>
          <p:nvPr/>
        </p:nvSpPr>
        <p:spPr>
          <a:xfrm rot="16200000" flipV="1">
            <a:off x="-1888308" y="4416298"/>
            <a:ext cx="7662675" cy="504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1D2FB4-FADB-48F3-A62E-968612F87AA3}"/>
              </a:ext>
            </a:extLst>
          </p:cNvPr>
          <p:cNvSpPr/>
          <p:nvPr/>
        </p:nvSpPr>
        <p:spPr>
          <a:xfrm rot="10800000">
            <a:off x="1943029" y="1725258"/>
            <a:ext cx="11192572" cy="504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03EBD0-C51E-459B-B9AF-1E72ADDCC8FC}"/>
              </a:ext>
            </a:extLst>
          </p:cNvPr>
          <p:cNvSpPr/>
          <p:nvPr/>
        </p:nvSpPr>
        <p:spPr>
          <a:xfrm rot="5400000">
            <a:off x="2735966" y="7313825"/>
            <a:ext cx="11192572" cy="504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F83788-D168-4076-9736-FFF9C82288FD}"/>
              </a:ext>
            </a:extLst>
          </p:cNvPr>
          <p:cNvSpPr/>
          <p:nvPr/>
        </p:nvSpPr>
        <p:spPr>
          <a:xfrm rot="10800000" flipV="1">
            <a:off x="1943030" y="4146532"/>
            <a:ext cx="6389221" cy="504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4A2393-E63C-4F34-A945-9539003621EC}"/>
              </a:ext>
            </a:extLst>
          </p:cNvPr>
          <p:cNvSpPr/>
          <p:nvPr/>
        </p:nvSpPr>
        <p:spPr>
          <a:xfrm rot="16200000" flipV="1">
            <a:off x="3923145" y="2932035"/>
            <a:ext cx="2428992" cy="504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08DC03-187D-4BD4-B182-254AF1ACBB81}"/>
              </a:ext>
            </a:extLst>
          </p:cNvPr>
          <p:cNvSpPr/>
          <p:nvPr/>
        </p:nvSpPr>
        <p:spPr>
          <a:xfrm rot="16200000">
            <a:off x="3278320" y="1153167"/>
            <a:ext cx="1128744" cy="504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5B16AB-00E3-44B1-AA91-DAE699095435}"/>
              </a:ext>
            </a:extLst>
          </p:cNvPr>
          <p:cNvSpPr/>
          <p:nvPr/>
        </p:nvSpPr>
        <p:spPr>
          <a:xfrm rot="16200000">
            <a:off x="5322524" y="1149332"/>
            <a:ext cx="1128744" cy="504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7202D7-1568-4284-81EE-BDD3E7E08921}"/>
              </a:ext>
            </a:extLst>
          </p:cNvPr>
          <p:cNvSpPr/>
          <p:nvPr/>
        </p:nvSpPr>
        <p:spPr>
          <a:xfrm rot="16200000">
            <a:off x="9537018" y="1174767"/>
            <a:ext cx="1128744" cy="504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8C330D-32F4-4270-826F-83EF8390B327}"/>
              </a:ext>
            </a:extLst>
          </p:cNvPr>
          <p:cNvSpPr/>
          <p:nvPr/>
        </p:nvSpPr>
        <p:spPr>
          <a:xfrm rot="16200000">
            <a:off x="7370471" y="1153167"/>
            <a:ext cx="1128744" cy="504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90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RASHMI RANJAN SAHOO</cp:lastModifiedBy>
  <cp:revision>14</cp:revision>
  <dcterms:created xsi:type="dcterms:W3CDTF">2023-07-31T02:01:30Z</dcterms:created>
  <dcterms:modified xsi:type="dcterms:W3CDTF">2024-04-16T11:49:47Z</dcterms:modified>
</cp:coreProperties>
</file>