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6" r:id="rId3"/>
    <p:sldId id="295" r:id="rId4"/>
    <p:sldId id="294" r:id="rId5"/>
    <p:sldId id="293" r:id="rId6"/>
    <p:sldId id="289" r:id="rId7"/>
    <p:sldId id="292" r:id="rId8"/>
    <p:sldId id="296" r:id="rId9"/>
    <p:sldId id="291" r:id="rId10"/>
    <p:sldId id="288" r:id="rId11"/>
    <p:sldId id="290" r:id="rId12"/>
    <p:sldId id="297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7E1"/>
    <a:srgbClr val="31299D"/>
    <a:srgbClr val="FFF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06D4-DCD5-4F91-A1F1-5028C9B10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8553C-C2EF-4473-A4DB-5999A4A30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226A6-6AFF-490A-9942-8EFBD184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1FB8-51E9-47DD-9C98-97060BCD764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3F13C-1991-4E9A-AF45-FCCDF235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BB8F1-048D-43F6-AD59-9E66971A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AA6B-0538-4795-9031-9B504FC3A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22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AF13-BEBD-42C6-BDFF-228349D2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A454B-8606-4630-9876-D653033DC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B722-9596-45F0-A148-06B18C3E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1FB8-51E9-47DD-9C98-97060BCD764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9C0CC-EEDB-43A2-87E7-040670B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039F3-CA65-49C6-8C3E-37BFC2D0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AA6B-0538-4795-9031-9B504FC3A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3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A116C6-69FF-4B3E-ACA5-C41005CE5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B6DA0-5FC9-4A33-8EB2-BCBE19B5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F7613-2719-4B94-B7B4-0F47C863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1FB8-51E9-47DD-9C98-97060BCD764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6BDA9-C500-43D5-8671-4139B481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DAFD9-9F0E-457C-B6A2-EABAA593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AA6B-0538-4795-9031-9B504FC3A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24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BEF9-535E-43F9-B060-1F14EE32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2D23-47EA-4994-A16C-6E8017BA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2EC70-7836-492F-949D-211DB94B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1FB8-51E9-47DD-9C98-97060BCD764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ECA5-646E-494A-A557-04288D9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6D75A-88DF-499C-85E2-4B5561C6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AA6B-0538-4795-9031-9B504FC3A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65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9EF5-C728-47A6-8A7B-E37EA6FC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9AD01-5DCE-49EE-9257-451E7961C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2031A-B201-49FE-9305-0453DDD2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1FB8-51E9-47DD-9C98-97060BCD764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07446-3E7C-473D-AFFF-A3190CC5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F341-029E-40AF-BF57-BDEEC10C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AA6B-0538-4795-9031-9B504FC3A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18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DCE2-C2DC-422B-94A4-E20E63B4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6820-D383-4021-8292-182DD7AC8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A0922-9FDE-4A3A-980F-DC346EA8E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3107C-B34C-4BCB-AD7D-269ED8A5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1FB8-51E9-47DD-9C98-97060BCD764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A8E2F-71FC-413F-8582-6168C8CD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2F856-D7C0-4980-AADA-03276F9F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AA6B-0538-4795-9031-9B504FC3A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8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12E3-854B-4F47-97C4-E64151E6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55FAA-CFCB-4D0C-B15C-03F74348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9AEC9-B363-4170-B1F6-8D1901BF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1B3FE-7FF5-4770-B63D-32CF301B4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C34D9-2631-4587-84A0-1AC74935B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19328-4173-4D15-9E1E-42504783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1FB8-51E9-47DD-9C98-97060BCD764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4EAD2-F2BC-4AC2-B5CC-A27F79D2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A471D-86EF-4588-9249-6B582220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AA6B-0538-4795-9031-9B504FC3A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26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7ABA-5E45-41F4-A721-B15250BB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9E4CE-81B1-44DC-AE7D-AD85BE53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1FB8-51E9-47DD-9C98-97060BCD764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B3E5D-CD0B-4C4F-A61B-93C95392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C690E-62D7-45A2-BC95-6FE5AF57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AA6B-0538-4795-9031-9B504FC3A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45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E1814-BB88-42B1-90A9-1A75B5C2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1FB8-51E9-47DD-9C98-97060BCD764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6522B-6443-45C0-8F2A-4236AC47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61380-0E4C-498F-9AFB-CD111B9A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AA6B-0538-4795-9031-9B504FC3A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38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F3A1-F6CD-45AC-8EFC-3B8AF97F5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DE81-DBF3-4CBC-B136-3F96147BF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7BE2F-C1C0-4C01-9032-604BD0869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A9A91-1A31-4DAC-AEAA-42003546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1FB8-51E9-47DD-9C98-97060BCD764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C78A7-F1E7-43DC-AE5E-34660711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773A2-7911-47F6-A4F6-B33A63F2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AA6B-0538-4795-9031-9B504FC3A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61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144C-58D7-4A58-A60C-58F867D6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D42D9-6797-434C-BF75-26FDD4D5B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49AFA-58A2-4DC6-BEC1-52C63D6E5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26459-8348-4EBC-9F5E-016DCF0B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1FB8-51E9-47DD-9C98-97060BCD764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F72BD-71CF-458D-BC0F-90D0F425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A3EA9-5F6F-46A6-AAAD-C5F50667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AA6B-0538-4795-9031-9B504FC3A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9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A7CE7-92CC-4105-87F0-39B435E7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A1EC8-C4C1-4B04-9D4E-53649527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B1A30-DA0F-4A50-9892-DC041B415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D1FB8-51E9-47DD-9C98-97060BCD764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C1FAF-643D-445E-A8B6-B1EFCFC5C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0B7BD-B937-4BCC-BD40-791788A12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AA6B-0538-4795-9031-9B504FC3A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84584" y="549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CEB1B8-CBBB-4CAB-910E-3F1C9E03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9" y="1027960"/>
            <a:ext cx="7658100" cy="220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45B574-8354-4DA7-9BD1-82A1124AB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88" y="4477535"/>
            <a:ext cx="2322805" cy="11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5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04306" y="623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ED91DC-D1FD-4BA9-8ADF-2BDA8B953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6" y="1004887"/>
            <a:ext cx="7634286" cy="3662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DAF9BE-0663-425E-BB69-E89651E5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6" y="5302745"/>
            <a:ext cx="23241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0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16135" y="54947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3CD9A1-0268-496F-96DB-D37D05F1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549" y="1633538"/>
            <a:ext cx="8624887" cy="30945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199D8D-6473-4A19-8C88-3507EC0B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549" y="4971502"/>
            <a:ext cx="2394776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0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10974" y="549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6614CD-8391-47FF-A723-1FDCECB13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914400"/>
            <a:ext cx="86391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7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10974" y="549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89B64D-3471-4D6F-B1BE-6272C54C7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404937"/>
            <a:ext cx="7496600" cy="28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1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84584" y="549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2BE938-BBF5-4D9A-8B95-D2CD01340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19200"/>
            <a:ext cx="10058400" cy="2209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2AB413-B375-404A-B83E-05C8860C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667250"/>
            <a:ext cx="2438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84584" y="549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DF2121-97C8-4BB7-AC5C-18272B0B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209675"/>
            <a:ext cx="7391400" cy="2219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168085-1537-414D-83FB-8E8BAD774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4286250"/>
            <a:ext cx="2343150" cy="221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3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84584" y="549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11BE80-A395-45D0-B2D7-D3C48DCC9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833437"/>
            <a:ext cx="9848850" cy="2219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170FFB-6669-4BA7-8810-3BA92C6E1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4" y="4229099"/>
            <a:ext cx="2796409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4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84584" y="549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97EB4D-A632-497D-8DFE-DE5FC3C31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981075"/>
            <a:ext cx="9763125" cy="43052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F58E1E-300A-409D-A261-4110C181D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6162674"/>
            <a:ext cx="2731472" cy="6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4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84584" y="549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145DAF-19AD-43BC-9867-88847666E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966788"/>
            <a:ext cx="9858375" cy="43386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0447ED-1A18-4225-945F-8658E809B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6205536"/>
            <a:ext cx="2994088" cy="5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2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84584" y="549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1A134C-3AB7-4AA3-AB23-56696AB37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93" y="1381126"/>
            <a:ext cx="8861393" cy="30695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2A5A3-5361-4BDE-A3BB-06D490487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93" y="5143499"/>
            <a:ext cx="3006757" cy="155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8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84584" y="549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3FAA50-F748-4C80-9458-ACB33C57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31" y="1319212"/>
            <a:ext cx="9253537" cy="35663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749904-7A7E-44BE-9BEE-532A72AD7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230" y="5457824"/>
            <a:ext cx="4302919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3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84584" y="549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6BD1D5-96BD-4A91-9FD5-ADF422394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93" y="1209675"/>
            <a:ext cx="10261013" cy="32253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CAB9EE-6C99-4215-BBCC-A0F3D2023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93" y="5158881"/>
            <a:ext cx="2920707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0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91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RANJAN SAHOO</dc:creator>
  <cp:lastModifiedBy>RASHMI RANJAN SAHOO</cp:lastModifiedBy>
  <cp:revision>17</cp:revision>
  <dcterms:created xsi:type="dcterms:W3CDTF">2024-04-17T08:39:57Z</dcterms:created>
  <dcterms:modified xsi:type="dcterms:W3CDTF">2024-04-18T12:32:32Z</dcterms:modified>
</cp:coreProperties>
</file>