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70" r:id="rId4"/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E562"/>
    <a:srgbClr val="09EFF5"/>
    <a:srgbClr val="7EF7FA"/>
    <a:srgbClr val="CEFB7D"/>
    <a:srgbClr val="F0F7C5"/>
    <a:srgbClr val="F6EDD6"/>
    <a:srgbClr val="19CD51"/>
    <a:srgbClr val="FFFFCC"/>
    <a:srgbClr val="222A35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33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8483-F04C-0B7E-A842-0FBC7299D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7812D-507A-8168-4CF2-EC67C9E14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8D3B3-91BE-58BF-2D9D-98156E97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77EAB-760A-DD2E-3210-BC0BFD41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3C66C-35F4-5B58-EE90-A331487A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23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4E62-CDE0-8658-B3F7-651514F1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3BCA6-B0E9-6DAC-054C-0C8CDEFF1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CF065-CBC1-EAD9-1264-6D1CAE57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D90CE-8D41-8B5A-7C3C-32D9FBDA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1E018-730D-319B-7E80-BEA2B5ED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91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C1D44D-2DE5-A201-BE64-874D278C2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9A3D8-EE6B-DDBA-7681-C4E0DB211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91D01-020B-C4AB-B772-91A28F9C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A7083-7274-D611-1062-8C46C42A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E6989-BA00-23E2-062C-6CBF22D9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74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76D7-A3CD-9752-1C7A-ECC42391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66776-1E76-89C2-3D51-967A8DC53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D3C1F-E4A6-599F-0C50-25F6FBF2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FC993-8411-58A0-BCC4-0941143B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4C7E4-DBDF-2037-1A44-209B4CB2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09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0368-13C2-CB4E-B814-837355B3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021DA-D21B-003B-B5B5-8FBAF8A27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4EC86-1CFF-E809-8393-80C2118C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C912F-D308-8275-8722-4C6C0ED7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CD93C-5D4D-8B2C-76AB-125B3880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59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CD8D-0AAC-39C4-474D-735E0ABB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3DF0F-254E-9168-2EAB-796B4C3A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EC0BC-C7D6-B6A4-F443-FA4CE348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6EFCB-B3C0-07D6-7719-9A42C265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D402F-1763-7B98-711B-A80D3DD8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BC01A-F6E5-9E35-1DC8-65AFFBDF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02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7590-EAAE-7078-9A09-779A0F30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9A9B6-C9BA-D2F9-6F86-75AF50429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D021E-3ABE-9C42-B085-59CDC6032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1D556-6082-DF50-B250-CE985A074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5696A-DB99-F98E-6422-754E0C647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79BD7-C23D-F3F3-C3C5-D9480045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E3191-8BB9-E192-2010-18786B2D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31EF0-05FD-C78C-2C88-86FBEC80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01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1617-7395-3FA5-FE09-1464D7E6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D4346-E8F3-34C2-C9D8-4C8E5438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2127E-C81B-F82E-8EEA-56626835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0C435-7452-C224-D7C2-225ABE5C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94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D2284-7142-D7A5-C725-B8691D3D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CC6CE-8CAB-8721-0A1B-7672C34A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5504E-076D-1565-223C-03862A0B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00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B468-8E94-6CE7-68A6-792E4D02D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86C2E-E1E5-759B-8FD8-6E3316F9E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ED969-8E8E-919E-7373-0CC6E8A06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3A459-D4C7-04CD-2D46-29B19238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DD218-DD04-63AB-8740-23086F83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1CF6C-0343-58A3-4062-F6FA88BE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91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BEF1-3BFF-5DB5-D892-75AFA8016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5AE6C-7FC1-E4C2-432E-DA6281148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15A3C-8675-50FA-67A0-51598F327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CC8CC-FD9D-8159-0902-BE821883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C8B8C-985A-75D7-CEA0-EDF65F16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17399-CEE2-E8A9-BD57-5142C382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12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614C74-13A6-D92C-54E6-7CBA2531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A933C-7FCC-A09F-6AE7-2FD8126B3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A37FD-0CD0-A26E-E79C-E10206DD6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0837-9D49-41FF-A4CF-F0CEF72C0365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1B629-726B-B14B-D35C-346192EA4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FB470-6691-7F20-31FA-D733B63CC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58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358600D-785D-48B8-84DA-8D2F685E17D4}"/>
              </a:ext>
            </a:extLst>
          </p:cNvPr>
          <p:cNvSpPr/>
          <p:nvPr/>
        </p:nvSpPr>
        <p:spPr>
          <a:xfrm>
            <a:off x="-135892" y="2"/>
            <a:ext cx="12327892" cy="6857999"/>
          </a:xfrm>
          <a:custGeom>
            <a:avLst/>
            <a:gdLst>
              <a:gd name="connsiteX0" fmla="*/ 6510189 w 12327892"/>
              <a:gd name="connsiteY0" fmla="*/ 4196963 h 6857999"/>
              <a:gd name="connsiteX1" fmla="*/ 12327892 w 12327892"/>
              <a:gd name="connsiteY1" fmla="*/ 4196963 h 6857999"/>
              <a:gd name="connsiteX2" fmla="*/ 12327892 w 12327892"/>
              <a:gd name="connsiteY2" fmla="*/ 6857999 h 6857999"/>
              <a:gd name="connsiteX3" fmla="*/ 6510189 w 12327892"/>
              <a:gd name="connsiteY3" fmla="*/ 6857999 h 6857999"/>
              <a:gd name="connsiteX4" fmla="*/ 2310429 w 12327892"/>
              <a:gd name="connsiteY4" fmla="*/ 4196963 h 6857999"/>
              <a:gd name="connsiteX5" fmla="*/ 6459789 w 12327892"/>
              <a:gd name="connsiteY5" fmla="*/ 4196963 h 6857999"/>
              <a:gd name="connsiteX6" fmla="*/ 6459789 w 12327892"/>
              <a:gd name="connsiteY6" fmla="*/ 6857999 h 6857999"/>
              <a:gd name="connsiteX7" fmla="*/ 2310429 w 12327892"/>
              <a:gd name="connsiteY7" fmla="*/ 6857999 h 6857999"/>
              <a:gd name="connsiteX8" fmla="*/ 8795025 w 12327892"/>
              <a:gd name="connsiteY8" fmla="*/ 1858612 h 6857999"/>
              <a:gd name="connsiteX9" fmla="*/ 12327892 w 12327892"/>
              <a:gd name="connsiteY9" fmla="*/ 1858612 h 6857999"/>
              <a:gd name="connsiteX10" fmla="*/ 12327892 w 12327892"/>
              <a:gd name="connsiteY10" fmla="*/ 4146563 h 6857999"/>
              <a:gd name="connsiteX11" fmla="*/ 8795025 w 12327892"/>
              <a:gd name="connsiteY11" fmla="*/ 4146563 h 6857999"/>
              <a:gd name="connsiteX12" fmla="*/ 5211760 w 12327892"/>
              <a:gd name="connsiteY12" fmla="*/ 1858612 h 6857999"/>
              <a:gd name="connsiteX13" fmla="*/ 8744625 w 12327892"/>
              <a:gd name="connsiteY13" fmla="*/ 1858612 h 6857999"/>
              <a:gd name="connsiteX14" fmla="*/ 8744625 w 12327892"/>
              <a:gd name="connsiteY14" fmla="*/ 4146563 h 6857999"/>
              <a:gd name="connsiteX15" fmla="*/ 5211760 w 12327892"/>
              <a:gd name="connsiteY15" fmla="*/ 4146563 h 6857999"/>
              <a:gd name="connsiteX16" fmla="*/ 2310429 w 12327892"/>
              <a:gd name="connsiteY16" fmla="*/ 1858612 h 6857999"/>
              <a:gd name="connsiteX17" fmla="*/ 5161360 w 12327892"/>
              <a:gd name="connsiteY17" fmla="*/ 1858612 h 6857999"/>
              <a:gd name="connsiteX18" fmla="*/ 5161360 w 12327892"/>
              <a:gd name="connsiteY18" fmla="*/ 4146563 h 6857999"/>
              <a:gd name="connsiteX19" fmla="*/ 2310429 w 12327892"/>
              <a:gd name="connsiteY19" fmla="*/ 4146563 h 6857999"/>
              <a:gd name="connsiteX20" fmla="*/ 2310429 w 12327892"/>
              <a:gd name="connsiteY20" fmla="*/ 546947 h 6857999"/>
              <a:gd name="connsiteX21" fmla="*/ 12327892 w 12327892"/>
              <a:gd name="connsiteY21" fmla="*/ 546947 h 6857999"/>
              <a:gd name="connsiteX22" fmla="*/ 12327892 w 12327892"/>
              <a:gd name="connsiteY22" fmla="*/ 1808212 h 6857999"/>
              <a:gd name="connsiteX23" fmla="*/ 2310429 w 12327892"/>
              <a:gd name="connsiteY23" fmla="*/ 1808212 h 6857999"/>
              <a:gd name="connsiteX24" fmla="*/ 2310429 w 12327892"/>
              <a:gd name="connsiteY24" fmla="*/ 0 h 6857999"/>
              <a:gd name="connsiteX25" fmla="*/ 12327892 w 12327892"/>
              <a:gd name="connsiteY25" fmla="*/ 0 h 6857999"/>
              <a:gd name="connsiteX26" fmla="*/ 12327892 w 12327892"/>
              <a:gd name="connsiteY26" fmla="*/ 496547 h 6857999"/>
              <a:gd name="connsiteX27" fmla="*/ 2310429 w 12327892"/>
              <a:gd name="connsiteY27" fmla="*/ 496547 h 6857999"/>
              <a:gd name="connsiteX28" fmla="*/ 0 w 12327892"/>
              <a:gd name="connsiteY28" fmla="*/ 0 h 6857999"/>
              <a:gd name="connsiteX29" fmla="*/ 2189484 w 12327892"/>
              <a:gd name="connsiteY29" fmla="*/ 0 h 6857999"/>
              <a:gd name="connsiteX30" fmla="*/ 2189484 w 12327892"/>
              <a:gd name="connsiteY30" fmla="*/ 496547 h 6857999"/>
              <a:gd name="connsiteX31" fmla="*/ 1875792 w 12327892"/>
              <a:gd name="connsiteY31" fmla="*/ 496547 h 6857999"/>
              <a:gd name="connsiteX32" fmla="*/ 1875792 w 12327892"/>
              <a:gd name="connsiteY32" fmla="*/ 546947 h 6857999"/>
              <a:gd name="connsiteX33" fmla="*/ 2189484 w 12327892"/>
              <a:gd name="connsiteY33" fmla="*/ 546947 h 6857999"/>
              <a:gd name="connsiteX34" fmla="*/ 2189484 w 12327892"/>
              <a:gd name="connsiteY34" fmla="*/ 1808212 h 6857999"/>
              <a:gd name="connsiteX35" fmla="*/ 1979790 w 12327892"/>
              <a:gd name="connsiteY35" fmla="*/ 1808212 h 6857999"/>
              <a:gd name="connsiteX36" fmla="*/ 1979790 w 12327892"/>
              <a:gd name="connsiteY36" fmla="*/ 1858612 h 6857999"/>
              <a:gd name="connsiteX37" fmla="*/ 2189484 w 12327892"/>
              <a:gd name="connsiteY37" fmla="*/ 1858612 h 6857999"/>
              <a:gd name="connsiteX38" fmla="*/ 2189484 w 12327892"/>
              <a:gd name="connsiteY38" fmla="*/ 4146563 h 6857999"/>
              <a:gd name="connsiteX39" fmla="*/ 1979789 w 12327892"/>
              <a:gd name="connsiteY39" fmla="*/ 4146563 h 6857999"/>
              <a:gd name="connsiteX40" fmla="*/ 1979789 w 12327892"/>
              <a:gd name="connsiteY40" fmla="*/ 4196963 h 6857999"/>
              <a:gd name="connsiteX41" fmla="*/ 2189484 w 12327892"/>
              <a:gd name="connsiteY41" fmla="*/ 4196963 h 6857999"/>
              <a:gd name="connsiteX42" fmla="*/ 2189484 w 12327892"/>
              <a:gd name="connsiteY42" fmla="*/ 6857999 h 6857999"/>
              <a:gd name="connsiteX43" fmla="*/ 0 w 12327892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2327892" h="6857999">
                <a:moveTo>
                  <a:pt x="6510189" y="4196963"/>
                </a:moveTo>
                <a:lnTo>
                  <a:pt x="12327892" y="4196963"/>
                </a:lnTo>
                <a:lnTo>
                  <a:pt x="12327892" y="6857999"/>
                </a:lnTo>
                <a:lnTo>
                  <a:pt x="6510189" y="6857999"/>
                </a:lnTo>
                <a:close/>
                <a:moveTo>
                  <a:pt x="2310429" y="4196963"/>
                </a:moveTo>
                <a:lnTo>
                  <a:pt x="6459789" y="4196963"/>
                </a:lnTo>
                <a:lnTo>
                  <a:pt x="6459789" y="6857999"/>
                </a:lnTo>
                <a:lnTo>
                  <a:pt x="2310429" y="6857999"/>
                </a:lnTo>
                <a:close/>
                <a:moveTo>
                  <a:pt x="8795025" y="1858612"/>
                </a:moveTo>
                <a:lnTo>
                  <a:pt x="12327892" y="1858612"/>
                </a:lnTo>
                <a:lnTo>
                  <a:pt x="12327892" y="4146563"/>
                </a:lnTo>
                <a:lnTo>
                  <a:pt x="8795025" y="4146563"/>
                </a:lnTo>
                <a:close/>
                <a:moveTo>
                  <a:pt x="5211760" y="1858612"/>
                </a:moveTo>
                <a:lnTo>
                  <a:pt x="8744625" y="1858612"/>
                </a:lnTo>
                <a:lnTo>
                  <a:pt x="8744625" y="4146563"/>
                </a:lnTo>
                <a:lnTo>
                  <a:pt x="5211760" y="4146563"/>
                </a:lnTo>
                <a:close/>
                <a:moveTo>
                  <a:pt x="2310429" y="1858612"/>
                </a:moveTo>
                <a:lnTo>
                  <a:pt x="5161360" y="1858612"/>
                </a:lnTo>
                <a:lnTo>
                  <a:pt x="5161360" y="4146563"/>
                </a:lnTo>
                <a:lnTo>
                  <a:pt x="2310429" y="4146563"/>
                </a:lnTo>
                <a:close/>
                <a:moveTo>
                  <a:pt x="2310429" y="546947"/>
                </a:moveTo>
                <a:lnTo>
                  <a:pt x="12327892" y="546947"/>
                </a:lnTo>
                <a:lnTo>
                  <a:pt x="12327892" y="1808212"/>
                </a:lnTo>
                <a:lnTo>
                  <a:pt x="2310429" y="1808212"/>
                </a:lnTo>
                <a:close/>
                <a:moveTo>
                  <a:pt x="2310429" y="0"/>
                </a:moveTo>
                <a:lnTo>
                  <a:pt x="12327892" y="0"/>
                </a:lnTo>
                <a:lnTo>
                  <a:pt x="12327892" y="496547"/>
                </a:lnTo>
                <a:lnTo>
                  <a:pt x="2310429" y="496547"/>
                </a:lnTo>
                <a:close/>
                <a:moveTo>
                  <a:pt x="0" y="0"/>
                </a:moveTo>
                <a:lnTo>
                  <a:pt x="2189484" y="0"/>
                </a:lnTo>
                <a:lnTo>
                  <a:pt x="2189484" y="496547"/>
                </a:lnTo>
                <a:lnTo>
                  <a:pt x="1875792" y="496547"/>
                </a:lnTo>
                <a:lnTo>
                  <a:pt x="1875792" y="546947"/>
                </a:lnTo>
                <a:lnTo>
                  <a:pt x="2189484" y="546947"/>
                </a:lnTo>
                <a:lnTo>
                  <a:pt x="2189484" y="1808212"/>
                </a:lnTo>
                <a:lnTo>
                  <a:pt x="1979790" y="1808212"/>
                </a:lnTo>
                <a:lnTo>
                  <a:pt x="1979790" y="1858612"/>
                </a:lnTo>
                <a:lnTo>
                  <a:pt x="2189484" y="1858612"/>
                </a:lnTo>
                <a:lnTo>
                  <a:pt x="2189484" y="4146563"/>
                </a:lnTo>
                <a:lnTo>
                  <a:pt x="1979789" y="4146563"/>
                </a:lnTo>
                <a:lnTo>
                  <a:pt x="1979789" y="4196963"/>
                </a:lnTo>
                <a:lnTo>
                  <a:pt x="2189484" y="4196963"/>
                </a:lnTo>
                <a:lnTo>
                  <a:pt x="2189484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09E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A911BF5-9345-4E0E-B6E2-C39E3432E834}"/>
              </a:ext>
            </a:extLst>
          </p:cNvPr>
          <p:cNvSpPr/>
          <p:nvPr/>
        </p:nvSpPr>
        <p:spPr>
          <a:xfrm>
            <a:off x="-135894" y="0"/>
            <a:ext cx="2249957" cy="6858000"/>
          </a:xfrm>
          <a:custGeom>
            <a:avLst/>
            <a:gdLst>
              <a:gd name="connsiteX0" fmla="*/ 0 w 1946336"/>
              <a:gd name="connsiteY0" fmla="*/ 0 h 6858000"/>
              <a:gd name="connsiteX1" fmla="*/ 1946336 w 1946336"/>
              <a:gd name="connsiteY1" fmla="*/ 0 h 6858000"/>
              <a:gd name="connsiteX2" fmla="*/ 1946336 w 1946336"/>
              <a:gd name="connsiteY2" fmla="*/ 6858000 h 6858000"/>
              <a:gd name="connsiteX3" fmla="*/ 0 w 1946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6336" h="6858000">
                <a:moveTo>
                  <a:pt x="0" y="0"/>
                </a:moveTo>
                <a:lnTo>
                  <a:pt x="1946336" y="0"/>
                </a:lnTo>
                <a:lnTo>
                  <a:pt x="1946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CD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62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9814406-56B4-482D-AECF-7D155159648F}"/>
              </a:ext>
            </a:extLst>
          </p:cNvPr>
          <p:cNvSpPr/>
          <p:nvPr/>
        </p:nvSpPr>
        <p:spPr>
          <a:xfrm>
            <a:off x="-135893" y="0"/>
            <a:ext cx="12327893" cy="6858000"/>
          </a:xfrm>
          <a:prstGeom prst="rect">
            <a:avLst/>
          </a:prstGeom>
          <a:solidFill>
            <a:srgbClr val="09E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2618C3-33A3-4D11-8EB6-6CD8CC11F4D5}"/>
              </a:ext>
            </a:extLst>
          </p:cNvPr>
          <p:cNvSpPr/>
          <p:nvPr/>
        </p:nvSpPr>
        <p:spPr>
          <a:xfrm>
            <a:off x="1739899" y="496547"/>
            <a:ext cx="12766876" cy="504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18ECE3-7C14-422D-AACC-BBE185922BC5}"/>
              </a:ext>
            </a:extLst>
          </p:cNvPr>
          <p:cNvSpPr/>
          <p:nvPr/>
        </p:nvSpPr>
        <p:spPr>
          <a:xfrm rot="16200000" flipV="1">
            <a:off x="-1492401" y="3393590"/>
            <a:ext cx="7212929" cy="12094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1A3B3-B992-43F1-97AB-B20917E1A54A}"/>
              </a:ext>
            </a:extLst>
          </p:cNvPr>
          <p:cNvSpPr/>
          <p:nvPr/>
        </p:nvSpPr>
        <p:spPr>
          <a:xfrm rot="10800000">
            <a:off x="1843897" y="1808212"/>
            <a:ext cx="11192572" cy="504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F472B-7E43-4968-B708-406CE3F92AC3}"/>
              </a:ext>
            </a:extLst>
          </p:cNvPr>
          <p:cNvSpPr/>
          <p:nvPr/>
        </p:nvSpPr>
        <p:spPr>
          <a:xfrm rot="10800000" flipV="1">
            <a:off x="1843897" y="4146564"/>
            <a:ext cx="10759187" cy="504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8A18E-2B89-48B5-AD16-C3014A09B873}"/>
              </a:ext>
            </a:extLst>
          </p:cNvPr>
          <p:cNvSpPr/>
          <p:nvPr/>
        </p:nvSpPr>
        <p:spPr>
          <a:xfrm rot="16200000" flipV="1">
            <a:off x="7455513" y="2968143"/>
            <a:ext cx="2356840" cy="504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A911BF5-9345-4E0E-B6E2-C39E3432E834}"/>
              </a:ext>
            </a:extLst>
          </p:cNvPr>
          <p:cNvSpPr/>
          <p:nvPr/>
        </p:nvSpPr>
        <p:spPr>
          <a:xfrm>
            <a:off x="-135894" y="0"/>
            <a:ext cx="2249957" cy="6858000"/>
          </a:xfrm>
          <a:custGeom>
            <a:avLst/>
            <a:gdLst>
              <a:gd name="connsiteX0" fmla="*/ 0 w 1946336"/>
              <a:gd name="connsiteY0" fmla="*/ 0 h 6858000"/>
              <a:gd name="connsiteX1" fmla="*/ 1946336 w 1946336"/>
              <a:gd name="connsiteY1" fmla="*/ 0 h 6858000"/>
              <a:gd name="connsiteX2" fmla="*/ 1946336 w 1946336"/>
              <a:gd name="connsiteY2" fmla="*/ 6858000 h 6858000"/>
              <a:gd name="connsiteX3" fmla="*/ 0 w 1946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6336" h="6858000">
                <a:moveTo>
                  <a:pt x="0" y="0"/>
                </a:moveTo>
                <a:lnTo>
                  <a:pt x="1946336" y="0"/>
                </a:lnTo>
                <a:lnTo>
                  <a:pt x="1946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CD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8B3F6E-5FA1-4EB8-B8D0-7BD06927EB19}"/>
              </a:ext>
            </a:extLst>
          </p:cNvPr>
          <p:cNvSpPr/>
          <p:nvPr/>
        </p:nvSpPr>
        <p:spPr>
          <a:xfrm rot="16200000" flipV="1">
            <a:off x="4985435" y="5511556"/>
            <a:ext cx="2727324" cy="504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FC3C82-7E1A-4F83-BF17-08B631CC96BE}"/>
              </a:ext>
            </a:extLst>
          </p:cNvPr>
          <p:cNvSpPr/>
          <p:nvPr/>
        </p:nvSpPr>
        <p:spPr>
          <a:xfrm rot="16200000" flipV="1">
            <a:off x="3872248" y="2986632"/>
            <a:ext cx="2356840" cy="504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47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51738B-403B-4BC3-9700-AB753AA77F1B}"/>
              </a:ext>
            </a:extLst>
          </p:cNvPr>
          <p:cNvSpPr/>
          <p:nvPr/>
        </p:nvSpPr>
        <p:spPr>
          <a:xfrm>
            <a:off x="2" y="54001"/>
            <a:ext cx="12141857" cy="6750001"/>
          </a:xfrm>
          <a:custGeom>
            <a:avLst/>
            <a:gdLst>
              <a:gd name="connsiteX0" fmla="*/ 54000 w 12141857"/>
              <a:gd name="connsiteY0" fmla="*/ 1263074 h 6750001"/>
              <a:gd name="connsiteX1" fmla="*/ 12141857 w 12141857"/>
              <a:gd name="connsiteY1" fmla="*/ 1263074 h 6750001"/>
              <a:gd name="connsiteX2" fmla="*/ 12141857 w 12141857"/>
              <a:gd name="connsiteY2" fmla="*/ 6750001 h 6750001"/>
              <a:gd name="connsiteX3" fmla="*/ 54000 w 12141857"/>
              <a:gd name="connsiteY3" fmla="*/ 6750001 h 6750001"/>
              <a:gd name="connsiteX4" fmla="*/ 0 w 12141857"/>
              <a:gd name="connsiteY4" fmla="*/ 1263074 h 6750001"/>
              <a:gd name="connsiteX5" fmla="*/ 0 w 12141857"/>
              <a:gd name="connsiteY5" fmla="*/ 1263074 h 6750001"/>
              <a:gd name="connsiteX6" fmla="*/ 0 w 12141857"/>
              <a:gd name="connsiteY6" fmla="*/ 6750001 h 6750001"/>
              <a:gd name="connsiteX7" fmla="*/ 0 w 12141857"/>
              <a:gd name="connsiteY7" fmla="*/ 6750001 h 6750001"/>
              <a:gd name="connsiteX8" fmla="*/ 54000 w 12141857"/>
              <a:gd name="connsiteY8" fmla="*/ 0 h 6750001"/>
              <a:gd name="connsiteX9" fmla="*/ 12141857 w 12141857"/>
              <a:gd name="connsiteY9" fmla="*/ 0 h 6750001"/>
              <a:gd name="connsiteX10" fmla="*/ 12141857 w 12141857"/>
              <a:gd name="connsiteY10" fmla="*/ 1209074 h 6750001"/>
              <a:gd name="connsiteX11" fmla="*/ 54000 w 12141857"/>
              <a:gd name="connsiteY11" fmla="*/ 1209074 h 6750001"/>
              <a:gd name="connsiteX12" fmla="*/ 0 w 12141857"/>
              <a:gd name="connsiteY12" fmla="*/ 0 h 6750001"/>
              <a:gd name="connsiteX13" fmla="*/ 0 w 12141857"/>
              <a:gd name="connsiteY13" fmla="*/ 0 h 6750001"/>
              <a:gd name="connsiteX14" fmla="*/ 0 w 12141857"/>
              <a:gd name="connsiteY14" fmla="*/ 1209074 h 6750001"/>
              <a:gd name="connsiteX15" fmla="*/ 0 w 12141857"/>
              <a:gd name="connsiteY15" fmla="*/ 1209074 h 675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41857" h="6750001">
                <a:moveTo>
                  <a:pt x="54000" y="1263074"/>
                </a:moveTo>
                <a:lnTo>
                  <a:pt x="12141857" y="1263074"/>
                </a:lnTo>
                <a:lnTo>
                  <a:pt x="12141857" y="6750001"/>
                </a:lnTo>
                <a:lnTo>
                  <a:pt x="54000" y="6750001"/>
                </a:lnTo>
                <a:close/>
                <a:moveTo>
                  <a:pt x="0" y="1263074"/>
                </a:moveTo>
                <a:lnTo>
                  <a:pt x="0" y="1263074"/>
                </a:lnTo>
                <a:lnTo>
                  <a:pt x="0" y="6750001"/>
                </a:lnTo>
                <a:lnTo>
                  <a:pt x="0" y="6750001"/>
                </a:lnTo>
                <a:close/>
                <a:moveTo>
                  <a:pt x="54000" y="0"/>
                </a:moveTo>
                <a:lnTo>
                  <a:pt x="12141857" y="0"/>
                </a:lnTo>
                <a:lnTo>
                  <a:pt x="12141857" y="1209074"/>
                </a:lnTo>
                <a:lnTo>
                  <a:pt x="54000" y="1209074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1209074"/>
                </a:lnTo>
                <a:lnTo>
                  <a:pt x="0" y="1209074"/>
                </a:lnTo>
                <a:close/>
              </a:path>
            </a:pathLst>
          </a:custGeom>
          <a:solidFill>
            <a:srgbClr val="27E5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5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E63D71-ED29-1191-83E0-C2EF1EEC7B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E5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444070-2B9C-4ACD-B826-9825F6B35DE2}"/>
              </a:ext>
            </a:extLst>
          </p:cNvPr>
          <p:cNvSpPr/>
          <p:nvPr/>
        </p:nvSpPr>
        <p:spPr>
          <a:xfrm flipV="1">
            <a:off x="-287565" y="1263073"/>
            <a:ext cx="12767129" cy="54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FA183B-7990-4976-9962-1CBE32FA94BE}"/>
              </a:ext>
            </a:extLst>
          </p:cNvPr>
          <p:cNvSpPr/>
          <p:nvPr/>
        </p:nvSpPr>
        <p:spPr>
          <a:xfrm>
            <a:off x="-464146" y="6804001"/>
            <a:ext cx="12767129" cy="54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BCE38A-762F-4178-B3F1-853CE82936DE}"/>
              </a:ext>
            </a:extLst>
          </p:cNvPr>
          <p:cNvSpPr/>
          <p:nvPr/>
        </p:nvSpPr>
        <p:spPr>
          <a:xfrm>
            <a:off x="-287565" y="0"/>
            <a:ext cx="12767129" cy="54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7146B7-611B-41FE-A4FC-69E54E2007E1}"/>
              </a:ext>
            </a:extLst>
          </p:cNvPr>
          <p:cNvSpPr/>
          <p:nvPr/>
        </p:nvSpPr>
        <p:spPr>
          <a:xfrm rot="16200000">
            <a:off x="-6356564" y="1518212"/>
            <a:ext cx="12767129" cy="54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F20726-10CF-458D-ABD5-CE942E389486}"/>
              </a:ext>
            </a:extLst>
          </p:cNvPr>
          <p:cNvSpPr/>
          <p:nvPr/>
        </p:nvSpPr>
        <p:spPr>
          <a:xfrm rot="16200000">
            <a:off x="5785293" y="3402000"/>
            <a:ext cx="12767129" cy="54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63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RASHMI RANJAN SAHOO</cp:lastModifiedBy>
  <cp:revision>28</cp:revision>
  <dcterms:created xsi:type="dcterms:W3CDTF">2023-07-31T02:01:30Z</dcterms:created>
  <dcterms:modified xsi:type="dcterms:W3CDTF">2024-06-09T10:17:28Z</dcterms:modified>
</cp:coreProperties>
</file>