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1"/>
  </p:notesMasterIdLst>
  <p:handoutMasterIdLst>
    <p:handoutMasterId r:id="rId32"/>
  </p:handoutMasterIdLst>
  <p:sldIdLst>
    <p:sldId id="256" r:id="rId2"/>
    <p:sldId id="260" r:id="rId3"/>
    <p:sldId id="258" r:id="rId4"/>
    <p:sldId id="262" r:id="rId5"/>
    <p:sldId id="263" r:id="rId6"/>
    <p:sldId id="267" r:id="rId7"/>
    <p:sldId id="264" r:id="rId8"/>
    <p:sldId id="272" r:id="rId9"/>
    <p:sldId id="281" r:id="rId10"/>
    <p:sldId id="282" r:id="rId11"/>
    <p:sldId id="283" r:id="rId12"/>
    <p:sldId id="277" r:id="rId13"/>
    <p:sldId id="279" r:id="rId14"/>
    <p:sldId id="284" r:id="rId15"/>
    <p:sldId id="285" r:id="rId16"/>
    <p:sldId id="286" r:id="rId17"/>
    <p:sldId id="290" r:id="rId18"/>
    <p:sldId id="287" r:id="rId19"/>
    <p:sldId id="291" r:id="rId20"/>
    <p:sldId id="270" r:id="rId21"/>
    <p:sldId id="292" r:id="rId22"/>
    <p:sldId id="293" r:id="rId23"/>
    <p:sldId id="294" r:id="rId24"/>
    <p:sldId id="295" r:id="rId25"/>
    <p:sldId id="296" r:id="rId26"/>
    <p:sldId id="297" r:id="rId27"/>
    <p:sldId id="269" r:id="rId28"/>
    <p:sldId id="289" r:id="rId29"/>
    <p:sldId id="29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8" autoAdjust="0"/>
    <p:restoredTop sz="94660"/>
  </p:normalViewPr>
  <p:slideViewPr>
    <p:cSldViewPr snapToGrid="0">
      <p:cViewPr varScale="1">
        <p:scale>
          <a:sx n="86" d="100"/>
          <a:sy n="86"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60E248-3C37-BEE6-F334-EACA041D49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AA7A6734-A6F1-BF1F-097F-267409B051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786A43-015F-442F-A363-9CA49820BB86}" type="datetimeFigureOut">
              <a:rPr lang="en-IN" smtClean="0"/>
              <a:t>14-07-2022</a:t>
            </a:fld>
            <a:endParaRPr lang="en-IN" dirty="0"/>
          </a:p>
        </p:txBody>
      </p:sp>
      <p:sp>
        <p:nvSpPr>
          <p:cNvPr id="4" name="Footer Placeholder 3">
            <a:extLst>
              <a:ext uri="{FF2B5EF4-FFF2-40B4-BE49-F238E27FC236}">
                <a16:creationId xmlns:a16="http://schemas.microsoft.com/office/drawing/2014/main" id="{9D8EE3E1-401C-BCAB-FD66-0C9A0E011A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3CC3A8C-A6FD-4B28-1D5C-53D480AC4D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3AB84-E7F9-45E2-A4A2-C0E2484E7299}" type="slidenum">
              <a:rPr lang="en-IN" smtClean="0"/>
              <a:t>‹#›</a:t>
            </a:fld>
            <a:endParaRPr lang="en-IN" dirty="0"/>
          </a:p>
        </p:txBody>
      </p:sp>
    </p:spTree>
    <p:extLst>
      <p:ext uri="{BB962C8B-B14F-4D97-AF65-F5344CB8AC3E}">
        <p14:creationId xmlns:p14="http://schemas.microsoft.com/office/powerpoint/2010/main" val="3608790275"/>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23.087"/>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4.862"/>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0 20,'0'-8,"0"-3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5.318"/>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471 30,'-8'0,"-16"0,-12 0,-4 0,1 0,2 0,0 0,1 0,-1 0,-3 0,-2 0,-8-13,5-3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5.518"/>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142 1,'-4'4,"-6"6,-5 0,-4 0,-3-3,-3-2,0-2,3-2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8.910"/>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0 5,'0'4,"0"-7,0-3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44.823"/>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45.864"/>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1 1,'4'4,"2"-3,-1-1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46.694"/>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0 10,'0'-4,"0"-1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46.871"/>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10 1,'-4'0,"-1"0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47.295"/>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1 10,'0'-4,"0"-2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47.503"/>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0.110"/>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8:05.623"/>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0.494"/>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0.879"/>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2.614"/>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3.094"/>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3.558"/>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0 10,'0'-4,"0"-1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3.743"/>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1 10,'0'-4,"0"-2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0T14:55:34.662"/>
    </inkml:context>
    <inkml:brush xml:id="br0">
      <inkml:brushProperty name="width" value="0.025" units="cm"/>
      <inkml:brushProperty name="height" value="0.15" units="cm"/>
      <inkml:brushProperty name="color" value="#33CCFF"/>
      <inkml:brushProperty name="ignorePressure" value="1"/>
      <inkml:brushProperty name="inkEffects" value="pencil"/>
    </inkml:brush>
  </inkml:definitions>
  <inkml:trace contextRef="#ctx0" brushRef="#br0">46 1,'-5'0,"-5"0,-5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6616B-A1F3-41D0-B323-EA803B646E51}" type="datetimeFigureOut">
              <a:rPr lang="en-IN" smtClean="0"/>
              <a:t>14-07-2022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00076-3995-4943-BF37-4431CAFB169D}" type="slidenum">
              <a:rPr lang="en-IN" smtClean="0"/>
              <a:t>‹#›</a:t>
            </a:fld>
            <a:endParaRPr lang="en-IN" dirty="0"/>
          </a:p>
        </p:txBody>
      </p:sp>
    </p:spTree>
    <p:extLst>
      <p:ext uri="{BB962C8B-B14F-4D97-AF65-F5344CB8AC3E}">
        <p14:creationId xmlns:p14="http://schemas.microsoft.com/office/powerpoint/2010/main" val="16014505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3D4F21-6EA2-4107-B3C1-3935DAAE4C52}"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BE467-8CCD-411E-B223-1BD742C82833}"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3E672-F91B-40F9-AEDA-FA1D54193F84}"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91AFF-99D8-4B75-B179-D657434FDB2A}"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90B0E9E-98A1-4F69-967B-87F21515D60C}" type="datetime1">
              <a:rPr lang="en-US" smtClean="0"/>
              <a:t>7/14/2022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13102B-3692-4CFE-A3B8-4A054EFC570C}"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CABF13-D73A-4703-A644-0314F63BE298}" type="datetime1">
              <a:rPr lang="en-US" smtClean="0"/>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E8ACC2-D969-4731-B12A-EA53C0A8B737}" type="datetime1">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987D8-EE24-4139-8E85-DAFA57931E6F}" type="datetime1">
              <a:rPr lang="en-US" smtClean="0"/>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6FD24C-DFF8-4D7A-B7A4-5DF8B8BDCC24}"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A3B40-7111-4CF4-A8CC-4EE16FE3E268}" type="datetime1">
              <a:rPr lang="en-US" smtClean="0"/>
              <a:t>7/14/2022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0292DC1-A46D-4DBE-9308-1938C6A5302A}" type="datetime1">
              <a:rPr lang="en-US" smtClean="0"/>
              <a:t>7/14/2022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image" Target="../media/image39.png"/><Relationship Id="rId18" Type="http://schemas.openxmlformats.org/officeDocument/2006/relationships/customXml" Target="../ink/ink6.xml"/><Relationship Id="rId26" Type="http://schemas.openxmlformats.org/officeDocument/2006/relationships/customXml" Target="../ink/ink10.xml"/><Relationship Id="rId39" Type="http://schemas.openxmlformats.org/officeDocument/2006/relationships/image" Target="../media/image52.png"/><Relationship Id="rId21" Type="http://schemas.openxmlformats.org/officeDocument/2006/relationships/image" Target="../media/image43.png"/><Relationship Id="rId34" Type="http://schemas.openxmlformats.org/officeDocument/2006/relationships/customXml" Target="../ink/ink14.xml"/><Relationship Id="rId42" Type="http://schemas.openxmlformats.org/officeDocument/2006/relationships/customXml" Target="../ink/ink18.xml"/><Relationship Id="rId47" Type="http://schemas.openxmlformats.org/officeDocument/2006/relationships/image" Target="../media/image56.png"/><Relationship Id="rId7" Type="http://schemas.openxmlformats.org/officeDocument/2006/relationships/image" Target="../media/image36.svg"/><Relationship Id="rId2" Type="http://schemas.openxmlformats.org/officeDocument/2006/relationships/image" Target="../media/image31.png"/><Relationship Id="rId16" Type="http://schemas.openxmlformats.org/officeDocument/2006/relationships/customXml" Target="../ink/ink5.xml"/><Relationship Id="rId29"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png"/><Relationship Id="rId24" Type="http://schemas.openxmlformats.org/officeDocument/2006/relationships/customXml" Target="../ink/ink9.xml"/><Relationship Id="rId32" Type="http://schemas.openxmlformats.org/officeDocument/2006/relationships/customXml" Target="../ink/ink13.xml"/><Relationship Id="rId37" Type="http://schemas.openxmlformats.org/officeDocument/2006/relationships/image" Target="../media/image51.png"/><Relationship Id="rId40" Type="http://schemas.openxmlformats.org/officeDocument/2006/relationships/customXml" Target="../ink/ink17.xml"/><Relationship Id="rId45" Type="http://schemas.openxmlformats.org/officeDocument/2006/relationships/image" Target="../media/image55.png"/><Relationship Id="rId5" Type="http://schemas.openxmlformats.org/officeDocument/2006/relationships/image" Target="../media/image34.svg"/><Relationship Id="rId15" Type="http://schemas.openxmlformats.org/officeDocument/2006/relationships/image" Target="../media/image40.png"/><Relationship Id="rId23" Type="http://schemas.openxmlformats.org/officeDocument/2006/relationships/image" Target="../media/image44.png"/><Relationship Id="rId28" Type="http://schemas.openxmlformats.org/officeDocument/2006/relationships/customXml" Target="../ink/ink11.xml"/><Relationship Id="rId36" Type="http://schemas.openxmlformats.org/officeDocument/2006/relationships/customXml" Target="../ink/ink15.xml"/><Relationship Id="rId10" Type="http://schemas.openxmlformats.org/officeDocument/2006/relationships/customXml" Target="../ink/ink2.xml"/><Relationship Id="rId19" Type="http://schemas.openxmlformats.org/officeDocument/2006/relationships/image" Target="../media/image42.png"/><Relationship Id="rId31" Type="http://schemas.openxmlformats.org/officeDocument/2006/relationships/image" Target="../media/image48.png"/><Relationship Id="rId44" Type="http://schemas.openxmlformats.org/officeDocument/2006/relationships/customXml" Target="../ink/ink19.xml"/><Relationship Id="rId4" Type="http://schemas.openxmlformats.org/officeDocument/2006/relationships/image" Target="../media/image33.png"/><Relationship Id="rId9" Type="http://schemas.openxmlformats.org/officeDocument/2006/relationships/image" Target="../media/image37.png"/><Relationship Id="rId14" Type="http://schemas.openxmlformats.org/officeDocument/2006/relationships/customXml" Target="../ink/ink4.xml"/><Relationship Id="rId22" Type="http://schemas.openxmlformats.org/officeDocument/2006/relationships/customXml" Target="../ink/ink8.xml"/><Relationship Id="rId27" Type="http://schemas.openxmlformats.org/officeDocument/2006/relationships/image" Target="../media/image46.png"/><Relationship Id="rId30" Type="http://schemas.openxmlformats.org/officeDocument/2006/relationships/customXml" Target="../ink/ink12.xml"/><Relationship Id="rId35" Type="http://schemas.openxmlformats.org/officeDocument/2006/relationships/image" Target="../media/image50.png"/><Relationship Id="rId43" Type="http://schemas.openxmlformats.org/officeDocument/2006/relationships/image" Target="../media/image54.png"/><Relationship Id="rId8" Type="http://schemas.openxmlformats.org/officeDocument/2006/relationships/customXml" Target="../ink/ink1.xml"/><Relationship Id="rId3" Type="http://schemas.openxmlformats.org/officeDocument/2006/relationships/image" Target="../media/image32.svg"/><Relationship Id="rId12" Type="http://schemas.openxmlformats.org/officeDocument/2006/relationships/customXml" Target="../ink/ink3.xml"/><Relationship Id="rId17" Type="http://schemas.openxmlformats.org/officeDocument/2006/relationships/image" Target="../media/image41.png"/><Relationship Id="rId25" Type="http://schemas.openxmlformats.org/officeDocument/2006/relationships/image" Target="../media/image45.png"/><Relationship Id="rId33" Type="http://schemas.openxmlformats.org/officeDocument/2006/relationships/image" Target="../media/image49.png"/><Relationship Id="rId38" Type="http://schemas.openxmlformats.org/officeDocument/2006/relationships/customXml" Target="../ink/ink16.xml"/><Relationship Id="rId46" Type="http://schemas.openxmlformats.org/officeDocument/2006/relationships/customXml" Target="../ink/ink20.xml"/><Relationship Id="rId20" Type="http://schemas.openxmlformats.org/officeDocument/2006/relationships/customXml" Target="../ink/ink7.xml"/><Relationship Id="rId41"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H9yACitf-K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DBA6-1FE6-A739-B37F-18E5BAE7CD13}"/>
              </a:ext>
            </a:extLst>
          </p:cNvPr>
          <p:cNvSpPr>
            <a:spLocks noGrp="1"/>
          </p:cNvSpPr>
          <p:nvPr>
            <p:ph type="ctrTitle"/>
          </p:nvPr>
        </p:nvSpPr>
        <p:spPr>
          <a:xfrm>
            <a:off x="882558" y="1243641"/>
            <a:ext cx="10015343" cy="3470093"/>
          </a:xfrm>
        </p:spPr>
        <p:txBody>
          <a:bodyPr/>
          <a:lstStyle/>
          <a:p>
            <a:r>
              <a:rPr lang="en-US" sz="7200" dirty="0"/>
              <a:t>Air quality index prediction using Machine learning </a:t>
            </a:r>
            <a:endParaRPr lang="en-IN" sz="7200" dirty="0"/>
          </a:p>
        </p:txBody>
      </p:sp>
      <p:sp>
        <p:nvSpPr>
          <p:cNvPr id="3" name="Subtitle 2">
            <a:extLst>
              <a:ext uri="{FF2B5EF4-FFF2-40B4-BE49-F238E27FC236}">
                <a16:creationId xmlns:a16="http://schemas.microsoft.com/office/drawing/2014/main" id="{B8F093B4-AE12-750F-2334-06541062BDD7}"/>
              </a:ext>
            </a:extLst>
          </p:cNvPr>
          <p:cNvSpPr>
            <a:spLocks noGrp="1"/>
          </p:cNvSpPr>
          <p:nvPr>
            <p:ph type="subTitle" idx="1"/>
          </p:nvPr>
        </p:nvSpPr>
        <p:spPr>
          <a:xfrm>
            <a:off x="882558" y="4681893"/>
            <a:ext cx="4386228" cy="1321150"/>
          </a:xfrm>
        </p:spPr>
        <p:txBody>
          <a:bodyPr>
            <a:normAutofit/>
          </a:bodyPr>
          <a:lstStyle/>
          <a:p>
            <a:r>
              <a:rPr lang="en-US" dirty="0"/>
              <a:t>Guided by : Dr. Mridu Sahu (Assistant Professor)NIT Raipur </a:t>
            </a:r>
          </a:p>
          <a:p>
            <a:r>
              <a:rPr lang="en-US" dirty="0"/>
              <a:t>Presented by : Rashmi Dongre</a:t>
            </a:r>
          </a:p>
          <a:p>
            <a:endParaRPr lang="en-IN" dirty="0"/>
          </a:p>
        </p:txBody>
      </p:sp>
      <p:grpSp>
        <p:nvGrpSpPr>
          <p:cNvPr id="4" name="Google Shape;1679;p23">
            <a:extLst>
              <a:ext uri="{FF2B5EF4-FFF2-40B4-BE49-F238E27FC236}">
                <a16:creationId xmlns:a16="http://schemas.microsoft.com/office/drawing/2014/main" id="{C902EE99-1B07-7951-4E61-31048B6B4A39}"/>
              </a:ext>
            </a:extLst>
          </p:cNvPr>
          <p:cNvGrpSpPr/>
          <p:nvPr/>
        </p:nvGrpSpPr>
        <p:grpSpPr>
          <a:xfrm>
            <a:off x="8819027" y="3383535"/>
            <a:ext cx="2975896" cy="3025151"/>
            <a:chOff x="3084052" y="1141561"/>
            <a:chExt cx="2975896" cy="3025151"/>
          </a:xfrm>
        </p:grpSpPr>
        <p:grpSp>
          <p:nvGrpSpPr>
            <p:cNvPr id="5" name="Google Shape;1680;p23">
              <a:extLst>
                <a:ext uri="{FF2B5EF4-FFF2-40B4-BE49-F238E27FC236}">
                  <a16:creationId xmlns:a16="http://schemas.microsoft.com/office/drawing/2014/main" id="{CF519A16-169F-2DB4-5566-93B1BC89F3E5}"/>
                </a:ext>
              </a:extLst>
            </p:cNvPr>
            <p:cNvGrpSpPr/>
            <p:nvPr/>
          </p:nvGrpSpPr>
          <p:grpSpPr>
            <a:xfrm>
              <a:off x="3084052" y="1141561"/>
              <a:ext cx="2975896" cy="3025151"/>
              <a:chOff x="3006415" y="1141561"/>
              <a:chExt cx="2975896" cy="3025151"/>
            </a:xfrm>
          </p:grpSpPr>
          <p:sp>
            <p:nvSpPr>
              <p:cNvPr id="25" name="Google Shape;1681;p23">
                <a:extLst>
                  <a:ext uri="{FF2B5EF4-FFF2-40B4-BE49-F238E27FC236}">
                    <a16:creationId xmlns:a16="http://schemas.microsoft.com/office/drawing/2014/main" id="{262BAEC5-6A90-718C-5DA8-4F8AEFB2C9CA}"/>
                  </a:ext>
                </a:extLst>
              </p:cNvPr>
              <p:cNvSpPr/>
              <p:nvPr/>
            </p:nvSpPr>
            <p:spPr>
              <a:xfrm>
                <a:off x="3161700" y="1346113"/>
                <a:ext cx="2820600" cy="28206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82;p23">
                <a:extLst>
                  <a:ext uri="{FF2B5EF4-FFF2-40B4-BE49-F238E27FC236}">
                    <a16:creationId xmlns:a16="http://schemas.microsoft.com/office/drawing/2014/main" id="{CBE62948-B742-A3EA-4D73-143E4F2108E3}"/>
                  </a:ext>
                </a:extLst>
              </p:cNvPr>
              <p:cNvSpPr/>
              <p:nvPr/>
            </p:nvSpPr>
            <p:spPr>
              <a:xfrm rot="10800000">
                <a:off x="3006415" y="1141561"/>
                <a:ext cx="2975896" cy="1519640"/>
              </a:xfrm>
              <a:custGeom>
                <a:avLst/>
                <a:gdLst/>
                <a:ahLst/>
                <a:cxnLst/>
                <a:rect l="l" t="t" r="r" b="b"/>
                <a:pathLst>
                  <a:path w="251981" h="128674" extrusionOk="0">
                    <a:moveTo>
                      <a:pt x="242407" y="0"/>
                    </a:moveTo>
                    <a:cubicBezTo>
                      <a:pt x="241206" y="7272"/>
                      <a:pt x="233167" y="11509"/>
                      <a:pt x="225829" y="11942"/>
                    </a:cubicBezTo>
                    <a:cubicBezTo>
                      <a:pt x="225254" y="11974"/>
                      <a:pt x="224679" y="11988"/>
                      <a:pt x="224104" y="11988"/>
                    </a:cubicBezTo>
                    <a:cubicBezTo>
                      <a:pt x="217350" y="11988"/>
                      <a:pt x="210643" y="9974"/>
                      <a:pt x="203880" y="9574"/>
                    </a:cubicBezTo>
                    <a:cubicBezTo>
                      <a:pt x="203168" y="9526"/>
                      <a:pt x="202448" y="9501"/>
                      <a:pt x="201723" y="9501"/>
                    </a:cubicBezTo>
                    <a:cubicBezTo>
                      <a:pt x="194941" y="9501"/>
                      <a:pt x="187811" y="11690"/>
                      <a:pt x="184466" y="17446"/>
                    </a:cubicBezTo>
                    <a:cubicBezTo>
                      <a:pt x="182364" y="21082"/>
                      <a:pt x="182164" y="25419"/>
                      <a:pt x="181464" y="29555"/>
                    </a:cubicBezTo>
                    <a:cubicBezTo>
                      <a:pt x="180763" y="33658"/>
                      <a:pt x="179162" y="38094"/>
                      <a:pt x="175493" y="40096"/>
                    </a:cubicBezTo>
                    <a:cubicBezTo>
                      <a:pt x="174076" y="40879"/>
                      <a:pt x="172574" y="41198"/>
                      <a:pt x="171029" y="41198"/>
                    </a:cubicBezTo>
                    <a:cubicBezTo>
                      <a:pt x="167042" y="41198"/>
                      <a:pt x="162770" y="39073"/>
                      <a:pt x="158948" y="37294"/>
                    </a:cubicBezTo>
                    <a:cubicBezTo>
                      <a:pt x="155278" y="35616"/>
                      <a:pt x="151036" y="34345"/>
                      <a:pt x="147047" y="34345"/>
                    </a:cubicBezTo>
                    <a:cubicBezTo>
                      <a:pt x="143821" y="34345"/>
                      <a:pt x="140760" y="35176"/>
                      <a:pt x="138300" y="37294"/>
                    </a:cubicBezTo>
                    <a:cubicBezTo>
                      <a:pt x="133763" y="41263"/>
                      <a:pt x="132462" y="48669"/>
                      <a:pt x="126825" y="50837"/>
                    </a:cubicBezTo>
                    <a:cubicBezTo>
                      <a:pt x="125845" y="51215"/>
                      <a:pt x="124865" y="51387"/>
                      <a:pt x="123893" y="51387"/>
                    </a:cubicBezTo>
                    <a:cubicBezTo>
                      <a:pt x="119039" y="51387"/>
                      <a:pt x="114393" y="47111"/>
                      <a:pt x="111113" y="42998"/>
                    </a:cubicBezTo>
                    <a:cubicBezTo>
                      <a:pt x="106610" y="37394"/>
                      <a:pt x="102407" y="31490"/>
                      <a:pt x="98571" y="25419"/>
                    </a:cubicBezTo>
                    <a:cubicBezTo>
                      <a:pt x="95569" y="20649"/>
                      <a:pt x="92400" y="15411"/>
                      <a:pt x="87096" y="13443"/>
                    </a:cubicBezTo>
                    <a:cubicBezTo>
                      <a:pt x="85685" y="12919"/>
                      <a:pt x="84246" y="12678"/>
                      <a:pt x="82810" y="12678"/>
                    </a:cubicBezTo>
                    <a:cubicBezTo>
                      <a:pt x="76575" y="12678"/>
                      <a:pt x="70400" y="17213"/>
                      <a:pt x="66849" y="22717"/>
                    </a:cubicBezTo>
                    <a:cubicBezTo>
                      <a:pt x="62445" y="29455"/>
                      <a:pt x="60577" y="37494"/>
                      <a:pt x="56741" y="44566"/>
                    </a:cubicBezTo>
                    <a:cubicBezTo>
                      <a:pt x="53174" y="51111"/>
                      <a:pt x="46751" y="57079"/>
                      <a:pt x="39485" y="57079"/>
                    </a:cubicBezTo>
                    <a:cubicBezTo>
                      <a:pt x="38937" y="57079"/>
                      <a:pt x="38384" y="57045"/>
                      <a:pt x="37828" y="56975"/>
                    </a:cubicBezTo>
                    <a:cubicBezTo>
                      <a:pt x="31957" y="56274"/>
                      <a:pt x="27254" y="51771"/>
                      <a:pt x="21583" y="50303"/>
                    </a:cubicBezTo>
                    <a:cubicBezTo>
                      <a:pt x="20413" y="50005"/>
                      <a:pt x="19221" y="49863"/>
                      <a:pt x="18030" y="49863"/>
                    </a:cubicBezTo>
                    <a:cubicBezTo>
                      <a:pt x="10430" y="49863"/>
                      <a:pt x="2895" y="55632"/>
                      <a:pt x="1569" y="63246"/>
                    </a:cubicBezTo>
                    <a:cubicBezTo>
                      <a:pt x="1" y="72252"/>
                      <a:pt x="1" y="87396"/>
                      <a:pt x="4037" y="95602"/>
                    </a:cubicBezTo>
                    <a:cubicBezTo>
                      <a:pt x="8073" y="103775"/>
                      <a:pt x="16012" y="109946"/>
                      <a:pt x="24919" y="111780"/>
                    </a:cubicBezTo>
                    <a:cubicBezTo>
                      <a:pt x="27172" y="112239"/>
                      <a:pt x="29444" y="112436"/>
                      <a:pt x="31722" y="112436"/>
                    </a:cubicBezTo>
                    <a:cubicBezTo>
                      <a:pt x="38886" y="112436"/>
                      <a:pt x="46120" y="110492"/>
                      <a:pt x="53105" y="108645"/>
                    </a:cubicBezTo>
                    <a:cubicBezTo>
                      <a:pt x="58392" y="107230"/>
                      <a:pt x="63711" y="106622"/>
                      <a:pt x="69056" y="106622"/>
                    </a:cubicBezTo>
                    <a:cubicBezTo>
                      <a:pt x="98107" y="106622"/>
                      <a:pt x="127910" y="124587"/>
                      <a:pt x="157380" y="128559"/>
                    </a:cubicBezTo>
                    <a:cubicBezTo>
                      <a:pt x="157942" y="128636"/>
                      <a:pt x="158504" y="128673"/>
                      <a:pt x="159066" y="128673"/>
                    </a:cubicBezTo>
                    <a:cubicBezTo>
                      <a:pt x="173786" y="128673"/>
                      <a:pt x="188311" y="103207"/>
                      <a:pt x="203173" y="103207"/>
                    </a:cubicBezTo>
                    <a:cubicBezTo>
                      <a:pt x="203219" y="103207"/>
                      <a:pt x="203266" y="103207"/>
                      <a:pt x="203313" y="103208"/>
                    </a:cubicBezTo>
                    <a:cubicBezTo>
                      <a:pt x="203649" y="103213"/>
                      <a:pt x="203986" y="103215"/>
                      <a:pt x="204323" y="103215"/>
                    </a:cubicBezTo>
                    <a:cubicBezTo>
                      <a:pt x="219484" y="103215"/>
                      <a:pt x="235724" y="98058"/>
                      <a:pt x="244175" y="85495"/>
                    </a:cubicBezTo>
                    <a:cubicBezTo>
                      <a:pt x="251180" y="75088"/>
                      <a:pt x="251580" y="61678"/>
                      <a:pt x="251747" y="49102"/>
                    </a:cubicBezTo>
                    <a:cubicBezTo>
                      <a:pt x="251981" y="32190"/>
                      <a:pt x="250646" y="14778"/>
                      <a:pt x="2424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683;p23">
              <a:extLst>
                <a:ext uri="{FF2B5EF4-FFF2-40B4-BE49-F238E27FC236}">
                  <a16:creationId xmlns:a16="http://schemas.microsoft.com/office/drawing/2014/main" id="{48472775-2FE6-CF66-42A1-D682190285FF}"/>
                </a:ext>
              </a:extLst>
            </p:cNvPr>
            <p:cNvGrpSpPr/>
            <p:nvPr/>
          </p:nvGrpSpPr>
          <p:grpSpPr>
            <a:xfrm>
              <a:off x="3981074" y="1809513"/>
              <a:ext cx="1181852" cy="2202623"/>
              <a:chOff x="3981250" y="1673348"/>
              <a:chExt cx="1181852" cy="2202623"/>
            </a:xfrm>
          </p:grpSpPr>
          <p:grpSp>
            <p:nvGrpSpPr>
              <p:cNvPr id="8" name="Google Shape;1684;p23">
                <a:extLst>
                  <a:ext uri="{FF2B5EF4-FFF2-40B4-BE49-F238E27FC236}">
                    <a16:creationId xmlns:a16="http://schemas.microsoft.com/office/drawing/2014/main" id="{1579247A-92A8-484A-04A5-B986F74796EF}"/>
                  </a:ext>
                </a:extLst>
              </p:cNvPr>
              <p:cNvGrpSpPr/>
              <p:nvPr/>
            </p:nvGrpSpPr>
            <p:grpSpPr>
              <a:xfrm>
                <a:off x="3981250" y="1673348"/>
                <a:ext cx="1181852" cy="2170466"/>
                <a:chOff x="3568550" y="1876100"/>
                <a:chExt cx="2006881" cy="3685627"/>
              </a:xfrm>
            </p:grpSpPr>
            <p:sp>
              <p:nvSpPr>
                <p:cNvPr id="10" name="Google Shape;1685;p23">
                  <a:extLst>
                    <a:ext uri="{FF2B5EF4-FFF2-40B4-BE49-F238E27FC236}">
                      <a16:creationId xmlns:a16="http://schemas.microsoft.com/office/drawing/2014/main" id="{95EA1E6B-5AFC-424C-B25B-A87D159A21B6}"/>
                    </a:ext>
                  </a:extLst>
                </p:cNvPr>
                <p:cNvSpPr/>
                <p:nvPr/>
              </p:nvSpPr>
              <p:spPr>
                <a:xfrm>
                  <a:off x="3568550" y="1876100"/>
                  <a:ext cx="1345248" cy="1025622"/>
                </a:xfrm>
                <a:custGeom>
                  <a:avLst/>
                  <a:gdLst/>
                  <a:ahLst/>
                  <a:cxnLst/>
                  <a:rect l="l" t="t" r="r" b="b"/>
                  <a:pathLst>
                    <a:path w="32490" h="24769" extrusionOk="0">
                      <a:moveTo>
                        <a:pt x="19307" y="1"/>
                      </a:moveTo>
                      <a:cubicBezTo>
                        <a:pt x="16110" y="1"/>
                        <a:pt x="13031" y="1529"/>
                        <a:pt x="10041" y="2819"/>
                      </a:cubicBezTo>
                      <a:cubicBezTo>
                        <a:pt x="7870" y="3756"/>
                        <a:pt x="5495" y="4568"/>
                        <a:pt x="3174" y="4568"/>
                      </a:cubicBezTo>
                      <a:cubicBezTo>
                        <a:pt x="2108" y="4568"/>
                        <a:pt x="1052" y="4396"/>
                        <a:pt x="33" y="3987"/>
                      </a:cubicBezTo>
                      <a:lnTo>
                        <a:pt x="33" y="3987"/>
                      </a:lnTo>
                      <a:cubicBezTo>
                        <a:pt x="0" y="8023"/>
                        <a:pt x="2335" y="12259"/>
                        <a:pt x="5804" y="14328"/>
                      </a:cubicBezTo>
                      <a:cubicBezTo>
                        <a:pt x="7656" y="15456"/>
                        <a:pt x="9806" y="16025"/>
                        <a:pt x="11954" y="16025"/>
                      </a:cubicBezTo>
                      <a:cubicBezTo>
                        <a:pt x="13868" y="16025"/>
                        <a:pt x="15781" y="15573"/>
                        <a:pt x="17479" y="14661"/>
                      </a:cubicBezTo>
                      <a:cubicBezTo>
                        <a:pt x="18447" y="14161"/>
                        <a:pt x="19381" y="13994"/>
                        <a:pt x="20481" y="13961"/>
                      </a:cubicBezTo>
                      <a:cubicBezTo>
                        <a:pt x="20555" y="13958"/>
                        <a:pt x="20629" y="13957"/>
                        <a:pt x="20703" y="13957"/>
                      </a:cubicBezTo>
                      <a:cubicBezTo>
                        <a:pt x="21708" y="13957"/>
                        <a:pt x="22778" y="14176"/>
                        <a:pt x="23617" y="14828"/>
                      </a:cubicBezTo>
                      <a:cubicBezTo>
                        <a:pt x="24451" y="15462"/>
                        <a:pt x="24885" y="16429"/>
                        <a:pt x="25151" y="17430"/>
                      </a:cubicBezTo>
                      <a:cubicBezTo>
                        <a:pt x="25385" y="18430"/>
                        <a:pt x="25452" y="19431"/>
                        <a:pt x="25452" y="20465"/>
                      </a:cubicBezTo>
                      <a:cubicBezTo>
                        <a:pt x="25452" y="21666"/>
                        <a:pt x="25652" y="23534"/>
                        <a:pt x="25685" y="24768"/>
                      </a:cubicBezTo>
                      <a:cubicBezTo>
                        <a:pt x="27353" y="22133"/>
                        <a:pt x="29188" y="19631"/>
                        <a:pt x="30489" y="16796"/>
                      </a:cubicBezTo>
                      <a:cubicBezTo>
                        <a:pt x="31789" y="13961"/>
                        <a:pt x="32490" y="10758"/>
                        <a:pt x="31789" y="7756"/>
                      </a:cubicBezTo>
                      <a:cubicBezTo>
                        <a:pt x="31056" y="4687"/>
                        <a:pt x="28120" y="2919"/>
                        <a:pt x="25285" y="1618"/>
                      </a:cubicBezTo>
                      <a:cubicBezTo>
                        <a:pt x="23550" y="818"/>
                        <a:pt x="21782" y="151"/>
                        <a:pt x="19881" y="17"/>
                      </a:cubicBezTo>
                      <a:cubicBezTo>
                        <a:pt x="19689" y="6"/>
                        <a:pt x="19498" y="1"/>
                        <a:pt x="19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686;p23">
                  <a:extLst>
                    <a:ext uri="{FF2B5EF4-FFF2-40B4-BE49-F238E27FC236}">
                      <a16:creationId xmlns:a16="http://schemas.microsoft.com/office/drawing/2014/main" id="{DFC83D77-278B-9642-C118-A3DDCDB8D84A}"/>
                    </a:ext>
                  </a:extLst>
                </p:cNvPr>
                <p:cNvSpPr/>
                <p:nvPr/>
              </p:nvSpPr>
              <p:spPr>
                <a:xfrm>
                  <a:off x="4060242" y="2909044"/>
                  <a:ext cx="1476502" cy="2387349"/>
                </a:xfrm>
                <a:custGeom>
                  <a:avLst/>
                  <a:gdLst/>
                  <a:ahLst/>
                  <a:cxnLst/>
                  <a:rect l="l" t="t" r="r" b="b"/>
                  <a:pathLst>
                    <a:path w="35660" h="57655" extrusionOk="0">
                      <a:moveTo>
                        <a:pt x="14930" y="1"/>
                      </a:moveTo>
                      <a:cubicBezTo>
                        <a:pt x="12227" y="1"/>
                        <a:pt x="9543" y="500"/>
                        <a:pt x="7105" y="1556"/>
                      </a:cubicBezTo>
                      <a:cubicBezTo>
                        <a:pt x="3936" y="2890"/>
                        <a:pt x="1902" y="5626"/>
                        <a:pt x="934" y="8494"/>
                      </a:cubicBezTo>
                      <a:cubicBezTo>
                        <a:pt x="0" y="11330"/>
                        <a:pt x="34" y="14332"/>
                        <a:pt x="134" y="17267"/>
                      </a:cubicBezTo>
                      <a:cubicBezTo>
                        <a:pt x="634" y="30243"/>
                        <a:pt x="2235" y="43186"/>
                        <a:pt x="3836" y="56095"/>
                      </a:cubicBezTo>
                      <a:cubicBezTo>
                        <a:pt x="10032" y="57081"/>
                        <a:pt x="16256" y="57654"/>
                        <a:pt x="22507" y="57654"/>
                      </a:cubicBezTo>
                      <a:cubicBezTo>
                        <a:pt x="25982" y="57654"/>
                        <a:pt x="29465" y="57477"/>
                        <a:pt x="32957" y="57096"/>
                      </a:cubicBezTo>
                      <a:cubicBezTo>
                        <a:pt x="31489" y="56862"/>
                        <a:pt x="31189" y="56729"/>
                        <a:pt x="29788" y="56362"/>
                      </a:cubicBezTo>
                      <a:cubicBezTo>
                        <a:pt x="28954" y="47722"/>
                        <a:pt x="29655" y="38949"/>
                        <a:pt x="31956" y="30443"/>
                      </a:cubicBezTo>
                      <a:cubicBezTo>
                        <a:pt x="33458" y="24806"/>
                        <a:pt x="35659" y="19068"/>
                        <a:pt x="34325" y="13398"/>
                      </a:cubicBezTo>
                      <a:cubicBezTo>
                        <a:pt x="33157" y="8561"/>
                        <a:pt x="29255" y="4224"/>
                        <a:pt x="23984" y="1889"/>
                      </a:cubicBezTo>
                      <a:cubicBezTo>
                        <a:pt x="21167" y="659"/>
                        <a:pt x="18035" y="1"/>
                        <a:pt x="14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687;p23">
                  <a:extLst>
                    <a:ext uri="{FF2B5EF4-FFF2-40B4-BE49-F238E27FC236}">
                      <a16:creationId xmlns:a16="http://schemas.microsoft.com/office/drawing/2014/main" id="{947C878E-0594-10AD-B5FB-4C61069AF823}"/>
                    </a:ext>
                  </a:extLst>
                </p:cNvPr>
                <p:cNvSpPr/>
                <p:nvPr/>
              </p:nvSpPr>
              <p:spPr>
                <a:xfrm>
                  <a:off x="4858544" y="3049865"/>
                  <a:ext cx="678214" cy="2249959"/>
                </a:xfrm>
                <a:custGeom>
                  <a:avLst/>
                  <a:gdLst/>
                  <a:ahLst/>
                  <a:cxnLst/>
                  <a:rect l="l" t="t" r="r" b="b"/>
                  <a:pathLst>
                    <a:path w="16380" h="54337" extrusionOk="0">
                      <a:moveTo>
                        <a:pt x="5221" y="0"/>
                      </a:moveTo>
                      <a:cubicBezTo>
                        <a:pt x="5027" y="0"/>
                        <a:pt x="4832" y="8"/>
                        <a:pt x="4637" y="23"/>
                      </a:cubicBezTo>
                      <a:cubicBezTo>
                        <a:pt x="3003" y="4660"/>
                        <a:pt x="2169" y="9596"/>
                        <a:pt x="2469" y="14500"/>
                      </a:cubicBezTo>
                      <a:cubicBezTo>
                        <a:pt x="3303" y="27809"/>
                        <a:pt x="2703" y="41286"/>
                        <a:pt x="1" y="54295"/>
                      </a:cubicBezTo>
                      <a:cubicBezTo>
                        <a:pt x="1112" y="54321"/>
                        <a:pt x="2224" y="54337"/>
                        <a:pt x="3337" y="54337"/>
                      </a:cubicBezTo>
                      <a:cubicBezTo>
                        <a:pt x="5097" y="54337"/>
                        <a:pt x="6862" y="54297"/>
                        <a:pt x="8640" y="54195"/>
                      </a:cubicBezTo>
                      <a:cubicBezTo>
                        <a:pt x="9207" y="52627"/>
                        <a:pt x="9741" y="51026"/>
                        <a:pt x="10241" y="49392"/>
                      </a:cubicBezTo>
                      <a:cubicBezTo>
                        <a:pt x="9874" y="41886"/>
                        <a:pt x="10708" y="34381"/>
                        <a:pt x="12676" y="27042"/>
                      </a:cubicBezTo>
                      <a:cubicBezTo>
                        <a:pt x="14178" y="21438"/>
                        <a:pt x="16379" y="15667"/>
                        <a:pt x="15045" y="9997"/>
                      </a:cubicBezTo>
                      <a:cubicBezTo>
                        <a:pt x="14144" y="6361"/>
                        <a:pt x="11742" y="3025"/>
                        <a:pt x="8373" y="623"/>
                      </a:cubicBezTo>
                      <a:cubicBezTo>
                        <a:pt x="7357" y="228"/>
                        <a:pt x="6293" y="0"/>
                        <a:pt x="5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688;p23">
                  <a:extLst>
                    <a:ext uri="{FF2B5EF4-FFF2-40B4-BE49-F238E27FC236}">
                      <a16:creationId xmlns:a16="http://schemas.microsoft.com/office/drawing/2014/main" id="{BA7B437E-67E0-1F73-BE0F-096874B9B522}"/>
                    </a:ext>
                  </a:extLst>
                </p:cNvPr>
                <p:cNvSpPr/>
                <p:nvPr/>
              </p:nvSpPr>
              <p:spPr>
                <a:xfrm>
                  <a:off x="4342008" y="2509357"/>
                  <a:ext cx="443365" cy="624384"/>
                </a:xfrm>
                <a:custGeom>
                  <a:avLst/>
                  <a:gdLst/>
                  <a:ahLst/>
                  <a:cxnLst/>
                  <a:rect l="l" t="t" r="r" b="b"/>
                  <a:pathLst>
                    <a:path w="10708" h="15079" extrusionOk="0">
                      <a:moveTo>
                        <a:pt x="6038" y="1"/>
                      </a:moveTo>
                      <a:cubicBezTo>
                        <a:pt x="3870" y="535"/>
                        <a:pt x="1501" y="1869"/>
                        <a:pt x="0" y="3637"/>
                      </a:cubicBezTo>
                      <a:cubicBezTo>
                        <a:pt x="1268" y="7306"/>
                        <a:pt x="2469" y="10975"/>
                        <a:pt x="3703" y="14678"/>
                      </a:cubicBezTo>
                      <a:cubicBezTo>
                        <a:pt x="4120" y="14945"/>
                        <a:pt x="4979" y="15078"/>
                        <a:pt x="5858" y="15078"/>
                      </a:cubicBezTo>
                      <a:cubicBezTo>
                        <a:pt x="6738" y="15078"/>
                        <a:pt x="7639" y="14945"/>
                        <a:pt x="8139" y="14678"/>
                      </a:cubicBezTo>
                      <a:cubicBezTo>
                        <a:pt x="9540" y="13877"/>
                        <a:pt x="10574" y="12543"/>
                        <a:pt x="10708" y="11009"/>
                      </a:cubicBezTo>
                      <a:cubicBezTo>
                        <a:pt x="8773" y="7706"/>
                        <a:pt x="7105" y="3704"/>
                        <a:pt x="6038" y="1"/>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689;p23">
                  <a:extLst>
                    <a:ext uri="{FF2B5EF4-FFF2-40B4-BE49-F238E27FC236}">
                      <a16:creationId xmlns:a16="http://schemas.microsoft.com/office/drawing/2014/main" id="{0F008CB0-21CC-3E42-78EC-1B93BB648E68}"/>
                    </a:ext>
                  </a:extLst>
                </p:cNvPr>
                <p:cNvSpPr/>
                <p:nvPr/>
              </p:nvSpPr>
              <p:spPr>
                <a:xfrm>
                  <a:off x="4346149" y="2545297"/>
                  <a:ext cx="353599" cy="546993"/>
                </a:xfrm>
                <a:custGeom>
                  <a:avLst/>
                  <a:gdLst/>
                  <a:ahLst/>
                  <a:cxnLst/>
                  <a:rect l="l" t="t" r="r" b="b"/>
                  <a:pathLst>
                    <a:path w="8540" h="13210" extrusionOk="0">
                      <a:moveTo>
                        <a:pt x="4570" y="0"/>
                      </a:moveTo>
                      <a:cubicBezTo>
                        <a:pt x="4003" y="0"/>
                        <a:pt x="3436" y="134"/>
                        <a:pt x="2902" y="334"/>
                      </a:cubicBezTo>
                      <a:cubicBezTo>
                        <a:pt x="2068" y="834"/>
                        <a:pt x="1268" y="1368"/>
                        <a:pt x="567" y="2035"/>
                      </a:cubicBezTo>
                      <a:cubicBezTo>
                        <a:pt x="367" y="2302"/>
                        <a:pt x="134" y="2602"/>
                        <a:pt x="0" y="2936"/>
                      </a:cubicBezTo>
                      <a:cubicBezTo>
                        <a:pt x="1101" y="6371"/>
                        <a:pt x="2268" y="9807"/>
                        <a:pt x="3436" y="13210"/>
                      </a:cubicBezTo>
                      <a:cubicBezTo>
                        <a:pt x="5704" y="11275"/>
                        <a:pt x="7506" y="8773"/>
                        <a:pt x="8540" y="5971"/>
                      </a:cubicBezTo>
                      <a:cubicBezTo>
                        <a:pt x="7706" y="4103"/>
                        <a:pt x="6938" y="2168"/>
                        <a:pt x="6371" y="267"/>
                      </a:cubicBezTo>
                      <a:cubicBezTo>
                        <a:pt x="5738" y="100"/>
                        <a:pt x="5104" y="0"/>
                        <a:pt x="4570" y="0"/>
                      </a:cubicBezTo>
                      <a:close/>
                    </a:path>
                  </a:pathLst>
                </a:custGeom>
                <a:solidFill>
                  <a:srgbClr val="E2A770">
                    <a:alpha val="5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690;p23">
                  <a:extLst>
                    <a:ext uri="{FF2B5EF4-FFF2-40B4-BE49-F238E27FC236}">
                      <a16:creationId xmlns:a16="http://schemas.microsoft.com/office/drawing/2014/main" id="{E2CBA32A-BA60-0B34-89CE-7E7D0ADE93FC}"/>
                    </a:ext>
                  </a:extLst>
                </p:cNvPr>
                <p:cNvSpPr/>
                <p:nvPr/>
              </p:nvSpPr>
              <p:spPr>
                <a:xfrm>
                  <a:off x="4108563" y="2081182"/>
                  <a:ext cx="676806" cy="878543"/>
                </a:xfrm>
                <a:custGeom>
                  <a:avLst/>
                  <a:gdLst/>
                  <a:ahLst/>
                  <a:cxnLst/>
                  <a:rect l="l" t="t" r="r" b="b"/>
                  <a:pathLst>
                    <a:path w="16346" h="21217" extrusionOk="0">
                      <a:moveTo>
                        <a:pt x="7238" y="1"/>
                      </a:moveTo>
                      <a:cubicBezTo>
                        <a:pt x="3917" y="1"/>
                        <a:pt x="1" y="2425"/>
                        <a:pt x="1" y="5739"/>
                      </a:cubicBezTo>
                      <a:cubicBezTo>
                        <a:pt x="1" y="11376"/>
                        <a:pt x="2169" y="17013"/>
                        <a:pt x="5972" y="21216"/>
                      </a:cubicBezTo>
                      <a:cubicBezTo>
                        <a:pt x="9141" y="20149"/>
                        <a:pt x="12443" y="17981"/>
                        <a:pt x="14144" y="15079"/>
                      </a:cubicBezTo>
                      <a:cubicBezTo>
                        <a:pt x="15845" y="12210"/>
                        <a:pt x="16346" y="8541"/>
                        <a:pt x="15078" y="5472"/>
                      </a:cubicBezTo>
                      <a:cubicBezTo>
                        <a:pt x="13777" y="2370"/>
                        <a:pt x="10642" y="35"/>
                        <a:pt x="7306" y="1"/>
                      </a:cubicBezTo>
                      <a:cubicBezTo>
                        <a:pt x="7283" y="1"/>
                        <a:pt x="7261" y="1"/>
                        <a:pt x="7238" y="1"/>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1;p23">
                  <a:extLst>
                    <a:ext uri="{FF2B5EF4-FFF2-40B4-BE49-F238E27FC236}">
                      <a16:creationId xmlns:a16="http://schemas.microsoft.com/office/drawing/2014/main" id="{9ABBF832-8471-D8CA-2907-729A3C6945B6}"/>
                    </a:ext>
                  </a:extLst>
                </p:cNvPr>
                <p:cNvSpPr/>
                <p:nvPr/>
              </p:nvSpPr>
              <p:spPr>
                <a:xfrm>
                  <a:off x="4402750" y="2409942"/>
                  <a:ext cx="210006" cy="287327"/>
                </a:xfrm>
                <a:custGeom>
                  <a:avLst/>
                  <a:gdLst/>
                  <a:ahLst/>
                  <a:cxnLst/>
                  <a:rect l="l" t="t" r="r" b="b"/>
                  <a:pathLst>
                    <a:path w="5072" h="6939" extrusionOk="0">
                      <a:moveTo>
                        <a:pt x="4904" y="0"/>
                      </a:moveTo>
                      <a:cubicBezTo>
                        <a:pt x="4738" y="367"/>
                        <a:pt x="4571" y="701"/>
                        <a:pt x="4471" y="968"/>
                      </a:cubicBezTo>
                      <a:cubicBezTo>
                        <a:pt x="4404" y="1101"/>
                        <a:pt x="4371" y="1201"/>
                        <a:pt x="4337" y="1301"/>
                      </a:cubicBezTo>
                      <a:cubicBezTo>
                        <a:pt x="3470" y="3436"/>
                        <a:pt x="1902" y="5271"/>
                        <a:pt x="1" y="6572"/>
                      </a:cubicBezTo>
                      <a:lnTo>
                        <a:pt x="234" y="6938"/>
                      </a:lnTo>
                      <a:cubicBezTo>
                        <a:pt x="2236" y="5638"/>
                        <a:pt x="3837" y="3736"/>
                        <a:pt x="4738" y="1535"/>
                      </a:cubicBezTo>
                      <a:cubicBezTo>
                        <a:pt x="4804" y="1401"/>
                        <a:pt x="4838" y="1301"/>
                        <a:pt x="4871" y="1201"/>
                      </a:cubicBezTo>
                      <a:cubicBezTo>
                        <a:pt x="4971" y="1034"/>
                        <a:pt x="5038" y="801"/>
                        <a:pt x="5071" y="634"/>
                      </a:cubicBezTo>
                      <a:cubicBezTo>
                        <a:pt x="4971" y="501"/>
                        <a:pt x="4904" y="367"/>
                        <a:pt x="4904" y="134"/>
                      </a:cubicBezTo>
                      <a:lnTo>
                        <a:pt x="4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692;p23">
                  <a:extLst>
                    <a:ext uri="{FF2B5EF4-FFF2-40B4-BE49-F238E27FC236}">
                      <a16:creationId xmlns:a16="http://schemas.microsoft.com/office/drawing/2014/main" id="{A2769FB3-72BC-B44A-E330-4D84E506D161}"/>
                    </a:ext>
                  </a:extLst>
                </p:cNvPr>
                <p:cNvSpPr/>
                <p:nvPr/>
              </p:nvSpPr>
              <p:spPr>
                <a:xfrm>
                  <a:off x="4473223" y="2367128"/>
                  <a:ext cx="290083" cy="430969"/>
                </a:xfrm>
                <a:custGeom>
                  <a:avLst/>
                  <a:gdLst/>
                  <a:ahLst/>
                  <a:cxnLst/>
                  <a:rect l="l" t="t" r="r" b="b"/>
                  <a:pathLst>
                    <a:path w="7006" h="10408" extrusionOk="0">
                      <a:moveTo>
                        <a:pt x="5804" y="0"/>
                      </a:moveTo>
                      <a:lnTo>
                        <a:pt x="5804" y="0"/>
                      </a:lnTo>
                      <a:cubicBezTo>
                        <a:pt x="5971" y="167"/>
                        <a:pt x="6004" y="434"/>
                        <a:pt x="5971" y="667"/>
                      </a:cubicBezTo>
                      <a:cubicBezTo>
                        <a:pt x="6138" y="834"/>
                        <a:pt x="6271" y="1001"/>
                        <a:pt x="6338" y="1234"/>
                      </a:cubicBezTo>
                      <a:cubicBezTo>
                        <a:pt x="6538" y="1668"/>
                        <a:pt x="6605" y="2235"/>
                        <a:pt x="6505" y="2936"/>
                      </a:cubicBezTo>
                      <a:cubicBezTo>
                        <a:pt x="6305" y="4637"/>
                        <a:pt x="5604" y="6271"/>
                        <a:pt x="4437" y="7505"/>
                      </a:cubicBezTo>
                      <a:cubicBezTo>
                        <a:pt x="3236" y="8773"/>
                        <a:pt x="1701" y="9640"/>
                        <a:pt x="0" y="9974"/>
                      </a:cubicBezTo>
                      <a:lnTo>
                        <a:pt x="67" y="10408"/>
                      </a:lnTo>
                      <a:cubicBezTo>
                        <a:pt x="133" y="10408"/>
                        <a:pt x="167" y="10408"/>
                        <a:pt x="200" y="10341"/>
                      </a:cubicBezTo>
                      <a:cubicBezTo>
                        <a:pt x="1935" y="9974"/>
                        <a:pt x="3503" y="9107"/>
                        <a:pt x="4703" y="7806"/>
                      </a:cubicBezTo>
                      <a:cubicBezTo>
                        <a:pt x="5904" y="6471"/>
                        <a:pt x="6705" y="4770"/>
                        <a:pt x="6938" y="2969"/>
                      </a:cubicBezTo>
                      <a:cubicBezTo>
                        <a:pt x="7005" y="2135"/>
                        <a:pt x="6972" y="1568"/>
                        <a:pt x="6705" y="1001"/>
                      </a:cubicBezTo>
                      <a:cubicBezTo>
                        <a:pt x="6505" y="567"/>
                        <a:pt x="6171" y="167"/>
                        <a:pt x="5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693;p23">
                  <a:extLst>
                    <a:ext uri="{FF2B5EF4-FFF2-40B4-BE49-F238E27FC236}">
                      <a16:creationId xmlns:a16="http://schemas.microsoft.com/office/drawing/2014/main" id="{36A66F0E-DB20-7E1E-57C5-12C50776B7F6}"/>
                    </a:ext>
                  </a:extLst>
                </p:cNvPr>
                <p:cNvSpPr/>
                <p:nvPr/>
              </p:nvSpPr>
              <p:spPr>
                <a:xfrm>
                  <a:off x="4002233" y="1989344"/>
                  <a:ext cx="821806" cy="803264"/>
                </a:xfrm>
                <a:custGeom>
                  <a:avLst/>
                  <a:gdLst/>
                  <a:ahLst/>
                  <a:cxnLst/>
                  <a:rect l="l" t="t" r="r" b="b"/>
                  <a:pathLst>
                    <a:path w="19848" h="19399" extrusionOk="0">
                      <a:moveTo>
                        <a:pt x="10220" y="1"/>
                      </a:moveTo>
                      <a:cubicBezTo>
                        <a:pt x="9432" y="1"/>
                        <a:pt x="8640" y="84"/>
                        <a:pt x="7873" y="251"/>
                      </a:cubicBezTo>
                      <a:cubicBezTo>
                        <a:pt x="6205" y="585"/>
                        <a:pt x="4637" y="1252"/>
                        <a:pt x="3303" y="2353"/>
                      </a:cubicBezTo>
                      <a:cubicBezTo>
                        <a:pt x="1968" y="3387"/>
                        <a:pt x="901" y="4854"/>
                        <a:pt x="467" y="6456"/>
                      </a:cubicBezTo>
                      <a:cubicBezTo>
                        <a:pt x="0" y="8190"/>
                        <a:pt x="667" y="10358"/>
                        <a:pt x="1401" y="11926"/>
                      </a:cubicBezTo>
                      <a:cubicBezTo>
                        <a:pt x="5037" y="11593"/>
                        <a:pt x="8573" y="10258"/>
                        <a:pt x="11508" y="8123"/>
                      </a:cubicBezTo>
                      <a:cubicBezTo>
                        <a:pt x="12209" y="9124"/>
                        <a:pt x="13143" y="9958"/>
                        <a:pt x="14177" y="10558"/>
                      </a:cubicBezTo>
                      <a:cubicBezTo>
                        <a:pt x="14511" y="11426"/>
                        <a:pt x="14677" y="12360"/>
                        <a:pt x="14844" y="13260"/>
                      </a:cubicBezTo>
                      <a:cubicBezTo>
                        <a:pt x="15178" y="13227"/>
                        <a:pt x="15478" y="13127"/>
                        <a:pt x="15812" y="13094"/>
                      </a:cubicBezTo>
                      <a:cubicBezTo>
                        <a:pt x="15178" y="12360"/>
                        <a:pt x="14878" y="11192"/>
                        <a:pt x="15011" y="10225"/>
                      </a:cubicBezTo>
                      <a:cubicBezTo>
                        <a:pt x="15044" y="9791"/>
                        <a:pt x="15211" y="9291"/>
                        <a:pt x="15578" y="9124"/>
                      </a:cubicBezTo>
                      <a:cubicBezTo>
                        <a:pt x="15674" y="9092"/>
                        <a:pt x="15774" y="9077"/>
                        <a:pt x="15874" y="9077"/>
                      </a:cubicBezTo>
                      <a:cubicBezTo>
                        <a:pt x="16085" y="9077"/>
                        <a:pt x="16297" y="9144"/>
                        <a:pt x="16479" y="9258"/>
                      </a:cubicBezTo>
                      <a:cubicBezTo>
                        <a:pt x="16712" y="9424"/>
                        <a:pt x="16879" y="9725"/>
                        <a:pt x="17012" y="9958"/>
                      </a:cubicBezTo>
                      <a:cubicBezTo>
                        <a:pt x="17479" y="10959"/>
                        <a:pt x="17413" y="12193"/>
                        <a:pt x="17079" y="13227"/>
                      </a:cubicBezTo>
                      <a:cubicBezTo>
                        <a:pt x="16746" y="14261"/>
                        <a:pt x="16178" y="15228"/>
                        <a:pt x="15545" y="16196"/>
                      </a:cubicBezTo>
                      <a:cubicBezTo>
                        <a:pt x="15678" y="17297"/>
                        <a:pt x="16078" y="18698"/>
                        <a:pt x="16979" y="19398"/>
                      </a:cubicBezTo>
                      <a:cubicBezTo>
                        <a:pt x="17546" y="16196"/>
                        <a:pt x="19514" y="13127"/>
                        <a:pt x="19714" y="9891"/>
                      </a:cubicBezTo>
                      <a:cubicBezTo>
                        <a:pt x="19848" y="7723"/>
                        <a:pt x="19181" y="5522"/>
                        <a:pt x="17880" y="3754"/>
                      </a:cubicBezTo>
                      <a:cubicBezTo>
                        <a:pt x="16579" y="2019"/>
                        <a:pt x="14677" y="751"/>
                        <a:pt x="12543" y="251"/>
                      </a:cubicBezTo>
                      <a:cubicBezTo>
                        <a:pt x="11792" y="84"/>
                        <a:pt x="11008" y="1"/>
                        <a:pt x="10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694;p23">
                  <a:extLst>
                    <a:ext uri="{FF2B5EF4-FFF2-40B4-BE49-F238E27FC236}">
                      <a16:creationId xmlns:a16="http://schemas.microsoft.com/office/drawing/2014/main" id="{15436E52-B5F7-1D9D-287C-9F38E205541B}"/>
                    </a:ext>
                  </a:extLst>
                </p:cNvPr>
                <p:cNvSpPr/>
                <p:nvPr/>
              </p:nvSpPr>
              <p:spPr>
                <a:xfrm>
                  <a:off x="4196964" y="2644297"/>
                  <a:ext cx="339811" cy="328734"/>
                </a:xfrm>
                <a:custGeom>
                  <a:avLst/>
                  <a:gdLst/>
                  <a:ahLst/>
                  <a:cxnLst/>
                  <a:rect l="l" t="t" r="r" b="b"/>
                  <a:pathLst>
                    <a:path w="8207" h="7939" extrusionOk="0">
                      <a:moveTo>
                        <a:pt x="1656" y="1"/>
                      </a:moveTo>
                      <a:cubicBezTo>
                        <a:pt x="1358" y="1"/>
                        <a:pt x="1040" y="151"/>
                        <a:pt x="668" y="578"/>
                      </a:cubicBezTo>
                      <a:cubicBezTo>
                        <a:pt x="1" y="1312"/>
                        <a:pt x="34" y="2880"/>
                        <a:pt x="267" y="3780"/>
                      </a:cubicBezTo>
                      <a:cubicBezTo>
                        <a:pt x="468" y="4781"/>
                        <a:pt x="1001" y="5748"/>
                        <a:pt x="1568" y="6582"/>
                      </a:cubicBezTo>
                      <a:cubicBezTo>
                        <a:pt x="1969" y="7083"/>
                        <a:pt x="2369" y="7616"/>
                        <a:pt x="2969" y="7816"/>
                      </a:cubicBezTo>
                      <a:cubicBezTo>
                        <a:pt x="3178" y="7902"/>
                        <a:pt x="3395" y="7939"/>
                        <a:pt x="3616" y="7939"/>
                      </a:cubicBezTo>
                      <a:cubicBezTo>
                        <a:pt x="3997" y="7939"/>
                        <a:pt x="4391" y="7831"/>
                        <a:pt x="4771" y="7683"/>
                      </a:cubicBezTo>
                      <a:cubicBezTo>
                        <a:pt x="6939" y="6816"/>
                        <a:pt x="8206" y="4181"/>
                        <a:pt x="7606" y="1946"/>
                      </a:cubicBezTo>
                      <a:cubicBezTo>
                        <a:pt x="7373" y="1245"/>
                        <a:pt x="6939" y="478"/>
                        <a:pt x="6172" y="344"/>
                      </a:cubicBezTo>
                      <a:cubicBezTo>
                        <a:pt x="6097" y="330"/>
                        <a:pt x="6023" y="324"/>
                        <a:pt x="5948" y="324"/>
                      </a:cubicBezTo>
                      <a:cubicBezTo>
                        <a:pt x="5269" y="324"/>
                        <a:pt x="4587" y="861"/>
                        <a:pt x="3888" y="861"/>
                      </a:cubicBezTo>
                      <a:cubicBezTo>
                        <a:pt x="3771" y="861"/>
                        <a:pt x="3654" y="846"/>
                        <a:pt x="3536" y="811"/>
                      </a:cubicBezTo>
                      <a:cubicBezTo>
                        <a:pt x="2797" y="632"/>
                        <a:pt x="2268" y="1"/>
                        <a:pt x="1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95;p23">
                  <a:extLst>
                    <a:ext uri="{FF2B5EF4-FFF2-40B4-BE49-F238E27FC236}">
                      <a16:creationId xmlns:a16="http://schemas.microsoft.com/office/drawing/2014/main" id="{6E971503-1D96-8D1F-2434-825C5064ADA1}"/>
                    </a:ext>
                  </a:extLst>
                </p:cNvPr>
                <p:cNvSpPr/>
                <p:nvPr/>
              </p:nvSpPr>
              <p:spPr>
                <a:xfrm>
                  <a:off x="4922102" y="3039141"/>
                  <a:ext cx="653329" cy="2522586"/>
                </a:xfrm>
                <a:custGeom>
                  <a:avLst/>
                  <a:gdLst/>
                  <a:ahLst/>
                  <a:cxnLst/>
                  <a:rect l="l" t="t" r="r" b="b"/>
                  <a:pathLst>
                    <a:path w="15779" h="60921" extrusionOk="0">
                      <a:moveTo>
                        <a:pt x="2975" y="1"/>
                      </a:moveTo>
                      <a:cubicBezTo>
                        <a:pt x="2418" y="1"/>
                        <a:pt x="1858" y="59"/>
                        <a:pt x="1301" y="182"/>
                      </a:cubicBezTo>
                      <a:cubicBezTo>
                        <a:pt x="267" y="4952"/>
                        <a:pt x="0" y="9922"/>
                        <a:pt x="934" y="14759"/>
                      </a:cubicBezTo>
                      <a:cubicBezTo>
                        <a:pt x="3669" y="29703"/>
                        <a:pt x="4670" y="45081"/>
                        <a:pt x="2635" y="60125"/>
                      </a:cubicBezTo>
                      <a:cubicBezTo>
                        <a:pt x="4289" y="60436"/>
                        <a:pt x="6168" y="60920"/>
                        <a:pt x="7935" y="60920"/>
                      </a:cubicBezTo>
                      <a:cubicBezTo>
                        <a:pt x="8627" y="60920"/>
                        <a:pt x="9302" y="60846"/>
                        <a:pt x="9941" y="60658"/>
                      </a:cubicBezTo>
                      <a:cubicBezTo>
                        <a:pt x="13843" y="46982"/>
                        <a:pt x="15778" y="32638"/>
                        <a:pt x="15111" y="18428"/>
                      </a:cubicBezTo>
                      <a:cubicBezTo>
                        <a:pt x="14877" y="14058"/>
                        <a:pt x="14377" y="9555"/>
                        <a:pt x="12176" y="5786"/>
                      </a:cubicBezTo>
                      <a:cubicBezTo>
                        <a:pt x="10234" y="2541"/>
                        <a:pt x="6658" y="1"/>
                        <a:pt x="2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96;p23">
                  <a:extLst>
                    <a:ext uri="{FF2B5EF4-FFF2-40B4-BE49-F238E27FC236}">
                      <a16:creationId xmlns:a16="http://schemas.microsoft.com/office/drawing/2014/main" id="{6D0F8973-EF77-E211-BA82-30EB25AF2EF6}"/>
                    </a:ext>
                  </a:extLst>
                </p:cNvPr>
                <p:cNvSpPr/>
                <p:nvPr/>
              </p:nvSpPr>
              <p:spPr>
                <a:xfrm>
                  <a:off x="3732889" y="3173709"/>
                  <a:ext cx="748644" cy="1363218"/>
                </a:xfrm>
                <a:custGeom>
                  <a:avLst/>
                  <a:gdLst/>
                  <a:ahLst/>
                  <a:cxnLst/>
                  <a:rect l="l" t="t" r="r" b="b"/>
                  <a:pathLst>
                    <a:path w="18081" h="32922" extrusionOk="0">
                      <a:moveTo>
                        <a:pt x="10074" y="1"/>
                      </a:moveTo>
                      <a:cubicBezTo>
                        <a:pt x="3503" y="9274"/>
                        <a:pt x="1" y="20649"/>
                        <a:pt x="134" y="31990"/>
                      </a:cubicBezTo>
                      <a:cubicBezTo>
                        <a:pt x="1690" y="32567"/>
                        <a:pt x="3368" y="32922"/>
                        <a:pt x="5033" y="32922"/>
                      </a:cubicBezTo>
                      <a:cubicBezTo>
                        <a:pt x="6260" y="32922"/>
                        <a:pt x="7480" y="32729"/>
                        <a:pt x="8640" y="32290"/>
                      </a:cubicBezTo>
                      <a:cubicBezTo>
                        <a:pt x="11342" y="31190"/>
                        <a:pt x="13644" y="29122"/>
                        <a:pt x="14978" y="26520"/>
                      </a:cubicBezTo>
                      <a:cubicBezTo>
                        <a:pt x="18080" y="20349"/>
                        <a:pt x="16579" y="12710"/>
                        <a:pt x="14578" y="6105"/>
                      </a:cubicBezTo>
                      <a:cubicBezTo>
                        <a:pt x="13844" y="3603"/>
                        <a:pt x="12043" y="1602"/>
                        <a:pt x="10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97;p23">
                  <a:extLst>
                    <a:ext uri="{FF2B5EF4-FFF2-40B4-BE49-F238E27FC236}">
                      <a16:creationId xmlns:a16="http://schemas.microsoft.com/office/drawing/2014/main" id="{6523B300-E721-4627-C7DE-98CD6B6D5297}"/>
                    </a:ext>
                  </a:extLst>
                </p:cNvPr>
                <p:cNvSpPr/>
                <p:nvPr/>
              </p:nvSpPr>
              <p:spPr>
                <a:xfrm>
                  <a:off x="3746725" y="3078425"/>
                  <a:ext cx="722352" cy="1464791"/>
                </a:xfrm>
                <a:custGeom>
                  <a:avLst/>
                  <a:gdLst/>
                  <a:ahLst/>
                  <a:cxnLst/>
                  <a:rect l="l" t="t" r="r" b="b"/>
                  <a:pathLst>
                    <a:path w="17446" h="35860" extrusionOk="0">
                      <a:moveTo>
                        <a:pt x="11542" y="0"/>
                      </a:moveTo>
                      <a:cubicBezTo>
                        <a:pt x="4470" y="9840"/>
                        <a:pt x="400" y="21782"/>
                        <a:pt x="0" y="33858"/>
                      </a:cubicBezTo>
                      <a:cubicBezTo>
                        <a:pt x="1334" y="34858"/>
                        <a:pt x="2969" y="35859"/>
                        <a:pt x="4537" y="35859"/>
                      </a:cubicBezTo>
                      <a:cubicBezTo>
                        <a:pt x="11508" y="26319"/>
                        <a:pt x="16078" y="14911"/>
                        <a:pt x="17446" y="3169"/>
                      </a:cubicBezTo>
                      <a:cubicBezTo>
                        <a:pt x="15778" y="1835"/>
                        <a:pt x="13643" y="567"/>
                        <a:pt x="115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98;p23">
                  <a:extLst>
                    <a:ext uri="{FF2B5EF4-FFF2-40B4-BE49-F238E27FC236}">
                      <a16:creationId xmlns:a16="http://schemas.microsoft.com/office/drawing/2014/main" id="{53D25D14-9428-DB9F-8C7B-141C0EF87632}"/>
                    </a:ext>
                  </a:extLst>
                </p:cNvPr>
                <p:cNvSpPr/>
                <p:nvPr/>
              </p:nvSpPr>
              <p:spPr>
                <a:xfrm>
                  <a:off x="4078171" y="2745699"/>
                  <a:ext cx="382624" cy="443267"/>
                </a:xfrm>
                <a:custGeom>
                  <a:avLst/>
                  <a:gdLst/>
                  <a:ahLst/>
                  <a:cxnLst/>
                  <a:rect l="l" t="t" r="r" b="b"/>
                  <a:pathLst>
                    <a:path w="9241" h="10705" extrusionOk="0">
                      <a:moveTo>
                        <a:pt x="5300" y="0"/>
                      </a:moveTo>
                      <a:cubicBezTo>
                        <a:pt x="4288" y="0"/>
                        <a:pt x="3229" y="424"/>
                        <a:pt x="2569" y="1131"/>
                      </a:cubicBezTo>
                      <a:cubicBezTo>
                        <a:pt x="902" y="2999"/>
                        <a:pt x="1" y="5534"/>
                        <a:pt x="168" y="8036"/>
                      </a:cubicBezTo>
                      <a:cubicBezTo>
                        <a:pt x="234" y="9170"/>
                        <a:pt x="1035" y="10138"/>
                        <a:pt x="2002" y="10705"/>
                      </a:cubicBezTo>
                      <a:cubicBezTo>
                        <a:pt x="4638" y="9504"/>
                        <a:pt x="7173" y="7536"/>
                        <a:pt x="8707" y="5067"/>
                      </a:cubicBezTo>
                      <a:cubicBezTo>
                        <a:pt x="9241" y="4233"/>
                        <a:pt x="9207" y="3166"/>
                        <a:pt x="8707" y="2299"/>
                      </a:cubicBezTo>
                      <a:cubicBezTo>
                        <a:pt x="8173" y="1431"/>
                        <a:pt x="7540" y="697"/>
                        <a:pt x="6506" y="230"/>
                      </a:cubicBezTo>
                      <a:cubicBezTo>
                        <a:pt x="6133" y="74"/>
                        <a:pt x="5721" y="0"/>
                        <a:pt x="5300" y="0"/>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99;p23">
                  <a:extLst>
                    <a:ext uri="{FF2B5EF4-FFF2-40B4-BE49-F238E27FC236}">
                      <a16:creationId xmlns:a16="http://schemas.microsoft.com/office/drawing/2014/main" id="{D905A977-0581-8141-BB87-B7C9BD82554A}"/>
                    </a:ext>
                  </a:extLst>
                </p:cNvPr>
                <p:cNvSpPr/>
                <p:nvPr/>
              </p:nvSpPr>
              <p:spPr>
                <a:xfrm>
                  <a:off x="3701131" y="3031439"/>
                  <a:ext cx="611883" cy="1511746"/>
                </a:xfrm>
                <a:custGeom>
                  <a:avLst/>
                  <a:gdLst/>
                  <a:ahLst/>
                  <a:cxnLst/>
                  <a:rect l="l" t="t" r="r" b="b"/>
                  <a:pathLst>
                    <a:path w="14778" h="36509" extrusionOk="0">
                      <a:moveTo>
                        <a:pt x="8440" y="1"/>
                      </a:moveTo>
                      <a:cubicBezTo>
                        <a:pt x="2602" y="10609"/>
                        <a:pt x="0" y="22951"/>
                        <a:pt x="1101" y="34993"/>
                      </a:cubicBezTo>
                      <a:cubicBezTo>
                        <a:pt x="2460" y="35765"/>
                        <a:pt x="4019" y="36508"/>
                        <a:pt x="5540" y="36508"/>
                      </a:cubicBezTo>
                      <a:cubicBezTo>
                        <a:pt x="5662" y="36508"/>
                        <a:pt x="5784" y="36504"/>
                        <a:pt x="5905" y="36494"/>
                      </a:cubicBezTo>
                      <a:cubicBezTo>
                        <a:pt x="11609" y="26186"/>
                        <a:pt x="14778" y="14244"/>
                        <a:pt x="14678" y="2469"/>
                      </a:cubicBezTo>
                      <a:cubicBezTo>
                        <a:pt x="12910" y="1335"/>
                        <a:pt x="10575" y="301"/>
                        <a:pt x="8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 name="Google Shape;1700;p23">
                <a:extLst>
                  <a:ext uri="{FF2B5EF4-FFF2-40B4-BE49-F238E27FC236}">
                    <a16:creationId xmlns:a16="http://schemas.microsoft.com/office/drawing/2014/main" id="{33B3802A-D03F-EC69-C993-3949B04BD38D}"/>
                  </a:ext>
                </a:extLst>
              </p:cNvPr>
              <p:cNvSpPr/>
              <p:nvPr/>
            </p:nvSpPr>
            <p:spPr>
              <a:xfrm>
                <a:off x="4018805" y="3634471"/>
                <a:ext cx="1113600" cy="241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 name="Google Shape;1701;p23">
              <a:extLst>
                <a:ext uri="{FF2B5EF4-FFF2-40B4-BE49-F238E27FC236}">
                  <a16:creationId xmlns:a16="http://schemas.microsoft.com/office/drawing/2014/main" id="{96E9253E-EEAD-7490-37F1-FD949DAD916D}"/>
                </a:ext>
              </a:extLst>
            </p:cNvPr>
            <p:cNvCxnSpPr/>
            <p:nvPr/>
          </p:nvCxnSpPr>
          <p:spPr>
            <a:xfrm>
              <a:off x="3574800" y="3769688"/>
              <a:ext cx="1994400" cy="0"/>
            </a:xfrm>
            <a:prstGeom prst="straightConnector1">
              <a:avLst/>
            </a:prstGeom>
            <a:noFill/>
            <a:ln w="9525" cap="flat" cmpd="sng">
              <a:solidFill>
                <a:schemeClr val="dk2"/>
              </a:solidFill>
              <a:prstDash val="solid"/>
              <a:round/>
              <a:headEnd type="none" w="med" len="med"/>
              <a:tailEnd type="none" w="med" len="med"/>
            </a:ln>
          </p:spPr>
        </p:cxnSp>
      </p:grpSp>
      <p:sp>
        <p:nvSpPr>
          <p:cNvPr id="27" name="TextBox 26">
            <a:extLst>
              <a:ext uri="{FF2B5EF4-FFF2-40B4-BE49-F238E27FC236}">
                <a16:creationId xmlns:a16="http://schemas.microsoft.com/office/drawing/2014/main" id="{F83C195F-2515-106E-095E-E391D8041529}"/>
              </a:ext>
            </a:extLst>
          </p:cNvPr>
          <p:cNvSpPr txBox="1"/>
          <p:nvPr/>
        </p:nvSpPr>
        <p:spPr>
          <a:xfrm>
            <a:off x="1756492" y="190117"/>
            <a:ext cx="9167342" cy="1200329"/>
          </a:xfrm>
          <a:prstGeom prst="rect">
            <a:avLst/>
          </a:prstGeom>
          <a:noFill/>
        </p:spPr>
        <p:txBody>
          <a:bodyPr wrap="square" rtlCol="0">
            <a:spAutoFit/>
          </a:bodyPr>
          <a:lstStyle/>
          <a:p>
            <a:r>
              <a:rPr lang="en-US" sz="3600" dirty="0">
                <a:latin typeface="+mj-lt"/>
              </a:rPr>
              <a:t>CEC Certification Course on Applied Data Analytics : A Practical Approach</a:t>
            </a:r>
            <a:endParaRPr lang="en-IN" sz="3600" dirty="0">
              <a:latin typeface="+mj-lt"/>
            </a:endParaRPr>
          </a:p>
        </p:txBody>
      </p:sp>
      <p:sp>
        <p:nvSpPr>
          <p:cNvPr id="29" name="Slide Number Placeholder 28">
            <a:extLst>
              <a:ext uri="{FF2B5EF4-FFF2-40B4-BE49-F238E27FC236}">
                <a16:creationId xmlns:a16="http://schemas.microsoft.com/office/drawing/2014/main" id="{57310D39-C47E-E314-3C6C-5F3F1C8970C2}"/>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2357016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F033-CA29-AE50-40EB-89F8041085AD}"/>
              </a:ext>
            </a:extLst>
          </p:cNvPr>
          <p:cNvSpPr>
            <a:spLocks noGrp="1"/>
          </p:cNvSpPr>
          <p:nvPr>
            <p:ph type="title"/>
          </p:nvPr>
        </p:nvSpPr>
        <p:spPr>
          <a:xfrm>
            <a:off x="1066800" y="300228"/>
            <a:ext cx="10058400" cy="1609344"/>
          </a:xfrm>
        </p:spPr>
        <p:txBody>
          <a:bodyPr/>
          <a:lstStyle/>
          <a:p>
            <a:r>
              <a:rPr lang="en-US" dirty="0"/>
              <a:t>DATASET:</a:t>
            </a:r>
            <a:endParaRPr lang="en-IN" dirty="0"/>
          </a:p>
        </p:txBody>
      </p:sp>
      <p:sp>
        <p:nvSpPr>
          <p:cNvPr id="3" name="Text Placeholder 2">
            <a:extLst>
              <a:ext uri="{FF2B5EF4-FFF2-40B4-BE49-F238E27FC236}">
                <a16:creationId xmlns:a16="http://schemas.microsoft.com/office/drawing/2014/main" id="{D0A33ACF-A11D-A5A8-92D9-7C9610838797}"/>
              </a:ext>
            </a:extLst>
          </p:cNvPr>
          <p:cNvSpPr>
            <a:spLocks noGrp="1"/>
          </p:cNvSpPr>
          <p:nvPr>
            <p:ph type="body" idx="1"/>
          </p:nvPr>
        </p:nvSpPr>
        <p:spPr>
          <a:xfrm>
            <a:off x="1063752" y="2046732"/>
            <a:ext cx="4754880" cy="640080"/>
          </a:xfrm>
        </p:spPr>
        <p:txBody>
          <a:bodyPr>
            <a:normAutofit fontScale="55000" lnSpcReduction="20000"/>
          </a:bodyPr>
          <a:lstStyle/>
          <a:p>
            <a:endParaRPr lang="en-US" sz="1400" dirty="0"/>
          </a:p>
          <a:p>
            <a:r>
              <a:rPr lang="en-US" sz="2600" dirty="0"/>
              <a:t>Before calculation of AQI and AQI_bucket Values the we were having the data shape </a:t>
            </a:r>
            <a:r>
              <a:rPr lang="en-IN" sz="2600" dirty="0"/>
              <a:t>as 3814 rows and 9 .</a:t>
            </a:r>
          </a:p>
          <a:p>
            <a:endParaRPr lang="en-IN" dirty="0"/>
          </a:p>
        </p:txBody>
      </p:sp>
      <p:sp>
        <p:nvSpPr>
          <p:cNvPr id="5" name="Text Placeholder 4">
            <a:extLst>
              <a:ext uri="{FF2B5EF4-FFF2-40B4-BE49-F238E27FC236}">
                <a16:creationId xmlns:a16="http://schemas.microsoft.com/office/drawing/2014/main" id="{4A8D7676-D32A-42BE-C9EE-7022885C5AE2}"/>
              </a:ext>
            </a:extLst>
          </p:cNvPr>
          <p:cNvSpPr>
            <a:spLocks noGrp="1"/>
          </p:cNvSpPr>
          <p:nvPr>
            <p:ph type="body" sz="quarter" idx="3"/>
          </p:nvPr>
        </p:nvSpPr>
        <p:spPr/>
        <p:txBody>
          <a:bodyPr>
            <a:normAutofit fontScale="55000" lnSpcReduction="20000"/>
          </a:bodyPr>
          <a:lstStyle/>
          <a:p>
            <a:r>
              <a:rPr lang="en-US" dirty="0"/>
              <a:t>After calculation of sub_index of all pollutants , AQI and AQI_bucket dataset has </a:t>
            </a:r>
            <a:endParaRPr lang="en-IN" dirty="0"/>
          </a:p>
        </p:txBody>
      </p:sp>
      <p:pic>
        <p:nvPicPr>
          <p:cNvPr id="10" name="Content Placeholder 9">
            <a:extLst>
              <a:ext uri="{FF2B5EF4-FFF2-40B4-BE49-F238E27FC236}">
                <a16:creationId xmlns:a16="http://schemas.microsoft.com/office/drawing/2014/main" id="{C40347A6-3E55-C36F-ADE4-B6DC9499D1A6}"/>
              </a:ext>
            </a:extLst>
          </p:cNvPr>
          <p:cNvPicPr>
            <a:picLocks noGrp="1" noChangeAspect="1"/>
          </p:cNvPicPr>
          <p:nvPr>
            <p:ph sz="quarter" idx="4"/>
          </p:nvPr>
        </p:nvPicPr>
        <p:blipFill>
          <a:blip r:embed="rId2"/>
          <a:stretch>
            <a:fillRect/>
          </a:stretch>
        </p:blipFill>
        <p:spPr>
          <a:xfrm>
            <a:off x="6364288" y="2995592"/>
            <a:ext cx="4754562" cy="2787691"/>
          </a:xfrm>
        </p:spPr>
      </p:pic>
      <p:sp>
        <p:nvSpPr>
          <p:cNvPr id="7" name="Slide Number Placeholder 6">
            <a:extLst>
              <a:ext uri="{FF2B5EF4-FFF2-40B4-BE49-F238E27FC236}">
                <a16:creationId xmlns:a16="http://schemas.microsoft.com/office/drawing/2014/main" id="{117D96A7-32E5-5BDB-52D2-68D22F2C813A}"/>
              </a:ext>
            </a:extLst>
          </p:cNvPr>
          <p:cNvSpPr>
            <a:spLocks noGrp="1"/>
          </p:cNvSpPr>
          <p:nvPr>
            <p:ph type="sldNum" sz="quarter" idx="12"/>
          </p:nvPr>
        </p:nvSpPr>
        <p:spPr/>
        <p:txBody>
          <a:bodyPr/>
          <a:lstStyle/>
          <a:p>
            <a:fld id="{4FAB73BC-B049-4115-A692-8D63A059BFB8}" type="slidenum">
              <a:rPr lang="en-US" smtClean="0"/>
              <a:t>10</a:t>
            </a:fld>
            <a:endParaRPr lang="en-US" dirty="0"/>
          </a:p>
        </p:txBody>
      </p:sp>
      <p:pic>
        <p:nvPicPr>
          <p:cNvPr id="8" name="Content Placeholder 7">
            <a:extLst>
              <a:ext uri="{FF2B5EF4-FFF2-40B4-BE49-F238E27FC236}">
                <a16:creationId xmlns:a16="http://schemas.microsoft.com/office/drawing/2014/main" id="{E6E6C528-24CD-F88B-BBE8-72DAF079CDB9}"/>
              </a:ext>
            </a:extLst>
          </p:cNvPr>
          <p:cNvPicPr>
            <a:picLocks noGrp="1" noChangeAspect="1"/>
          </p:cNvPicPr>
          <p:nvPr>
            <p:ph sz="half" idx="2"/>
          </p:nvPr>
        </p:nvPicPr>
        <p:blipFill>
          <a:blip r:embed="rId3"/>
          <a:stretch>
            <a:fillRect/>
          </a:stretch>
        </p:blipFill>
        <p:spPr>
          <a:xfrm>
            <a:off x="1675329" y="2743200"/>
            <a:ext cx="3543855" cy="3292475"/>
          </a:xfrm>
          <a:prstGeom prst="rect">
            <a:avLst/>
          </a:prstGeom>
        </p:spPr>
      </p:pic>
    </p:spTree>
    <p:extLst>
      <p:ext uri="{BB962C8B-B14F-4D97-AF65-F5344CB8AC3E}">
        <p14:creationId xmlns:p14="http://schemas.microsoft.com/office/powerpoint/2010/main" val="32920693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4A8A-59EF-8AF7-43DB-95A6137E5ED3}"/>
              </a:ext>
            </a:extLst>
          </p:cNvPr>
          <p:cNvSpPr>
            <a:spLocks noGrp="1"/>
          </p:cNvSpPr>
          <p:nvPr>
            <p:ph type="title"/>
          </p:nvPr>
        </p:nvSpPr>
        <p:spPr/>
        <p:txBody>
          <a:bodyPr/>
          <a:lstStyle/>
          <a:p>
            <a:r>
              <a:rPr lang="en-US" dirty="0"/>
              <a:t>Dataset datatypes </a:t>
            </a:r>
            <a:endParaRPr lang="en-IN" dirty="0"/>
          </a:p>
        </p:txBody>
      </p:sp>
      <p:pic>
        <p:nvPicPr>
          <p:cNvPr id="7" name="Content Placeholder 6">
            <a:extLst>
              <a:ext uri="{FF2B5EF4-FFF2-40B4-BE49-F238E27FC236}">
                <a16:creationId xmlns:a16="http://schemas.microsoft.com/office/drawing/2014/main" id="{5D354622-3251-B47E-2585-55F5147D49AA}"/>
              </a:ext>
            </a:extLst>
          </p:cNvPr>
          <p:cNvPicPr>
            <a:picLocks noGrp="1" noChangeAspect="1"/>
          </p:cNvPicPr>
          <p:nvPr>
            <p:ph sz="half" idx="2"/>
          </p:nvPr>
        </p:nvPicPr>
        <p:blipFill>
          <a:blip r:embed="rId2"/>
          <a:stretch>
            <a:fillRect/>
          </a:stretch>
        </p:blipFill>
        <p:spPr>
          <a:xfrm>
            <a:off x="1194911" y="1993265"/>
            <a:ext cx="3114675" cy="3876675"/>
          </a:xfrm>
        </p:spPr>
      </p:pic>
      <p:sp>
        <p:nvSpPr>
          <p:cNvPr id="5" name="Slide Number Placeholder 4">
            <a:extLst>
              <a:ext uri="{FF2B5EF4-FFF2-40B4-BE49-F238E27FC236}">
                <a16:creationId xmlns:a16="http://schemas.microsoft.com/office/drawing/2014/main" id="{9F6E0DF8-C023-797D-22BB-C282DFF7E8DC}"/>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7194983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2388-AEA0-AE46-3F52-72292D4E6BA3}"/>
              </a:ext>
            </a:extLst>
          </p:cNvPr>
          <p:cNvSpPr>
            <a:spLocks noGrp="1"/>
          </p:cNvSpPr>
          <p:nvPr>
            <p:ph type="title"/>
          </p:nvPr>
        </p:nvSpPr>
        <p:spPr/>
        <p:txBody>
          <a:bodyPr/>
          <a:lstStyle/>
          <a:p>
            <a:r>
              <a:rPr lang="en-US" dirty="0"/>
              <a:t>Finding the Null values:</a:t>
            </a:r>
            <a:endParaRPr lang="en-IN" dirty="0"/>
          </a:p>
        </p:txBody>
      </p:sp>
      <p:sp>
        <p:nvSpPr>
          <p:cNvPr id="3" name="Content Placeholder 2">
            <a:extLst>
              <a:ext uri="{FF2B5EF4-FFF2-40B4-BE49-F238E27FC236}">
                <a16:creationId xmlns:a16="http://schemas.microsoft.com/office/drawing/2014/main" id="{6503930B-28ED-7026-DA37-EF4D12516A23}"/>
              </a:ext>
            </a:extLst>
          </p:cNvPr>
          <p:cNvSpPr>
            <a:spLocks noGrp="1"/>
          </p:cNvSpPr>
          <p:nvPr>
            <p:ph sz="half" idx="1"/>
          </p:nvPr>
        </p:nvSpPr>
        <p:spPr/>
        <p:txBody>
          <a:bodyPr/>
          <a:lstStyle/>
          <a:p>
            <a:pPr algn="just"/>
            <a:r>
              <a:rPr lang="en-US" dirty="0"/>
              <a:t>isnull()</a:t>
            </a:r>
            <a:r>
              <a:rPr lang="en-IN" dirty="0"/>
              <a:t> method has been used  which return the Bool values for each value in the dataframe </a:t>
            </a:r>
            <a:r>
              <a:rPr lang="en-US" dirty="0"/>
              <a:t> that indicates whether an element is an NA value.</a:t>
            </a:r>
            <a:endParaRPr lang="en-IN" dirty="0"/>
          </a:p>
          <a:p>
            <a:pPr algn="just"/>
            <a:r>
              <a:rPr lang="en-IN" dirty="0"/>
              <a:t>It gives the True for NA values otherwise it return the False if values is not value.</a:t>
            </a:r>
          </a:p>
          <a:p>
            <a:pPr algn="just"/>
            <a:endParaRPr lang="en-IN" dirty="0"/>
          </a:p>
          <a:p>
            <a:pPr algn="just"/>
            <a:endParaRPr lang="en-US" dirty="0"/>
          </a:p>
        </p:txBody>
      </p:sp>
      <p:sp>
        <p:nvSpPr>
          <p:cNvPr id="5" name="Slide Number Placeholder 4">
            <a:extLst>
              <a:ext uri="{FF2B5EF4-FFF2-40B4-BE49-F238E27FC236}">
                <a16:creationId xmlns:a16="http://schemas.microsoft.com/office/drawing/2014/main" id="{E9962BA3-AC3C-5B48-FA35-1B5614184CF7}"/>
              </a:ext>
            </a:extLst>
          </p:cNvPr>
          <p:cNvSpPr>
            <a:spLocks noGrp="1"/>
          </p:cNvSpPr>
          <p:nvPr>
            <p:ph type="sldNum" sz="quarter" idx="12"/>
          </p:nvPr>
        </p:nvSpPr>
        <p:spPr/>
        <p:txBody>
          <a:bodyPr/>
          <a:lstStyle/>
          <a:p>
            <a:fld id="{4FAB73BC-B049-4115-A692-8D63A059BFB8}" type="slidenum">
              <a:rPr lang="en-US" smtClean="0"/>
              <a:t>12</a:t>
            </a:fld>
            <a:endParaRPr lang="en-US" dirty="0"/>
          </a:p>
        </p:txBody>
      </p:sp>
      <p:pic>
        <p:nvPicPr>
          <p:cNvPr id="6" name="Content Placeholder 10">
            <a:extLst>
              <a:ext uri="{FF2B5EF4-FFF2-40B4-BE49-F238E27FC236}">
                <a16:creationId xmlns:a16="http://schemas.microsoft.com/office/drawing/2014/main" id="{D67E1DAB-84F8-84C2-FC75-BAA8AB12D975}"/>
              </a:ext>
            </a:extLst>
          </p:cNvPr>
          <p:cNvPicPr>
            <a:picLocks noGrp="1" noChangeAspect="1"/>
          </p:cNvPicPr>
          <p:nvPr>
            <p:ph sz="half" idx="2"/>
          </p:nvPr>
        </p:nvPicPr>
        <p:blipFill>
          <a:blip r:embed="rId2"/>
          <a:stretch>
            <a:fillRect/>
          </a:stretch>
        </p:blipFill>
        <p:spPr>
          <a:xfrm>
            <a:off x="6367274" y="2093976"/>
            <a:ext cx="4446674" cy="3978275"/>
          </a:xfrm>
        </p:spPr>
      </p:pic>
    </p:spTree>
    <p:extLst>
      <p:ext uri="{BB962C8B-B14F-4D97-AF65-F5344CB8AC3E}">
        <p14:creationId xmlns:p14="http://schemas.microsoft.com/office/powerpoint/2010/main" val="14452221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0289-3C9D-690B-8892-BEDB7EC41C10}"/>
              </a:ext>
            </a:extLst>
          </p:cNvPr>
          <p:cNvSpPr>
            <a:spLocks noGrp="1"/>
          </p:cNvSpPr>
          <p:nvPr>
            <p:ph type="title"/>
          </p:nvPr>
        </p:nvSpPr>
        <p:spPr/>
        <p:txBody>
          <a:bodyPr/>
          <a:lstStyle/>
          <a:p>
            <a:r>
              <a:rPr lang="en-US" dirty="0"/>
              <a:t>Handling Null values </a:t>
            </a:r>
            <a:endParaRPr lang="en-IN" dirty="0"/>
          </a:p>
        </p:txBody>
      </p:sp>
      <p:sp>
        <p:nvSpPr>
          <p:cNvPr id="3" name="Text Placeholder 2">
            <a:extLst>
              <a:ext uri="{FF2B5EF4-FFF2-40B4-BE49-F238E27FC236}">
                <a16:creationId xmlns:a16="http://schemas.microsoft.com/office/drawing/2014/main" id="{8041D6D4-E6CD-60D6-E34A-B40834EAE31B}"/>
              </a:ext>
            </a:extLst>
          </p:cNvPr>
          <p:cNvSpPr>
            <a:spLocks noGrp="1"/>
          </p:cNvSpPr>
          <p:nvPr>
            <p:ph type="body" idx="1"/>
          </p:nvPr>
        </p:nvSpPr>
        <p:spPr/>
        <p:txBody>
          <a:bodyPr/>
          <a:lstStyle/>
          <a:p>
            <a:r>
              <a:rPr lang="en-US" dirty="0"/>
              <a:t>Filling the null values of features </a:t>
            </a:r>
            <a:endParaRPr lang="en-IN" dirty="0"/>
          </a:p>
        </p:txBody>
      </p:sp>
      <p:sp>
        <p:nvSpPr>
          <p:cNvPr id="5" name="Text Placeholder 4">
            <a:extLst>
              <a:ext uri="{FF2B5EF4-FFF2-40B4-BE49-F238E27FC236}">
                <a16:creationId xmlns:a16="http://schemas.microsoft.com/office/drawing/2014/main" id="{374811D5-0235-4F1A-A0A1-1CB449F96895}"/>
              </a:ext>
            </a:extLst>
          </p:cNvPr>
          <p:cNvSpPr>
            <a:spLocks noGrp="1"/>
          </p:cNvSpPr>
          <p:nvPr>
            <p:ph type="body" sz="quarter" idx="3"/>
          </p:nvPr>
        </p:nvSpPr>
        <p:spPr/>
        <p:txBody>
          <a:bodyPr/>
          <a:lstStyle/>
          <a:p>
            <a:r>
              <a:rPr lang="en-US" dirty="0"/>
              <a:t>For fill null values of AQI we had use round of all subindex values. </a:t>
            </a:r>
            <a:endParaRPr lang="en-IN" dirty="0"/>
          </a:p>
        </p:txBody>
      </p:sp>
      <p:sp>
        <p:nvSpPr>
          <p:cNvPr id="7" name="Slide Number Placeholder 6">
            <a:extLst>
              <a:ext uri="{FF2B5EF4-FFF2-40B4-BE49-F238E27FC236}">
                <a16:creationId xmlns:a16="http://schemas.microsoft.com/office/drawing/2014/main" id="{A7CFC463-AD55-276D-1187-390B882B7A96}"/>
              </a:ext>
            </a:extLst>
          </p:cNvPr>
          <p:cNvSpPr>
            <a:spLocks noGrp="1"/>
          </p:cNvSpPr>
          <p:nvPr>
            <p:ph type="sldNum" sz="quarter" idx="12"/>
          </p:nvPr>
        </p:nvSpPr>
        <p:spPr/>
        <p:txBody>
          <a:bodyPr/>
          <a:lstStyle/>
          <a:p>
            <a:fld id="{4FAB73BC-B049-4115-A692-8D63A059BFB8}" type="slidenum">
              <a:rPr lang="en-US" smtClean="0"/>
              <a:t>13</a:t>
            </a:fld>
            <a:endParaRPr lang="en-US" dirty="0"/>
          </a:p>
        </p:txBody>
      </p:sp>
      <p:pic>
        <p:nvPicPr>
          <p:cNvPr id="8" name="Content Placeholder 10">
            <a:extLst>
              <a:ext uri="{FF2B5EF4-FFF2-40B4-BE49-F238E27FC236}">
                <a16:creationId xmlns:a16="http://schemas.microsoft.com/office/drawing/2014/main" id="{BA42911D-0383-0342-B919-349BF8CE6520}"/>
              </a:ext>
            </a:extLst>
          </p:cNvPr>
          <p:cNvPicPr>
            <a:picLocks noGrp="1" noChangeAspect="1"/>
          </p:cNvPicPr>
          <p:nvPr>
            <p:ph sz="half" idx="2"/>
          </p:nvPr>
        </p:nvPicPr>
        <p:blipFill>
          <a:blip r:embed="rId2"/>
          <a:stretch>
            <a:fillRect/>
          </a:stretch>
        </p:blipFill>
        <p:spPr>
          <a:xfrm>
            <a:off x="1310896" y="2743200"/>
            <a:ext cx="4272721" cy="3292475"/>
          </a:xfrm>
        </p:spPr>
      </p:pic>
      <p:pic>
        <p:nvPicPr>
          <p:cNvPr id="9" name="Content Placeholder 12">
            <a:extLst>
              <a:ext uri="{FF2B5EF4-FFF2-40B4-BE49-F238E27FC236}">
                <a16:creationId xmlns:a16="http://schemas.microsoft.com/office/drawing/2014/main" id="{F8236387-1933-98B8-4B24-B0B54A791EA3}"/>
              </a:ext>
            </a:extLst>
          </p:cNvPr>
          <p:cNvPicPr>
            <a:picLocks noGrp="1" noChangeAspect="1"/>
          </p:cNvPicPr>
          <p:nvPr>
            <p:ph sz="quarter" idx="4"/>
          </p:nvPr>
        </p:nvPicPr>
        <p:blipFill>
          <a:blip r:embed="rId3"/>
          <a:stretch>
            <a:fillRect/>
          </a:stretch>
        </p:blipFill>
        <p:spPr>
          <a:xfrm>
            <a:off x="6364288" y="2915664"/>
            <a:ext cx="4754562" cy="2947546"/>
          </a:xfrm>
        </p:spPr>
      </p:pic>
    </p:spTree>
    <p:extLst>
      <p:ext uri="{BB962C8B-B14F-4D97-AF65-F5344CB8AC3E}">
        <p14:creationId xmlns:p14="http://schemas.microsoft.com/office/powerpoint/2010/main" val="18080496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951A-F9BC-39D6-F164-3A369D7C630A}"/>
              </a:ext>
            </a:extLst>
          </p:cNvPr>
          <p:cNvSpPr>
            <a:spLocks noGrp="1"/>
          </p:cNvSpPr>
          <p:nvPr>
            <p:ph type="title"/>
          </p:nvPr>
        </p:nvSpPr>
        <p:spPr/>
        <p:txBody>
          <a:bodyPr/>
          <a:lstStyle/>
          <a:p>
            <a:r>
              <a:rPr lang="en-US" dirty="0"/>
              <a:t>Correlation:</a:t>
            </a:r>
            <a:endParaRPr lang="en-IN" dirty="0"/>
          </a:p>
        </p:txBody>
      </p:sp>
      <p:pic>
        <p:nvPicPr>
          <p:cNvPr id="6" name="Content Placeholder 5">
            <a:extLst>
              <a:ext uri="{FF2B5EF4-FFF2-40B4-BE49-F238E27FC236}">
                <a16:creationId xmlns:a16="http://schemas.microsoft.com/office/drawing/2014/main" id="{72DAA980-A611-111D-A3F1-EE0A02DF7B17}"/>
              </a:ext>
            </a:extLst>
          </p:cNvPr>
          <p:cNvPicPr>
            <a:picLocks noGrp="1" noChangeAspect="1"/>
          </p:cNvPicPr>
          <p:nvPr>
            <p:ph idx="1"/>
          </p:nvPr>
        </p:nvPicPr>
        <p:blipFill>
          <a:blip r:embed="rId2"/>
          <a:stretch>
            <a:fillRect/>
          </a:stretch>
        </p:blipFill>
        <p:spPr>
          <a:xfrm>
            <a:off x="6814616" y="1756915"/>
            <a:ext cx="4668239" cy="4342043"/>
          </a:xfrm>
        </p:spPr>
      </p:pic>
      <p:sp>
        <p:nvSpPr>
          <p:cNvPr id="4" name="Slide Number Placeholder 3">
            <a:extLst>
              <a:ext uri="{FF2B5EF4-FFF2-40B4-BE49-F238E27FC236}">
                <a16:creationId xmlns:a16="http://schemas.microsoft.com/office/drawing/2014/main" id="{0D93C725-D06B-AF38-BEFE-666E588E5FAA}"/>
              </a:ext>
            </a:extLst>
          </p:cNvPr>
          <p:cNvSpPr>
            <a:spLocks noGrp="1"/>
          </p:cNvSpPr>
          <p:nvPr>
            <p:ph type="sldNum" sz="quarter" idx="12"/>
          </p:nvPr>
        </p:nvSpPr>
        <p:spPr/>
        <p:txBody>
          <a:bodyPr/>
          <a:lstStyle/>
          <a:p>
            <a:fld id="{4FAB73BC-B049-4115-A692-8D63A059BFB8}" type="slidenum">
              <a:rPr lang="en-US" smtClean="0"/>
              <a:t>14</a:t>
            </a:fld>
            <a:endParaRPr lang="en-US" dirty="0"/>
          </a:p>
        </p:txBody>
      </p:sp>
      <p:sp>
        <p:nvSpPr>
          <p:cNvPr id="8" name="TextBox 7">
            <a:extLst>
              <a:ext uri="{FF2B5EF4-FFF2-40B4-BE49-F238E27FC236}">
                <a16:creationId xmlns:a16="http://schemas.microsoft.com/office/drawing/2014/main" id="{1A2CC81C-3D5E-B640-3427-284EB5627A95}"/>
              </a:ext>
            </a:extLst>
          </p:cNvPr>
          <p:cNvSpPr txBox="1"/>
          <p:nvPr/>
        </p:nvSpPr>
        <p:spPr>
          <a:xfrm>
            <a:off x="1063752" y="1733543"/>
            <a:ext cx="4688978" cy="2031325"/>
          </a:xfrm>
          <a:prstGeom prst="rect">
            <a:avLst/>
          </a:prstGeom>
          <a:noFill/>
        </p:spPr>
        <p:txBody>
          <a:bodyPr wrap="square" rtlCol="0">
            <a:spAutoFit/>
          </a:bodyPr>
          <a:lstStyle/>
          <a:p>
            <a:r>
              <a:rPr lang="en-US" dirty="0"/>
              <a:t>As we can observe that the pollutants value and Sub_indexs of the pollutants are highly correlated. So we can drop the sub_index of the pollutant otherwise there is higher change of having duplicates in the dataset we will also drop the checks column.   </a:t>
            </a:r>
          </a:p>
        </p:txBody>
      </p:sp>
    </p:spTree>
    <p:extLst>
      <p:ext uri="{BB962C8B-B14F-4D97-AF65-F5344CB8AC3E}">
        <p14:creationId xmlns:p14="http://schemas.microsoft.com/office/powerpoint/2010/main" val="250457956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27DE-5310-AFBB-58C5-526BADDFFBD2}"/>
              </a:ext>
            </a:extLst>
          </p:cNvPr>
          <p:cNvSpPr>
            <a:spLocks noGrp="1"/>
          </p:cNvSpPr>
          <p:nvPr>
            <p:ph type="title"/>
          </p:nvPr>
        </p:nvSpPr>
        <p:spPr>
          <a:xfrm>
            <a:off x="1066800" y="0"/>
            <a:ext cx="10058400" cy="1609344"/>
          </a:xfrm>
        </p:spPr>
        <p:txBody>
          <a:bodyPr/>
          <a:lstStyle/>
          <a:p>
            <a:r>
              <a:rPr lang="en-US" dirty="0"/>
              <a:t>BOX plot and histogram:</a:t>
            </a:r>
            <a:endParaRPr lang="en-IN" dirty="0"/>
          </a:p>
        </p:txBody>
      </p:sp>
      <p:sp>
        <p:nvSpPr>
          <p:cNvPr id="4" name="Slide Number Placeholder 3">
            <a:extLst>
              <a:ext uri="{FF2B5EF4-FFF2-40B4-BE49-F238E27FC236}">
                <a16:creationId xmlns:a16="http://schemas.microsoft.com/office/drawing/2014/main" id="{BD226C95-896C-EC98-8601-CF07D1B5D0CC}"/>
              </a:ext>
            </a:extLst>
          </p:cNvPr>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5">
            <a:extLst>
              <a:ext uri="{FF2B5EF4-FFF2-40B4-BE49-F238E27FC236}">
                <a16:creationId xmlns:a16="http://schemas.microsoft.com/office/drawing/2014/main" id="{2DB451EA-6E96-528F-10B0-34EF9DA4C22A}"/>
              </a:ext>
            </a:extLst>
          </p:cNvPr>
          <p:cNvPicPr>
            <a:picLocks noChangeAspect="1"/>
          </p:cNvPicPr>
          <p:nvPr/>
        </p:nvPicPr>
        <p:blipFill rotWithShape="1">
          <a:blip r:embed="rId2"/>
          <a:srcRect l="6512"/>
          <a:stretch/>
        </p:blipFill>
        <p:spPr>
          <a:xfrm>
            <a:off x="111365" y="1396815"/>
            <a:ext cx="3849626" cy="5058531"/>
          </a:xfrm>
          <a:prstGeom prst="rect">
            <a:avLst/>
          </a:prstGeom>
        </p:spPr>
      </p:pic>
      <p:pic>
        <p:nvPicPr>
          <p:cNvPr id="8" name="Picture 7">
            <a:extLst>
              <a:ext uri="{FF2B5EF4-FFF2-40B4-BE49-F238E27FC236}">
                <a16:creationId xmlns:a16="http://schemas.microsoft.com/office/drawing/2014/main" id="{B2FFB905-5190-92D4-0F97-8FF24C5D2B0A}"/>
              </a:ext>
            </a:extLst>
          </p:cNvPr>
          <p:cNvPicPr>
            <a:picLocks noChangeAspect="1"/>
          </p:cNvPicPr>
          <p:nvPr/>
        </p:nvPicPr>
        <p:blipFill rotWithShape="1">
          <a:blip r:embed="rId3"/>
          <a:srcRect l="5433"/>
          <a:stretch/>
        </p:blipFill>
        <p:spPr>
          <a:xfrm>
            <a:off x="4084655" y="1276736"/>
            <a:ext cx="3849626" cy="5306424"/>
          </a:xfrm>
          <a:prstGeom prst="rect">
            <a:avLst/>
          </a:prstGeom>
        </p:spPr>
      </p:pic>
      <p:pic>
        <p:nvPicPr>
          <p:cNvPr id="10" name="Picture 9">
            <a:extLst>
              <a:ext uri="{FF2B5EF4-FFF2-40B4-BE49-F238E27FC236}">
                <a16:creationId xmlns:a16="http://schemas.microsoft.com/office/drawing/2014/main" id="{CE58BAFB-26E4-7414-8ADC-E58E4DF01B9E}"/>
              </a:ext>
            </a:extLst>
          </p:cNvPr>
          <p:cNvPicPr>
            <a:picLocks noChangeAspect="1"/>
          </p:cNvPicPr>
          <p:nvPr/>
        </p:nvPicPr>
        <p:blipFill rotWithShape="1">
          <a:blip r:embed="rId4"/>
          <a:srcRect l="6224"/>
          <a:stretch/>
        </p:blipFill>
        <p:spPr>
          <a:xfrm>
            <a:off x="7934281" y="0"/>
            <a:ext cx="4146354" cy="6698476"/>
          </a:xfrm>
          <a:prstGeom prst="rect">
            <a:avLst/>
          </a:prstGeom>
        </p:spPr>
      </p:pic>
    </p:spTree>
    <p:extLst>
      <p:ext uri="{BB962C8B-B14F-4D97-AF65-F5344CB8AC3E}">
        <p14:creationId xmlns:p14="http://schemas.microsoft.com/office/powerpoint/2010/main" val="412668153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13F1-CBFF-D927-92C5-B73FF28594B6}"/>
              </a:ext>
            </a:extLst>
          </p:cNvPr>
          <p:cNvSpPr>
            <a:spLocks noGrp="1"/>
          </p:cNvSpPr>
          <p:nvPr>
            <p:ph type="title"/>
          </p:nvPr>
        </p:nvSpPr>
        <p:spPr/>
        <p:txBody>
          <a:bodyPr/>
          <a:lstStyle/>
          <a:p>
            <a:r>
              <a:rPr lang="en-US" dirty="0"/>
              <a:t>Scatter Plot:</a:t>
            </a:r>
            <a:endParaRPr lang="en-IN" dirty="0"/>
          </a:p>
        </p:txBody>
      </p:sp>
      <p:pic>
        <p:nvPicPr>
          <p:cNvPr id="6" name="Content Placeholder 5">
            <a:extLst>
              <a:ext uri="{FF2B5EF4-FFF2-40B4-BE49-F238E27FC236}">
                <a16:creationId xmlns:a16="http://schemas.microsoft.com/office/drawing/2014/main" id="{535EEA9C-0280-7802-2ACC-42EB60A2A767}"/>
              </a:ext>
            </a:extLst>
          </p:cNvPr>
          <p:cNvPicPr>
            <a:picLocks noGrp="1" noChangeAspect="1"/>
          </p:cNvPicPr>
          <p:nvPr>
            <p:ph idx="1"/>
          </p:nvPr>
        </p:nvPicPr>
        <p:blipFill rotWithShape="1">
          <a:blip r:embed="rId2"/>
          <a:srcRect l="7922"/>
          <a:stretch/>
        </p:blipFill>
        <p:spPr>
          <a:xfrm>
            <a:off x="0" y="2335248"/>
            <a:ext cx="12221777" cy="2428778"/>
          </a:xfrm>
        </p:spPr>
      </p:pic>
      <p:sp>
        <p:nvSpPr>
          <p:cNvPr id="4" name="Slide Number Placeholder 3">
            <a:extLst>
              <a:ext uri="{FF2B5EF4-FFF2-40B4-BE49-F238E27FC236}">
                <a16:creationId xmlns:a16="http://schemas.microsoft.com/office/drawing/2014/main" id="{9158F973-1108-A04C-2AD8-125E5750AA7E}"/>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7662251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5C39-1D49-308E-3521-F3CCB3852E18}"/>
              </a:ext>
            </a:extLst>
          </p:cNvPr>
          <p:cNvSpPr>
            <a:spLocks noGrp="1"/>
          </p:cNvSpPr>
          <p:nvPr>
            <p:ph type="title"/>
          </p:nvPr>
        </p:nvSpPr>
        <p:spPr/>
        <p:txBody>
          <a:bodyPr/>
          <a:lstStyle/>
          <a:p>
            <a:r>
              <a:rPr lang="en-US" dirty="0"/>
              <a:t>AVERAGE AQI OF CITY :</a:t>
            </a:r>
            <a:endParaRPr lang="en-IN" dirty="0"/>
          </a:p>
        </p:txBody>
      </p:sp>
      <p:pic>
        <p:nvPicPr>
          <p:cNvPr id="6" name="Content Placeholder 5">
            <a:extLst>
              <a:ext uri="{FF2B5EF4-FFF2-40B4-BE49-F238E27FC236}">
                <a16:creationId xmlns:a16="http://schemas.microsoft.com/office/drawing/2014/main" id="{FDCD2957-37D0-0931-D6F0-89D63840C077}"/>
              </a:ext>
            </a:extLst>
          </p:cNvPr>
          <p:cNvPicPr>
            <a:picLocks noGrp="1" noChangeAspect="1"/>
          </p:cNvPicPr>
          <p:nvPr>
            <p:ph idx="1"/>
          </p:nvPr>
        </p:nvPicPr>
        <p:blipFill rotWithShape="1">
          <a:blip r:embed="rId2"/>
          <a:srcRect r="40412"/>
          <a:stretch/>
        </p:blipFill>
        <p:spPr>
          <a:xfrm>
            <a:off x="2288802" y="2213525"/>
            <a:ext cx="3026458" cy="3498956"/>
          </a:xfrm>
        </p:spPr>
      </p:pic>
      <p:sp>
        <p:nvSpPr>
          <p:cNvPr id="4" name="Slide Number Placeholder 3">
            <a:extLst>
              <a:ext uri="{FF2B5EF4-FFF2-40B4-BE49-F238E27FC236}">
                <a16:creationId xmlns:a16="http://schemas.microsoft.com/office/drawing/2014/main" id="{DFD45D0C-A7FA-678B-F5AF-EDFECD4E71D5}"/>
              </a:ext>
            </a:extLst>
          </p:cNvPr>
          <p:cNvSpPr>
            <a:spLocks noGrp="1"/>
          </p:cNvSpPr>
          <p:nvPr>
            <p:ph type="sldNum" sz="quarter" idx="12"/>
          </p:nvPr>
        </p:nvSpPr>
        <p:spPr/>
        <p:txBody>
          <a:bodyPr/>
          <a:lstStyle/>
          <a:p>
            <a:fld id="{4FAB73BC-B049-4115-A692-8D63A059BFB8}" type="slidenum">
              <a:rPr lang="en-US" smtClean="0"/>
              <a:t>17</a:t>
            </a:fld>
            <a:endParaRPr lang="en-US" dirty="0"/>
          </a:p>
        </p:txBody>
      </p:sp>
      <p:pic>
        <p:nvPicPr>
          <p:cNvPr id="8" name="Picture 7">
            <a:extLst>
              <a:ext uri="{FF2B5EF4-FFF2-40B4-BE49-F238E27FC236}">
                <a16:creationId xmlns:a16="http://schemas.microsoft.com/office/drawing/2014/main" id="{2FE944C8-21BC-76E5-2A10-DE38C08BDD31}"/>
              </a:ext>
            </a:extLst>
          </p:cNvPr>
          <p:cNvPicPr>
            <a:picLocks noChangeAspect="1"/>
          </p:cNvPicPr>
          <p:nvPr/>
        </p:nvPicPr>
        <p:blipFill rotWithShape="1">
          <a:blip r:embed="rId3"/>
          <a:srcRect r="21652"/>
          <a:stretch/>
        </p:blipFill>
        <p:spPr>
          <a:xfrm>
            <a:off x="5752485" y="2213525"/>
            <a:ext cx="5273582" cy="3738054"/>
          </a:xfrm>
          <a:prstGeom prst="rect">
            <a:avLst/>
          </a:prstGeom>
        </p:spPr>
      </p:pic>
    </p:spTree>
    <p:extLst>
      <p:ext uri="{BB962C8B-B14F-4D97-AF65-F5344CB8AC3E}">
        <p14:creationId xmlns:p14="http://schemas.microsoft.com/office/powerpoint/2010/main" val="357966211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68CF-5952-B014-AAFC-81F672B60BC6}"/>
              </a:ext>
            </a:extLst>
          </p:cNvPr>
          <p:cNvSpPr>
            <a:spLocks noGrp="1"/>
          </p:cNvSpPr>
          <p:nvPr>
            <p:ph type="title"/>
          </p:nvPr>
        </p:nvSpPr>
        <p:spPr>
          <a:xfrm>
            <a:off x="1066800" y="250816"/>
            <a:ext cx="10058400" cy="1609344"/>
          </a:xfrm>
        </p:spPr>
        <p:txBody>
          <a:bodyPr/>
          <a:lstStyle/>
          <a:p>
            <a:r>
              <a:rPr lang="en-US" dirty="0"/>
              <a:t>MULTIPLE LINEAR REGRESSION </a:t>
            </a:r>
            <a:endParaRPr lang="en-IN" dirty="0"/>
          </a:p>
        </p:txBody>
      </p:sp>
      <p:pic>
        <p:nvPicPr>
          <p:cNvPr id="6" name="Content Placeholder 5">
            <a:extLst>
              <a:ext uri="{FF2B5EF4-FFF2-40B4-BE49-F238E27FC236}">
                <a16:creationId xmlns:a16="http://schemas.microsoft.com/office/drawing/2014/main" id="{A7097CDE-6676-49A5-C06C-57BC27424EB9}"/>
              </a:ext>
            </a:extLst>
          </p:cNvPr>
          <p:cNvPicPr>
            <a:picLocks noGrp="1" noChangeAspect="1"/>
          </p:cNvPicPr>
          <p:nvPr>
            <p:ph idx="1"/>
          </p:nvPr>
        </p:nvPicPr>
        <p:blipFill rotWithShape="1">
          <a:blip r:embed="rId2"/>
          <a:srcRect r="14485"/>
          <a:stretch/>
        </p:blipFill>
        <p:spPr>
          <a:xfrm>
            <a:off x="322718" y="1366779"/>
            <a:ext cx="6442066" cy="4018673"/>
          </a:xfrm>
        </p:spPr>
      </p:pic>
      <p:sp>
        <p:nvSpPr>
          <p:cNvPr id="4" name="Slide Number Placeholder 3">
            <a:extLst>
              <a:ext uri="{FF2B5EF4-FFF2-40B4-BE49-F238E27FC236}">
                <a16:creationId xmlns:a16="http://schemas.microsoft.com/office/drawing/2014/main" id="{D411DFCA-AA20-EED2-7456-0EFB7C43ED0A}"/>
              </a:ext>
            </a:extLst>
          </p:cNvPr>
          <p:cNvSpPr>
            <a:spLocks noGrp="1"/>
          </p:cNvSpPr>
          <p:nvPr>
            <p:ph type="sldNum" sz="quarter" idx="12"/>
          </p:nvPr>
        </p:nvSpPr>
        <p:spPr/>
        <p:txBody>
          <a:bodyPr/>
          <a:lstStyle/>
          <a:p>
            <a:fld id="{4FAB73BC-B049-4115-A692-8D63A059BFB8}" type="slidenum">
              <a:rPr lang="en-US" smtClean="0"/>
              <a:t>18</a:t>
            </a:fld>
            <a:endParaRPr lang="en-US" dirty="0"/>
          </a:p>
        </p:txBody>
      </p:sp>
      <p:pic>
        <p:nvPicPr>
          <p:cNvPr id="8" name="Picture 7">
            <a:extLst>
              <a:ext uri="{FF2B5EF4-FFF2-40B4-BE49-F238E27FC236}">
                <a16:creationId xmlns:a16="http://schemas.microsoft.com/office/drawing/2014/main" id="{1ED7DEAA-452C-7D98-4625-DE31AB66AA75}"/>
              </a:ext>
            </a:extLst>
          </p:cNvPr>
          <p:cNvPicPr>
            <a:picLocks noChangeAspect="1"/>
          </p:cNvPicPr>
          <p:nvPr/>
        </p:nvPicPr>
        <p:blipFill rotWithShape="1">
          <a:blip r:embed="rId3"/>
          <a:srcRect r="24026"/>
          <a:stretch/>
        </p:blipFill>
        <p:spPr>
          <a:xfrm>
            <a:off x="322718" y="4784776"/>
            <a:ext cx="5479162" cy="155951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38E004-E261-A081-855E-0DA45D7794C8}"/>
                  </a:ext>
                </a:extLst>
              </p:cNvPr>
              <p:cNvSpPr txBox="1"/>
              <p:nvPr/>
            </p:nvSpPr>
            <p:spPr>
              <a:xfrm>
                <a:off x="6764784" y="1860160"/>
                <a:ext cx="5372854" cy="2585323"/>
              </a:xfrm>
              <a:prstGeom prst="rect">
                <a:avLst/>
              </a:prstGeom>
              <a:noFill/>
            </p:spPr>
            <p:txBody>
              <a:bodyPr wrap="square" rtlCol="0">
                <a:spAutoFit/>
              </a:bodyPr>
              <a:lstStyle/>
              <a:p>
                <a:r>
                  <a:rPr lang="en-US" dirty="0"/>
                  <a:t>Our expression would be for our case study :</a:t>
                </a:r>
              </a:p>
              <a:p>
                <a:r>
                  <a:rPr lang="en-US" i="1" dirty="0"/>
                  <a:t>AQI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𝑚</m:t>
                        </m:r>
                      </m:e>
                      <m:sub>
                        <m:r>
                          <a:rPr lang="en-US"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𝑁𝐻</m:t>
                    </m:r>
                    <m:r>
                      <a:rPr lang="en-US" b="0" i="1" smtClean="0">
                        <a:latin typeface="Cambria Math" panose="02040503050406030204" pitchFamily="18" charset="0"/>
                      </a:rPr>
                      <m:t>3+</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𝑃𝑀</m:t>
                    </m:r>
                    <m:r>
                      <a:rPr lang="en-US" b="0" i="1" smtClean="0">
                        <a:latin typeface="Cambria Math" panose="02040503050406030204" pitchFamily="18" charset="0"/>
                      </a:rPr>
                      <m:t>2.5+</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𝑃𝑀</m:t>
                    </m:r>
                    <m:r>
                      <a:rPr lang="en-US" b="0" i="1" smtClean="0">
                        <a:latin typeface="Cambria Math" panose="02040503050406030204" pitchFamily="18" charset="0"/>
                      </a:rPr>
                      <m:t>10+</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4</m:t>
                        </m:r>
                      </m:sub>
                    </m:sSub>
                    <m:r>
                      <a:rPr lang="en-US" i="1">
                        <a:latin typeface="Cambria Math" panose="02040503050406030204" pitchFamily="18" charset="0"/>
                      </a:rPr>
                      <m:t>∗</m:t>
                    </m:r>
                    <m:r>
                      <a:rPr lang="en-US" b="0" i="1" smtClean="0">
                        <a:latin typeface="Cambria Math" panose="02040503050406030204" pitchFamily="18" charset="0"/>
                      </a:rPr>
                      <m:t>𝑆𝑂</m:t>
                    </m:r>
                    <m:r>
                      <a:rPr lang="en-US" b="0" i="1" smtClean="0">
                        <a:latin typeface="Cambria Math" panose="02040503050406030204" pitchFamily="18" charset="0"/>
                      </a:rPr>
                      <m:t>2+</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5</m:t>
                        </m:r>
                      </m:sub>
                    </m:sSub>
                    <m:r>
                      <a:rPr lang="en-US" i="1">
                        <a:latin typeface="Cambria Math" panose="02040503050406030204" pitchFamily="18" charset="0"/>
                      </a:rPr>
                      <m:t>∗</m:t>
                    </m:r>
                    <m:r>
                      <a:rPr lang="en-US" i="1">
                        <a:latin typeface="Cambria Math" panose="02040503050406030204" pitchFamily="18" charset="0"/>
                      </a:rPr>
                      <m:t>𝑁𝑂𝑥</m:t>
                    </m:r>
                    <m:r>
                      <a:rPr lang="en-US" i="1">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𝐶𝑂</m:t>
                    </m:r>
                    <m:r>
                      <a:rPr lang="en-US" i="1">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7</m:t>
                        </m:r>
                      </m:sub>
                    </m:sSub>
                    <m:r>
                      <a:rPr lang="en-US"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3+</m:t>
                    </m:r>
                    <m:r>
                      <a:rPr lang="en-US" b="0" i="1" smtClean="0">
                        <a:latin typeface="Cambria Math" panose="02040503050406030204" pitchFamily="18" charset="0"/>
                      </a:rPr>
                      <m:t>𝑏</m:t>
                    </m:r>
                    <m:r>
                      <a:rPr lang="en-US" b="0" i="1" smtClean="0">
                        <a:latin typeface="Cambria Math" panose="02040503050406030204" pitchFamily="18" charset="0"/>
                      </a:rPr>
                      <m:t> </m:t>
                    </m:r>
                  </m:oMath>
                </a14:m>
                <a:endParaRPr lang="en-US" i="1" dirty="0"/>
              </a:p>
              <a:p>
                <a:endParaRPr lang="en-US" i="1" dirty="0"/>
              </a:p>
              <a:p>
                <a:r>
                  <a:rPr lang="en-US" i="1" dirty="0"/>
                  <a:t>where, </a:t>
                </a:r>
              </a:p>
              <a:p>
                <a:endParaRPr lang="en-US" i="1" dirty="0">
                  <a:solidFill>
                    <a:srgbClr val="836967"/>
                  </a:solidFill>
                  <a:latin typeface="Cambria Math" panose="02040503050406030204" pitchFamily="18" charset="0"/>
                </a:endParaRPr>
              </a:p>
              <a:p>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𝑚</m:t>
                        </m:r>
                      </m:e>
                      <m:sub>
                        <m:r>
                          <a:rPr lang="en-US" i="1" smtClean="0">
                            <a:latin typeface="Cambria Math" panose="02040503050406030204" pitchFamily="18" charset="0"/>
                          </a:rPr>
                          <m:t>1</m:t>
                        </m:r>
                      </m:sub>
                    </m:sSub>
                  </m:oMath>
                </a14:m>
                <a:r>
                  <a:rPr lang="en-US" i="1" dirty="0"/>
                  <a:t>,</a:t>
                </a:r>
                <a:r>
                  <a:rPr lang="en-US" i="1" dirty="0">
                    <a:solidFill>
                      <a:srgbClr val="836967"/>
                    </a:solidFill>
                  </a:rPr>
                  <a:t>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6</m:t>
                        </m:r>
                      </m:sub>
                    </m:sSub>
                    <m:r>
                      <a:rPr lang="en-US" b="0" i="1"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7</m:t>
                        </m:r>
                      </m:sub>
                    </m:sSub>
                    <m:r>
                      <a:rPr lang="en-US" b="0" i="1" smtClean="0">
                        <a:latin typeface="Cambria Math" panose="02040503050406030204" pitchFamily="18" charset="0"/>
                      </a:rPr>
                      <m:t> </m:t>
                    </m:r>
                    <m:r>
                      <a:rPr lang="en-US" b="0" i="1" smtClean="0">
                        <a:latin typeface="Cambria Math" panose="02040503050406030204" pitchFamily="18" charset="0"/>
                      </a:rPr>
                      <m:t>𝑎𝑟𝑒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𝑐𝑜𝑓𝑓𝑒𝑐𝑖𝑒𝑛𝑡</m:t>
                    </m:r>
                  </m:oMath>
                </a14:m>
                <a:endParaRPr lang="en-US" b="0" i="1" dirty="0">
                  <a:latin typeface="Cambria Math" panose="02040503050406030204" pitchFamily="18" charset="0"/>
                </a:endParaRPr>
              </a:p>
              <a:p>
                <a:r>
                  <a:rPr lang="en-US" b="0" i="1" dirty="0"/>
                  <a:t>	 AQI is independent variable</a:t>
                </a:r>
              </a:p>
              <a:p>
                <a:r>
                  <a:rPr lang="en-US" i="1" dirty="0"/>
                  <a:t>	 b is intercept .</a:t>
                </a:r>
              </a:p>
            </p:txBody>
          </p:sp>
        </mc:Choice>
        <mc:Fallback xmlns="">
          <p:sp>
            <p:nvSpPr>
              <p:cNvPr id="9" name="TextBox 8">
                <a:extLst>
                  <a:ext uri="{FF2B5EF4-FFF2-40B4-BE49-F238E27FC236}">
                    <a16:creationId xmlns:a16="http://schemas.microsoft.com/office/drawing/2014/main" id="{9438E004-E261-A081-855E-0DA45D7794C8}"/>
                  </a:ext>
                </a:extLst>
              </p:cNvPr>
              <p:cNvSpPr txBox="1">
                <a:spLocks noRot="1" noChangeAspect="1" noMove="1" noResize="1" noEditPoints="1" noAdjustHandles="1" noChangeArrowheads="1" noChangeShapeType="1" noTextEdit="1"/>
              </p:cNvSpPr>
              <p:nvPr/>
            </p:nvSpPr>
            <p:spPr>
              <a:xfrm>
                <a:off x="6764784" y="1860160"/>
                <a:ext cx="5372854" cy="2585323"/>
              </a:xfrm>
              <a:prstGeom prst="rect">
                <a:avLst/>
              </a:prstGeom>
              <a:blipFill>
                <a:blip r:embed="rId4"/>
                <a:stretch>
                  <a:fillRect l="-1022" t="-1179" b="-2830"/>
                </a:stretch>
              </a:blipFill>
            </p:spPr>
            <p:txBody>
              <a:bodyPr/>
              <a:lstStyle/>
              <a:p>
                <a:r>
                  <a:rPr lang="en-IN">
                    <a:noFill/>
                  </a:rPr>
                  <a:t> </a:t>
                </a:r>
              </a:p>
            </p:txBody>
          </p:sp>
        </mc:Fallback>
      </mc:AlternateContent>
    </p:spTree>
    <p:extLst>
      <p:ext uri="{BB962C8B-B14F-4D97-AF65-F5344CB8AC3E}">
        <p14:creationId xmlns:p14="http://schemas.microsoft.com/office/powerpoint/2010/main" val="10425108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A523-FBEE-D3CF-1BF3-99327F921704}"/>
              </a:ext>
            </a:extLst>
          </p:cNvPr>
          <p:cNvSpPr>
            <a:spLocks noGrp="1"/>
          </p:cNvSpPr>
          <p:nvPr>
            <p:ph type="title"/>
          </p:nvPr>
        </p:nvSpPr>
        <p:spPr/>
        <p:txBody>
          <a:bodyPr/>
          <a:lstStyle/>
          <a:p>
            <a:r>
              <a:rPr lang="en-IN" dirty="0"/>
              <a:t>K-Nearest Neighbour(KNN)</a:t>
            </a:r>
          </a:p>
        </p:txBody>
      </p:sp>
      <p:sp>
        <p:nvSpPr>
          <p:cNvPr id="3" name="Content Placeholder 2">
            <a:extLst>
              <a:ext uri="{FF2B5EF4-FFF2-40B4-BE49-F238E27FC236}">
                <a16:creationId xmlns:a16="http://schemas.microsoft.com/office/drawing/2014/main" id="{6FB8354C-B7EE-2376-A9FB-93ADE7F8CAC8}"/>
              </a:ext>
            </a:extLst>
          </p:cNvPr>
          <p:cNvSpPr>
            <a:spLocks noGrp="1"/>
          </p:cNvSpPr>
          <p:nvPr>
            <p:ph idx="1"/>
          </p:nvPr>
        </p:nvSpPr>
        <p:spPr/>
        <p:txBody>
          <a:bodyPr/>
          <a:lstStyle/>
          <a:p>
            <a:r>
              <a:rPr lang="en-US" dirty="0"/>
              <a:t>K-NN algorithm assumes the similarity between the new case/data and available cases and put the new case into the category that is most similar to the available categories.</a:t>
            </a:r>
          </a:p>
          <a:p>
            <a:r>
              <a:rPr lang="en-US" dirty="0"/>
              <a:t>K-NN algorithm stores all the available data and classifies a new data point based on the similarity.</a:t>
            </a:r>
          </a:p>
          <a:p>
            <a:r>
              <a:rPr lang="en-US" dirty="0"/>
              <a:t>How does k-NN work ?</a:t>
            </a:r>
          </a:p>
          <a:p>
            <a:pPr lvl="1"/>
            <a:r>
              <a:rPr lang="en-US" dirty="0"/>
              <a:t>Step – 1: Select the number K of the neighbors</a:t>
            </a:r>
          </a:p>
          <a:p>
            <a:pPr lvl="1"/>
            <a:r>
              <a:rPr lang="en-US" dirty="0"/>
              <a:t>Step – 2 Calculate the Euclidean distance of K number of neighbors</a:t>
            </a:r>
          </a:p>
          <a:p>
            <a:pPr lvl="1"/>
            <a:r>
              <a:rPr lang="en-US" dirty="0"/>
              <a:t>Step – 3  Take the K nearest neighbors as per the calculated Euclidean distance.</a:t>
            </a:r>
          </a:p>
          <a:p>
            <a:pPr lvl="1"/>
            <a:r>
              <a:rPr lang="en-US" dirty="0"/>
              <a:t>Step – 4 Among these k neighbors, count the number of the data points in each category.</a:t>
            </a:r>
          </a:p>
          <a:p>
            <a:pPr lvl="1"/>
            <a:r>
              <a:rPr lang="en-US" dirty="0"/>
              <a:t>Step – 5  Assign the new data points to that category for which the number of the neighbor is maximum.</a:t>
            </a:r>
          </a:p>
          <a:p>
            <a:pPr lvl="1"/>
            <a:endParaRPr lang="en-IN" dirty="0"/>
          </a:p>
        </p:txBody>
      </p:sp>
      <p:sp>
        <p:nvSpPr>
          <p:cNvPr id="4" name="Slide Number Placeholder 3">
            <a:extLst>
              <a:ext uri="{FF2B5EF4-FFF2-40B4-BE49-F238E27FC236}">
                <a16:creationId xmlns:a16="http://schemas.microsoft.com/office/drawing/2014/main" id="{C3D441BA-5FEB-38AC-1916-AAECD7A4F739}"/>
              </a:ext>
            </a:extLst>
          </p:cNvPr>
          <p:cNvSpPr>
            <a:spLocks noGrp="1"/>
          </p:cNvSpPr>
          <p:nvPr>
            <p:ph type="sldNum" sz="quarter" idx="12"/>
          </p:nvPr>
        </p:nvSpPr>
        <p:spPr/>
        <p:txBody>
          <a:bodyPr/>
          <a:lstStyle/>
          <a:p>
            <a:fld id="{4FAB73BC-B049-4115-A692-8D63A059BFB8}" type="slidenum">
              <a:rPr lang="en-US" smtClean="0"/>
              <a:t>19</a:t>
            </a:fld>
            <a:endParaRPr lang="en-US" dirty="0"/>
          </a:p>
        </p:txBody>
      </p:sp>
      <p:cxnSp>
        <p:nvCxnSpPr>
          <p:cNvPr id="6" name="Straight Connector 5">
            <a:extLst>
              <a:ext uri="{FF2B5EF4-FFF2-40B4-BE49-F238E27FC236}">
                <a16:creationId xmlns:a16="http://schemas.microsoft.com/office/drawing/2014/main" id="{3907DD10-0336-1FEC-54EE-FCBF89DA4847}"/>
              </a:ext>
            </a:extLst>
          </p:cNvPr>
          <p:cNvCxnSpPr/>
          <p:nvPr/>
        </p:nvCxnSpPr>
        <p:spPr>
          <a:xfrm>
            <a:off x="8788893" y="266330"/>
            <a:ext cx="0" cy="173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7B94617-3D43-0E33-EB67-201BD419065C}"/>
              </a:ext>
            </a:extLst>
          </p:cNvPr>
          <p:cNvCxnSpPr>
            <a:cxnSpLocks/>
          </p:cNvCxnSpPr>
          <p:nvPr/>
        </p:nvCxnSpPr>
        <p:spPr>
          <a:xfrm rot="16200000">
            <a:off x="9399651" y="889246"/>
            <a:ext cx="0" cy="1731146"/>
          </a:xfrm>
          <a:prstGeom prst="line">
            <a:avLst/>
          </a:prstGeom>
        </p:spPr>
        <p:style>
          <a:lnRef idx="1">
            <a:schemeClr val="accent1"/>
          </a:lnRef>
          <a:fillRef idx="0">
            <a:schemeClr val="accent1"/>
          </a:fillRef>
          <a:effectRef idx="0">
            <a:schemeClr val="accent1"/>
          </a:effectRef>
          <a:fontRef idx="minor">
            <a:schemeClr val="tx1"/>
          </a:fontRef>
        </p:style>
      </p:cxnSp>
      <p:sp>
        <p:nvSpPr>
          <p:cNvPr id="8" name="Star: 5 Points 7">
            <a:extLst>
              <a:ext uri="{FF2B5EF4-FFF2-40B4-BE49-F238E27FC236}">
                <a16:creationId xmlns:a16="http://schemas.microsoft.com/office/drawing/2014/main" id="{0ABEED0C-5811-E84F-60AC-679838D07A3E}"/>
              </a:ext>
            </a:extLst>
          </p:cNvPr>
          <p:cNvSpPr/>
          <p:nvPr/>
        </p:nvSpPr>
        <p:spPr>
          <a:xfrm>
            <a:off x="8867726" y="584632"/>
            <a:ext cx="195305" cy="201168"/>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9" name="Star: 5 Points 8">
            <a:extLst>
              <a:ext uri="{FF2B5EF4-FFF2-40B4-BE49-F238E27FC236}">
                <a16:creationId xmlns:a16="http://schemas.microsoft.com/office/drawing/2014/main" id="{5200190A-BC32-1108-CB29-6D458171A619}"/>
              </a:ext>
            </a:extLst>
          </p:cNvPr>
          <p:cNvSpPr/>
          <p:nvPr/>
        </p:nvSpPr>
        <p:spPr>
          <a:xfrm>
            <a:off x="8889183" y="946693"/>
            <a:ext cx="195305" cy="201168"/>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0" name="Star: 5 Points 9">
            <a:extLst>
              <a:ext uri="{FF2B5EF4-FFF2-40B4-BE49-F238E27FC236}">
                <a16:creationId xmlns:a16="http://schemas.microsoft.com/office/drawing/2014/main" id="{723AD6A1-B433-84B2-4B04-42AB06CAED24}"/>
              </a:ext>
            </a:extLst>
          </p:cNvPr>
          <p:cNvSpPr/>
          <p:nvPr/>
        </p:nvSpPr>
        <p:spPr>
          <a:xfrm>
            <a:off x="9186582" y="846109"/>
            <a:ext cx="195305" cy="201168"/>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1" name="Star: 5 Points 10">
            <a:extLst>
              <a:ext uri="{FF2B5EF4-FFF2-40B4-BE49-F238E27FC236}">
                <a16:creationId xmlns:a16="http://schemas.microsoft.com/office/drawing/2014/main" id="{2CA4F002-32FC-9106-FE3D-904051A732F7}"/>
              </a:ext>
            </a:extLst>
          </p:cNvPr>
          <p:cNvSpPr/>
          <p:nvPr/>
        </p:nvSpPr>
        <p:spPr>
          <a:xfrm>
            <a:off x="9399651" y="675939"/>
            <a:ext cx="195305" cy="201168"/>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2" name="Star: 5 Points 11">
            <a:extLst>
              <a:ext uri="{FF2B5EF4-FFF2-40B4-BE49-F238E27FC236}">
                <a16:creationId xmlns:a16="http://schemas.microsoft.com/office/drawing/2014/main" id="{45C3552F-7D3E-ABA0-C4E7-9F4492D31CBB}"/>
              </a:ext>
            </a:extLst>
          </p:cNvPr>
          <p:cNvSpPr/>
          <p:nvPr/>
        </p:nvSpPr>
        <p:spPr>
          <a:xfrm>
            <a:off x="8889183" y="269164"/>
            <a:ext cx="195305" cy="201168"/>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3" name="Star: 5 Points 12">
            <a:extLst>
              <a:ext uri="{FF2B5EF4-FFF2-40B4-BE49-F238E27FC236}">
                <a16:creationId xmlns:a16="http://schemas.microsoft.com/office/drawing/2014/main" id="{EC4DE713-7B3F-B071-739A-2574E7D899B8}"/>
              </a:ext>
            </a:extLst>
          </p:cNvPr>
          <p:cNvSpPr/>
          <p:nvPr/>
        </p:nvSpPr>
        <p:spPr>
          <a:xfrm>
            <a:off x="9088939" y="493992"/>
            <a:ext cx="195305" cy="201168"/>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4" name="Oval 13">
            <a:extLst>
              <a:ext uri="{FF2B5EF4-FFF2-40B4-BE49-F238E27FC236}">
                <a16:creationId xmlns:a16="http://schemas.microsoft.com/office/drawing/2014/main" id="{46603847-6554-010D-2357-61F2775019CD}"/>
              </a:ext>
            </a:extLst>
          </p:cNvPr>
          <p:cNvSpPr/>
          <p:nvPr/>
        </p:nvSpPr>
        <p:spPr>
          <a:xfrm>
            <a:off x="9186582" y="1464816"/>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C1469761-710E-F926-D361-3E7228B6ABC4}"/>
              </a:ext>
            </a:extLst>
          </p:cNvPr>
          <p:cNvSpPr/>
          <p:nvPr/>
        </p:nvSpPr>
        <p:spPr>
          <a:xfrm>
            <a:off x="9350820" y="1356230"/>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6780154F-F24B-2C14-BAA8-1978DB231046}"/>
              </a:ext>
            </a:extLst>
          </p:cNvPr>
          <p:cNvSpPr/>
          <p:nvPr/>
        </p:nvSpPr>
        <p:spPr>
          <a:xfrm>
            <a:off x="9474946" y="1262697"/>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A7D62AFB-9FBC-762C-2154-4EDDF713104B}"/>
              </a:ext>
            </a:extLst>
          </p:cNvPr>
          <p:cNvSpPr/>
          <p:nvPr/>
        </p:nvSpPr>
        <p:spPr>
          <a:xfrm>
            <a:off x="9377284" y="1539701"/>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5EAF0EDC-11C5-0269-C4D7-D0F901336EBB}"/>
              </a:ext>
            </a:extLst>
          </p:cNvPr>
          <p:cNvSpPr/>
          <p:nvPr/>
        </p:nvSpPr>
        <p:spPr>
          <a:xfrm>
            <a:off x="9612710" y="1374948"/>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D0376B39-04C3-0CDB-8F61-50670287F6B7}"/>
              </a:ext>
            </a:extLst>
          </p:cNvPr>
          <p:cNvSpPr/>
          <p:nvPr/>
        </p:nvSpPr>
        <p:spPr>
          <a:xfrm>
            <a:off x="9767949" y="867858"/>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C75648D5-F815-6B2B-34B9-E25362E4B252}"/>
              </a:ext>
            </a:extLst>
          </p:cNvPr>
          <p:cNvSpPr/>
          <p:nvPr/>
        </p:nvSpPr>
        <p:spPr>
          <a:xfrm>
            <a:off x="9495159" y="1077655"/>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54227D6F-4357-530F-C93A-18A235AE48C6}"/>
              </a:ext>
            </a:extLst>
          </p:cNvPr>
          <p:cNvSpPr/>
          <p:nvPr/>
        </p:nvSpPr>
        <p:spPr>
          <a:xfrm>
            <a:off x="9833198" y="1518360"/>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22" name="Star: 5 Points 21">
            <a:extLst>
              <a:ext uri="{FF2B5EF4-FFF2-40B4-BE49-F238E27FC236}">
                <a16:creationId xmlns:a16="http://schemas.microsoft.com/office/drawing/2014/main" id="{545CF722-B808-FE3D-3F00-C4482855FF5E}"/>
              </a:ext>
            </a:extLst>
          </p:cNvPr>
          <p:cNvSpPr/>
          <p:nvPr/>
        </p:nvSpPr>
        <p:spPr>
          <a:xfrm>
            <a:off x="9648730" y="513103"/>
            <a:ext cx="195305" cy="20116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3" name="Oval 22">
            <a:extLst>
              <a:ext uri="{FF2B5EF4-FFF2-40B4-BE49-F238E27FC236}">
                <a16:creationId xmlns:a16="http://schemas.microsoft.com/office/drawing/2014/main" id="{01C3234C-5A55-BF71-DCA4-8B9F000AED35}"/>
              </a:ext>
            </a:extLst>
          </p:cNvPr>
          <p:cNvSpPr/>
          <p:nvPr/>
        </p:nvSpPr>
        <p:spPr>
          <a:xfrm>
            <a:off x="10106026" y="876604"/>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F349B7F1-C712-F84E-4808-753A1AA4F1EE}"/>
              </a:ext>
            </a:extLst>
          </p:cNvPr>
          <p:cNvSpPr/>
          <p:nvPr/>
        </p:nvSpPr>
        <p:spPr>
          <a:xfrm>
            <a:off x="10063738" y="1077655"/>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577EAFC6-750D-3382-7B19-B391970EED7F}"/>
              </a:ext>
            </a:extLst>
          </p:cNvPr>
          <p:cNvSpPr/>
          <p:nvPr/>
        </p:nvSpPr>
        <p:spPr>
          <a:xfrm>
            <a:off x="9764806" y="1193109"/>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26" name="Star: 5 Points 25">
            <a:extLst>
              <a:ext uri="{FF2B5EF4-FFF2-40B4-BE49-F238E27FC236}">
                <a16:creationId xmlns:a16="http://schemas.microsoft.com/office/drawing/2014/main" id="{34233C84-C4F8-493A-AE19-0422A86C1F6A}"/>
              </a:ext>
            </a:extLst>
          </p:cNvPr>
          <p:cNvSpPr/>
          <p:nvPr/>
        </p:nvSpPr>
        <p:spPr>
          <a:xfrm>
            <a:off x="9348685" y="409325"/>
            <a:ext cx="195305" cy="201168"/>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7" name="Star: 5 Points 26">
            <a:extLst>
              <a:ext uri="{FF2B5EF4-FFF2-40B4-BE49-F238E27FC236}">
                <a16:creationId xmlns:a16="http://schemas.microsoft.com/office/drawing/2014/main" id="{9B47C01E-C43F-E6F9-1463-3C77B6D1AB36}"/>
              </a:ext>
            </a:extLst>
          </p:cNvPr>
          <p:cNvSpPr/>
          <p:nvPr/>
        </p:nvSpPr>
        <p:spPr>
          <a:xfrm>
            <a:off x="9146666" y="162713"/>
            <a:ext cx="195305" cy="201168"/>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8" name="Star: 5 Points 27">
            <a:extLst>
              <a:ext uri="{FF2B5EF4-FFF2-40B4-BE49-F238E27FC236}">
                <a16:creationId xmlns:a16="http://schemas.microsoft.com/office/drawing/2014/main" id="{DFAFA0C6-E076-24AA-EE98-4BD8DCE467D3}"/>
              </a:ext>
            </a:extLst>
          </p:cNvPr>
          <p:cNvSpPr/>
          <p:nvPr/>
        </p:nvSpPr>
        <p:spPr>
          <a:xfrm>
            <a:off x="9563889" y="228159"/>
            <a:ext cx="195305" cy="201168"/>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9" name="Star: 5 Points 28">
            <a:extLst>
              <a:ext uri="{FF2B5EF4-FFF2-40B4-BE49-F238E27FC236}">
                <a16:creationId xmlns:a16="http://schemas.microsoft.com/office/drawing/2014/main" id="{EFCF7CC6-C01A-28A6-5B99-A073AE735CE5}"/>
              </a:ext>
            </a:extLst>
          </p:cNvPr>
          <p:cNvSpPr/>
          <p:nvPr/>
        </p:nvSpPr>
        <p:spPr>
          <a:xfrm>
            <a:off x="9939727" y="429327"/>
            <a:ext cx="195305" cy="201168"/>
          </a:xfrm>
          <a:prstGeom prst="star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30" name="TextBox 29">
            <a:extLst>
              <a:ext uri="{FF2B5EF4-FFF2-40B4-BE49-F238E27FC236}">
                <a16:creationId xmlns:a16="http://schemas.microsoft.com/office/drawing/2014/main" id="{D96AC00D-C27E-8269-E3B6-C6ED3721479A}"/>
              </a:ext>
            </a:extLst>
          </p:cNvPr>
          <p:cNvSpPr txBox="1"/>
          <p:nvPr/>
        </p:nvSpPr>
        <p:spPr>
          <a:xfrm>
            <a:off x="10484528" y="470332"/>
            <a:ext cx="1105849" cy="369332"/>
          </a:xfrm>
          <a:prstGeom prst="rect">
            <a:avLst/>
          </a:prstGeom>
          <a:noFill/>
        </p:spPr>
        <p:txBody>
          <a:bodyPr wrap="square" rtlCol="0">
            <a:spAutoFit/>
          </a:bodyPr>
          <a:lstStyle/>
          <a:p>
            <a:r>
              <a:rPr lang="en-US" dirty="0"/>
              <a:t>K = 5</a:t>
            </a:r>
            <a:endParaRPr lang="en-IN" dirty="0"/>
          </a:p>
        </p:txBody>
      </p:sp>
      <p:sp>
        <p:nvSpPr>
          <p:cNvPr id="31" name="Oval 30">
            <a:extLst>
              <a:ext uri="{FF2B5EF4-FFF2-40B4-BE49-F238E27FC236}">
                <a16:creationId xmlns:a16="http://schemas.microsoft.com/office/drawing/2014/main" id="{3ACAB885-781B-B24B-0402-C2BD02F44958}"/>
              </a:ext>
            </a:extLst>
          </p:cNvPr>
          <p:cNvSpPr/>
          <p:nvPr/>
        </p:nvSpPr>
        <p:spPr>
          <a:xfrm>
            <a:off x="9862468" y="402125"/>
            <a:ext cx="372981" cy="324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2838BBFC-5A3E-0E11-7D15-3D58C0FAD2AA}"/>
              </a:ext>
            </a:extLst>
          </p:cNvPr>
          <p:cNvSpPr/>
          <p:nvPr/>
        </p:nvSpPr>
        <p:spPr>
          <a:xfrm>
            <a:off x="9917245" y="1060064"/>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33" name="Oval 32">
            <a:extLst>
              <a:ext uri="{FF2B5EF4-FFF2-40B4-BE49-F238E27FC236}">
                <a16:creationId xmlns:a16="http://schemas.microsoft.com/office/drawing/2014/main" id="{1ED75810-6899-16A5-E652-DAC01383E74E}"/>
              </a:ext>
            </a:extLst>
          </p:cNvPr>
          <p:cNvSpPr/>
          <p:nvPr/>
        </p:nvSpPr>
        <p:spPr>
          <a:xfrm>
            <a:off x="9901074" y="1282908"/>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34" name="Oval 33">
            <a:extLst>
              <a:ext uri="{FF2B5EF4-FFF2-40B4-BE49-F238E27FC236}">
                <a16:creationId xmlns:a16="http://schemas.microsoft.com/office/drawing/2014/main" id="{AC9CB711-C51F-BFE1-A2FE-BC88CAB631FE}"/>
              </a:ext>
            </a:extLst>
          </p:cNvPr>
          <p:cNvSpPr/>
          <p:nvPr/>
        </p:nvSpPr>
        <p:spPr>
          <a:xfrm>
            <a:off x="10008603" y="1490928"/>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35" name="Oval 34">
            <a:extLst>
              <a:ext uri="{FF2B5EF4-FFF2-40B4-BE49-F238E27FC236}">
                <a16:creationId xmlns:a16="http://schemas.microsoft.com/office/drawing/2014/main" id="{11A23C05-A608-017E-198C-20358C769CB5}"/>
              </a:ext>
            </a:extLst>
          </p:cNvPr>
          <p:cNvSpPr/>
          <p:nvPr/>
        </p:nvSpPr>
        <p:spPr>
          <a:xfrm>
            <a:off x="9715975" y="1056897"/>
            <a:ext cx="97662" cy="1065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36" name="Oval 35">
            <a:extLst>
              <a:ext uri="{FF2B5EF4-FFF2-40B4-BE49-F238E27FC236}">
                <a16:creationId xmlns:a16="http://schemas.microsoft.com/office/drawing/2014/main" id="{0181C92C-744D-5950-3ADB-6D4CD022AC59}"/>
              </a:ext>
            </a:extLst>
          </p:cNvPr>
          <p:cNvSpPr/>
          <p:nvPr/>
        </p:nvSpPr>
        <p:spPr>
          <a:xfrm>
            <a:off x="9641025" y="776504"/>
            <a:ext cx="325052" cy="2803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Oval 36">
            <a:extLst>
              <a:ext uri="{FF2B5EF4-FFF2-40B4-BE49-F238E27FC236}">
                <a16:creationId xmlns:a16="http://schemas.microsoft.com/office/drawing/2014/main" id="{1387B4E0-FBB9-F069-BC46-0C80C7E1F307}"/>
              </a:ext>
            </a:extLst>
          </p:cNvPr>
          <p:cNvSpPr/>
          <p:nvPr/>
        </p:nvSpPr>
        <p:spPr>
          <a:xfrm>
            <a:off x="9979501" y="714373"/>
            <a:ext cx="372981" cy="324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Oval 37">
            <a:extLst>
              <a:ext uri="{FF2B5EF4-FFF2-40B4-BE49-F238E27FC236}">
                <a16:creationId xmlns:a16="http://schemas.microsoft.com/office/drawing/2014/main" id="{FEB4DB74-1889-4CF9-7116-DE5BBCC90EFB}"/>
              </a:ext>
            </a:extLst>
          </p:cNvPr>
          <p:cNvSpPr/>
          <p:nvPr/>
        </p:nvSpPr>
        <p:spPr>
          <a:xfrm>
            <a:off x="9500723" y="174813"/>
            <a:ext cx="372981" cy="324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47F8CAC4-DBE5-D08B-73F5-D21B6D738EF1}"/>
              </a:ext>
            </a:extLst>
          </p:cNvPr>
          <p:cNvSpPr/>
          <p:nvPr/>
        </p:nvSpPr>
        <p:spPr>
          <a:xfrm>
            <a:off x="9244166" y="327868"/>
            <a:ext cx="372981" cy="324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Oval 39">
            <a:extLst>
              <a:ext uri="{FF2B5EF4-FFF2-40B4-BE49-F238E27FC236}">
                <a16:creationId xmlns:a16="http://schemas.microsoft.com/office/drawing/2014/main" id="{22987B14-C7AA-9F7B-6873-FDDD520FB968}"/>
              </a:ext>
            </a:extLst>
          </p:cNvPr>
          <p:cNvSpPr/>
          <p:nvPr/>
        </p:nvSpPr>
        <p:spPr>
          <a:xfrm>
            <a:off x="9324960" y="658335"/>
            <a:ext cx="318937" cy="324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53791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06C3-3285-C5B7-8EC4-9BE3B7FCBB66}"/>
              </a:ext>
            </a:extLst>
          </p:cNvPr>
          <p:cNvSpPr>
            <a:spLocks noGrp="1"/>
          </p:cNvSpPr>
          <p:nvPr>
            <p:ph type="title"/>
          </p:nvPr>
        </p:nvSpPr>
        <p:spPr>
          <a:xfrm>
            <a:off x="1229646" y="484632"/>
            <a:ext cx="10058400" cy="1609344"/>
          </a:xfrm>
        </p:spPr>
        <p:txBody>
          <a:bodyPr/>
          <a:lstStyle/>
          <a:p>
            <a:r>
              <a:rPr lang="en-US" dirty="0"/>
              <a:t>            TABLE OF CONTENT:</a:t>
            </a:r>
            <a:endParaRPr lang="en-IN" dirty="0"/>
          </a:p>
        </p:txBody>
      </p:sp>
      <p:sp>
        <p:nvSpPr>
          <p:cNvPr id="3" name="Content Placeholder 2">
            <a:extLst>
              <a:ext uri="{FF2B5EF4-FFF2-40B4-BE49-F238E27FC236}">
                <a16:creationId xmlns:a16="http://schemas.microsoft.com/office/drawing/2014/main" id="{4C54DC38-67E9-CCDF-F0AC-F3FCD861699F}"/>
              </a:ext>
            </a:extLst>
          </p:cNvPr>
          <p:cNvSpPr>
            <a:spLocks noGrp="1"/>
          </p:cNvSpPr>
          <p:nvPr>
            <p:ph idx="1"/>
          </p:nvPr>
        </p:nvSpPr>
        <p:spPr>
          <a:xfrm>
            <a:off x="1069848" y="2121408"/>
            <a:ext cx="4354408" cy="4050792"/>
          </a:xfrm>
        </p:spPr>
        <p:txBody>
          <a:bodyPr/>
          <a:lstStyle/>
          <a:p>
            <a:r>
              <a:rPr lang="en-US" dirty="0"/>
              <a:t>Introduction</a:t>
            </a:r>
          </a:p>
          <a:p>
            <a:r>
              <a:rPr lang="en-US" dirty="0"/>
              <a:t>Abstract</a:t>
            </a:r>
          </a:p>
          <a:p>
            <a:r>
              <a:rPr lang="en-US" dirty="0"/>
              <a:t>Literature review </a:t>
            </a:r>
          </a:p>
          <a:p>
            <a:r>
              <a:rPr lang="en-US" dirty="0"/>
              <a:t>Dataset</a:t>
            </a:r>
          </a:p>
          <a:p>
            <a:r>
              <a:rPr lang="en-US" dirty="0"/>
              <a:t>Model implementations</a:t>
            </a:r>
          </a:p>
          <a:p>
            <a:r>
              <a:rPr lang="en-US" dirty="0"/>
              <a:t>Result</a:t>
            </a:r>
          </a:p>
          <a:p>
            <a:r>
              <a:rPr lang="en-US" dirty="0"/>
              <a:t>Conclusion</a:t>
            </a:r>
          </a:p>
          <a:p>
            <a:endParaRPr lang="en-US" dirty="0"/>
          </a:p>
          <a:p>
            <a:endParaRPr lang="en-IN" dirty="0"/>
          </a:p>
        </p:txBody>
      </p:sp>
      <p:pic>
        <p:nvPicPr>
          <p:cNvPr id="230" name="Graphic 229" descr="List">
            <a:extLst>
              <a:ext uri="{FF2B5EF4-FFF2-40B4-BE49-F238E27FC236}">
                <a16:creationId xmlns:a16="http://schemas.microsoft.com/office/drawing/2014/main" id="{6FC2A311-36E1-4149-9624-347A218784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7052" y="924121"/>
            <a:ext cx="730366" cy="730366"/>
          </a:xfrm>
          <a:prstGeom prst="rect">
            <a:avLst/>
          </a:prstGeom>
        </p:spPr>
      </p:pic>
      <p:sp>
        <p:nvSpPr>
          <p:cNvPr id="232" name="Slide Number Placeholder 231">
            <a:extLst>
              <a:ext uri="{FF2B5EF4-FFF2-40B4-BE49-F238E27FC236}">
                <a16:creationId xmlns:a16="http://schemas.microsoft.com/office/drawing/2014/main" id="{BEE49C46-A2F7-AEA4-7EC0-FF80B27112FB}"/>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948718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0070-E511-76B2-7896-28056C427656}"/>
              </a:ext>
            </a:extLst>
          </p:cNvPr>
          <p:cNvSpPr>
            <a:spLocks noGrp="1"/>
          </p:cNvSpPr>
          <p:nvPr>
            <p:ph type="title"/>
          </p:nvPr>
        </p:nvSpPr>
        <p:spPr/>
        <p:txBody>
          <a:bodyPr/>
          <a:lstStyle/>
          <a:p>
            <a:r>
              <a:rPr lang="en-US" dirty="0"/>
              <a:t>Pair plot:</a:t>
            </a:r>
            <a:endParaRPr lang="en-IN" dirty="0"/>
          </a:p>
        </p:txBody>
      </p:sp>
      <p:pic>
        <p:nvPicPr>
          <p:cNvPr id="6" name="Content Placeholder 5">
            <a:extLst>
              <a:ext uri="{FF2B5EF4-FFF2-40B4-BE49-F238E27FC236}">
                <a16:creationId xmlns:a16="http://schemas.microsoft.com/office/drawing/2014/main" id="{73746152-A135-CEF0-DAD4-4F052F6D393F}"/>
              </a:ext>
            </a:extLst>
          </p:cNvPr>
          <p:cNvPicPr>
            <a:picLocks noGrp="1" noChangeAspect="1"/>
          </p:cNvPicPr>
          <p:nvPr>
            <p:ph idx="1"/>
          </p:nvPr>
        </p:nvPicPr>
        <p:blipFill>
          <a:blip r:embed="rId2"/>
          <a:stretch>
            <a:fillRect/>
          </a:stretch>
        </p:blipFill>
        <p:spPr>
          <a:xfrm>
            <a:off x="5932841" y="1167515"/>
            <a:ext cx="5698327" cy="5470394"/>
          </a:xfrm>
        </p:spPr>
      </p:pic>
      <p:sp>
        <p:nvSpPr>
          <p:cNvPr id="4" name="Slide Number Placeholder 3">
            <a:extLst>
              <a:ext uri="{FF2B5EF4-FFF2-40B4-BE49-F238E27FC236}">
                <a16:creationId xmlns:a16="http://schemas.microsoft.com/office/drawing/2014/main" id="{46CD8C48-B009-384F-6ED0-C7CABA9DF71E}"/>
              </a:ext>
            </a:extLst>
          </p:cNvPr>
          <p:cNvSpPr>
            <a:spLocks noGrp="1"/>
          </p:cNvSpPr>
          <p:nvPr>
            <p:ph type="sldNum" sz="quarter" idx="12"/>
          </p:nvPr>
        </p:nvSpPr>
        <p:spPr/>
        <p:txBody>
          <a:bodyPr/>
          <a:lstStyle/>
          <a:p>
            <a:fld id="{4FAB73BC-B049-4115-A692-8D63A059BFB8}" type="slidenum">
              <a:rPr lang="en-US" smtClean="0"/>
              <a:t>20</a:t>
            </a:fld>
            <a:endParaRPr lang="en-US" dirty="0"/>
          </a:p>
        </p:txBody>
      </p:sp>
      <p:sp>
        <p:nvSpPr>
          <p:cNvPr id="7" name="TextBox 6">
            <a:extLst>
              <a:ext uri="{FF2B5EF4-FFF2-40B4-BE49-F238E27FC236}">
                <a16:creationId xmlns:a16="http://schemas.microsoft.com/office/drawing/2014/main" id="{3F873E84-7C7D-B566-6937-4253BB9DA7B3}"/>
              </a:ext>
            </a:extLst>
          </p:cNvPr>
          <p:cNvSpPr txBox="1"/>
          <p:nvPr/>
        </p:nvSpPr>
        <p:spPr>
          <a:xfrm>
            <a:off x="879676" y="1828800"/>
            <a:ext cx="4550245" cy="3139321"/>
          </a:xfrm>
          <a:prstGeom prst="rect">
            <a:avLst/>
          </a:prstGeom>
          <a:noFill/>
        </p:spPr>
        <p:txBody>
          <a:bodyPr wrap="square" rtlCol="0">
            <a:spAutoFit/>
          </a:bodyPr>
          <a:lstStyle/>
          <a:p>
            <a:r>
              <a:rPr lang="en-US" dirty="0"/>
              <a:t>We have to classify the AQI_bucket value </a:t>
            </a:r>
          </a:p>
          <a:p>
            <a:r>
              <a:rPr lang="en-US" dirty="0"/>
              <a:t>We can observe that we have 6 classes in our classification problem. </a:t>
            </a:r>
          </a:p>
          <a:p>
            <a:endParaRPr lang="en-IN" dirty="0"/>
          </a:p>
          <a:p>
            <a:r>
              <a:rPr lang="en-IN" dirty="0"/>
              <a:t>AQI_bucket classes : </a:t>
            </a:r>
          </a:p>
          <a:p>
            <a:r>
              <a:rPr lang="en-IN" dirty="0"/>
              <a:t>	Good</a:t>
            </a:r>
            <a:br>
              <a:rPr lang="en-US" dirty="0"/>
            </a:br>
            <a:r>
              <a:rPr lang="en-US" dirty="0"/>
              <a:t>	Poor</a:t>
            </a:r>
          </a:p>
          <a:p>
            <a:r>
              <a:rPr lang="en-US" dirty="0"/>
              <a:t>	Very poor </a:t>
            </a:r>
          </a:p>
          <a:p>
            <a:r>
              <a:rPr lang="en-US" dirty="0"/>
              <a:t>	sever</a:t>
            </a:r>
          </a:p>
          <a:p>
            <a:r>
              <a:rPr lang="en-US" dirty="0"/>
              <a:t>	satisfactory </a:t>
            </a:r>
          </a:p>
          <a:p>
            <a:r>
              <a:rPr lang="en-US" dirty="0"/>
              <a:t>	sever </a:t>
            </a:r>
            <a:endParaRPr lang="en-IN" dirty="0"/>
          </a:p>
        </p:txBody>
      </p:sp>
    </p:spTree>
    <p:extLst>
      <p:ext uri="{BB962C8B-B14F-4D97-AF65-F5344CB8AC3E}">
        <p14:creationId xmlns:p14="http://schemas.microsoft.com/office/powerpoint/2010/main" val="30408171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690146-AEEB-36AC-DBC8-C8068D1440CE}"/>
              </a:ext>
            </a:extLst>
          </p:cNvPr>
          <p:cNvSpPr>
            <a:spLocks noGrp="1"/>
          </p:cNvSpPr>
          <p:nvPr>
            <p:ph type="sldNum" sz="quarter" idx="12"/>
          </p:nvPr>
        </p:nvSpPr>
        <p:spPr/>
        <p:txBody>
          <a:bodyPr/>
          <a:lstStyle/>
          <a:p>
            <a:fld id="{4FAB73BC-B049-4115-A692-8D63A059BFB8}" type="slidenum">
              <a:rPr lang="en-US" smtClean="0"/>
              <a:t>21</a:t>
            </a:fld>
            <a:endParaRPr lang="en-US" dirty="0"/>
          </a:p>
        </p:txBody>
      </p:sp>
      <p:sp>
        <p:nvSpPr>
          <p:cNvPr id="3" name="TextBox 2">
            <a:extLst>
              <a:ext uri="{FF2B5EF4-FFF2-40B4-BE49-F238E27FC236}">
                <a16:creationId xmlns:a16="http://schemas.microsoft.com/office/drawing/2014/main" id="{0E6AD9C2-E78E-7F46-E4B4-E8CF8EA80C1A}"/>
              </a:ext>
            </a:extLst>
          </p:cNvPr>
          <p:cNvSpPr txBox="1"/>
          <p:nvPr/>
        </p:nvSpPr>
        <p:spPr>
          <a:xfrm>
            <a:off x="266329" y="286006"/>
            <a:ext cx="6090226" cy="3139321"/>
          </a:xfrm>
          <a:prstGeom prst="rect">
            <a:avLst/>
          </a:prstGeom>
          <a:noFill/>
        </p:spPr>
        <p:txBody>
          <a:bodyPr wrap="square" rtlCol="0">
            <a:spAutoFit/>
          </a:bodyPr>
          <a:lstStyle/>
          <a:p>
            <a:pPr algn="just"/>
            <a:r>
              <a:rPr lang="en-US" dirty="0"/>
              <a:t>Implementation of model –</a:t>
            </a:r>
          </a:p>
          <a:p>
            <a:pPr algn="just"/>
            <a:r>
              <a:rPr lang="en-US" dirty="0"/>
              <a:t> - feature Scaling :</a:t>
            </a:r>
          </a:p>
          <a:p>
            <a:pPr algn="just"/>
            <a:r>
              <a:rPr lang="en-US" dirty="0"/>
              <a:t>	Because the KNN classifier predicts the class of a 	given test observation by identifying the 	observations that are nearest to it, the scale of the 	variables matters. Any variables that are on a large 	scale will have a much larger effect on the distance 	between the observations, and hence on the KNN 	classifier, than variables that are on a small scale.</a:t>
            </a:r>
          </a:p>
          <a:p>
            <a:pPr algn="just"/>
            <a:r>
              <a:rPr lang="en-US" dirty="0"/>
              <a:t>- Train test of the model:</a:t>
            </a:r>
          </a:p>
          <a:p>
            <a:pPr algn="just"/>
            <a:r>
              <a:rPr lang="en-US" dirty="0"/>
              <a:t>	</a:t>
            </a:r>
            <a:endParaRPr lang="en-IN" dirty="0"/>
          </a:p>
        </p:txBody>
      </p:sp>
      <p:pic>
        <p:nvPicPr>
          <p:cNvPr id="5" name="Picture 4">
            <a:extLst>
              <a:ext uri="{FF2B5EF4-FFF2-40B4-BE49-F238E27FC236}">
                <a16:creationId xmlns:a16="http://schemas.microsoft.com/office/drawing/2014/main" id="{D057C107-5A22-494C-26F4-235310D630F1}"/>
              </a:ext>
            </a:extLst>
          </p:cNvPr>
          <p:cNvPicPr>
            <a:picLocks noChangeAspect="1"/>
          </p:cNvPicPr>
          <p:nvPr/>
        </p:nvPicPr>
        <p:blipFill>
          <a:blip r:embed="rId2"/>
          <a:stretch>
            <a:fillRect/>
          </a:stretch>
        </p:blipFill>
        <p:spPr>
          <a:xfrm>
            <a:off x="612981" y="3182646"/>
            <a:ext cx="10458450" cy="3190875"/>
          </a:xfrm>
          <a:prstGeom prst="rect">
            <a:avLst/>
          </a:prstGeom>
        </p:spPr>
      </p:pic>
    </p:spTree>
    <p:extLst>
      <p:ext uri="{BB962C8B-B14F-4D97-AF65-F5344CB8AC3E}">
        <p14:creationId xmlns:p14="http://schemas.microsoft.com/office/powerpoint/2010/main" val="41485824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739E-DD9F-61AC-3429-3E29EDD0D15F}"/>
              </a:ext>
            </a:extLst>
          </p:cNvPr>
          <p:cNvSpPr>
            <a:spLocks noGrp="1"/>
          </p:cNvSpPr>
          <p:nvPr>
            <p:ph type="title"/>
          </p:nvPr>
        </p:nvSpPr>
        <p:spPr/>
        <p:txBody>
          <a:bodyPr/>
          <a:lstStyle/>
          <a:p>
            <a:r>
              <a:rPr lang="en-US" dirty="0"/>
              <a:t>Classification report and confusion matrix </a:t>
            </a:r>
            <a:endParaRPr lang="en-IN" dirty="0"/>
          </a:p>
        </p:txBody>
      </p:sp>
      <p:pic>
        <p:nvPicPr>
          <p:cNvPr id="6" name="Content Placeholder 5">
            <a:extLst>
              <a:ext uri="{FF2B5EF4-FFF2-40B4-BE49-F238E27FC236}">
                <a16:creationId xmlns:a16="http://schemas.microsoft.com/office/drawing/2014/main" id="{0A2736A1-F4FE-719B-959C-070D4249BA57}"/>
              </a:ext>
            </a:extLst>
          </p:cNvPr>
          <p:cNvPicPr>
            <a:picLocks noGrp="1" noChangeAspect="1"/>
          </p:cNvPicPr>
          <p:nvPr>
            <p:ph idx="1"/>
          </p:nvPr>
        </p:nvPicPr>
        <p:blipFill rotWithShape="1">
          <a:blip r:embed="rId2"/>
          <a:srcRect t="4841" r="21790" b="31829"/>
          <a:stretch/>
        </p:blipFill>
        <p:spPr>
          <a:xfrm>
            <a:off x="544178" y="2093976"/>
            <a:ext cx="4342083" cy="4320837"/>
          </a:xfrm>
        </p:spPr>
      </p:pic>
      <p:sp>
        <p:nvSpPr>
          <p:cNvPr id="4" name="Slide Number Placeholder 3">
            <a:extLst>
              <a:ext uri="{FF2B5EF4-FFF2-40B4-BE49-F238E27FC236}">
                <a16:creationId xmlns:a16="http://schemas.microsoft.com/office/drawing/2014/main" id="{6A02EF2C-698F-B153-4A10-4A6368D34DD2}"/>
              </a:ext>
            </a:extLst>
          </p:cNvPr>
          <p:cNvSpPr>
            <a:spLocks noGrp="1"/>
          </p:cNvSpPr>
          <p:nvPr>
            <p:ph type="sldNum" sz="quarter" idx="12"/>
          </p:nvPr>
        </p:nvSpPr>
        <p:spPr/>
        <p:txBody>
          <a:bodyPr/>
          <a:lstStyle/>
          <a:p>
            <a:fld id="{4FAB73BC-B049-4115-A692-8D63A059BFB8}" type="slidenum">
              <a:rPr lang="en-US" smtClean="0"/>
              <a:t>22</a:t>
            </a:fld>
            <a:endParaRPr lang="en-US" dirty="0"/>
          </a:p>
        </p:txBody>
      </p:sp>
      <p:pic>
        <p:nvPicPr>
          <p:cNvPr id="8" name="Picture 7">
            <a:extLst>
              <a:ext uri="{FF2B5EF4-FFF2-40B4-BE49-F238E27FC236}">
                <a16:creationId xmlns:a16="http://schemas.microsoft.com/office/drawing/2014/main" id="{0427DAA2-5DFC-C0A6-0992-2CF24D101BF9}"/>
              </a:ext>
            </a:extLst>
          </p:cNvPr>
          <p:cNvPicPr>
            <a:picLocks noChangeAspect="1"/>
          </p:cNvPicPr>
          <p:nvPr/>
        </p:nvPicPr>
        <p:blipFill>
          <a:blip r:embed="rId3"/>
          <a:stretch>
            <a:fillRect/>
          </a:stretch>
        </p:blipFill>
        <p:spPr>
          <a:xfrm>
            <a:off x="5069141" y="1998230"/>
            <a:ext cx="6241987" cy="3197115"/>
          </a:xfrm>
          <a:prstGeom prst="rect">
            <a:avLst/>
          </a:prstGeom>
        </p:spPr>
      </p:pic>
    </p:spTree>
    <p:extLst>
      <p:ext uri="{BB962C8B-B14F-4D97-AF65-F5344CB8AC3E}">
        <p14:creationId xmlns:p14="http://schemas.microsoft.com/office/powerpoint/2010/main" val="16152695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A8EB-5487-27D4-8E41-4953F597DA77}"/>
              </a:ext>
            </a:extLst>
          </p:cNvPr>
          <p:cNvSpPr>
            <a:spLocks noGrp="1"/>
          </p:cNvSpPr>
          <p:nvPr>
            <p:ph type="title"/>
          </p:nvPr>
        </p:nvSpPr>
        <p:spPr/>
        <p:txBody>
          <a:bodyPr/>
          <a:lstStyle/>
          <a:p>
            <a:r>
              <a:rPr lang="en-US" dirty="0"/>
              <a:t>Support vector machine:</a:t>
            </a:r>
            <a:endParaRPr lang="en-IN" dirty="0"/>
          </a:p>
        </p:txBody>
      </p:sp>
      <p:sp>
        <p:nvSpPr>
          <p:cNvPr id="3" name="Content Placeholder 2">
            <a:extLst>
              <a:ext uri="{FF2B5EF4-FFF2-40B4-BE49-F238E27FC236}">
                <a16:creationId xmlns:a16="http://schemas.microsoft.com/office/drawing/2014/main" id="{85345504-A2C5-6302-8D1F-61B40E21CA88}"/>
              </a:ext>
            </a:extLst>
          </p:cNvPr>
          <p:cNvSpPr>
            <a:spLocks noGrp="1"/>
          </p:cNvSpPr>
          <p:nvPr>
            <p:ph idx="1"/>
          </p:nvPr>
        </p:nvSpPr>
        <p:spPr/>
        <p:txBody>
          <a:bodyPr/>
          <a:lstStyle/>
          <a:p>
            <a:r>
              <a:rPr lang="en-US" dirty="0"/>
              <a:t>SVM is one of the most popular supervised learning algorithm which is used for classification as well as regression problems. However , primarily it is used for classification problems in machine learning.</a:t>
            </a:r>
          </a:p>
          <a:p>
            <a:r>
              <a:rPr lang="en-IN" dirty="0"/>
              <a:t>SVM chooses the extreme vectors that help in creating the hyperplane.  These extreme are called as support vector, and hence it is called support vector machine. </a:t>
            </a:r>
          </a:p>
        </p:txBody>
      </p:sp>
      <p:sp>
        <p:nvSpPr>
          <p:cNvPr id="4" name="Slide Number Placeholder 3">
            <a:extLst>
              <a:ext uri="{FF2B5EF4-FFF2-40B4-BE49-F238E27FC236}">
                <a16:creationId xmlns:a16="http://schemas.microsoft.com/office/drawing/2014/main" id="{8C7D9B54-9CEE-3CE5-DE64-4BB6B3210ADC}"/>
              </a:ext>
            </a:extLst>
          </p:cNvPr>
          <p:cNvSpPr>
            <a:spLocks noGrp="1"/>
          </p:cNvSpPr>
          <p:nvPr>
            <p:ph type="sldNum" sz="quarter" idx="12"/>
          </p:nvPr>
        </p:nvSpPr>
        <p:spPr/>
        <p:txBody>
          <a:bodyPr/>
          <a:lstStyle/>
          <a:p>
            <a:fld id="{4FAB73BC-B049-4115-A692-8D63A059BFB8}" type="slidenum">
              <a:rPr lang="en-US" smtClean="0"/>
              <a:t>23</a:t>
            </a:fld>
            <a:endParaRPr lang="en-US" dirty="0"/>
          </a:p>
        </p:txBody>
      </p:sp>
      <p:cxnSp>
        <p:nvCxnSpPr>
          <p:cNvPr id="29" name="Straight Arrow Connector 28">
            <a:extLst>
              <a:ext uri="{FF2B5EF4-FFF2-40B4-BE49-F238E27FC236}">
                <a16:creationId xmlns:a16="http://schemas.microsoft.com/office/drawing/2014/main" id="{25B92BE5-0244-70D1-5DC2-E388957C3237}"/>
              </a:ext>
            </a:extLst>
          </p:cNvPr>
          <p:cNvCxnSpPr>
            <a:cxnSpLocks/>
          </p:cNvCxnSpPr>
          <p:nvPr/>
        </p:nvCxnSpPr>
        <p:spPr>
          <a:xfrm flipV="1">
            <a:off x="3795944" y="3727412"/>
            <a:ext cx="0" cy="287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5A2ED0-A434-141F-1C2F-19E58B101218}"/>
              </a:ext>
            </a:extLst>
          </p:cNvPr>
          <p:cNvCxnSpPr>
            <a:cxnSpLocks/>
          </p:cNvCxnSpPr>
          <p:nvPr/>
        </p:nvCxnSpPr>
        <p:spPr>
          <a:xfrm>
            <a:off x="3472845" y="6237978"/>
            <a:ext cx="3007854" cy="3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9054DBC-DF11-FCBE-415C-E42AF75F2D12}"/>
              </a:ext>
            </a:extLst>
          </p:cNvPr>
          <p:cNvCxnSpPr>
            <a:cxnSpLocks/>
          </p:cNvCxnSpPr>
          <p:nvPr/>
        </p:nvCxnSpPr>
        <p:spPr>
          <a:xfrm flipV="1">
            <a:off x="4092228" y="4035029"/>
            <a:ext cx="1949839" cy="2026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784DB65-B629-1147-1C7C-5B119A6CC199}"/>
              </a:ext>
            </a:extLst>
          </p:cNvPr>
          <p:cNvCxnSpPr/>
          <p:nvPr/>
        </p:nvCxnSpPr>
        <p:spPr>
          <a:xfrm flipV="1">
            <a:off x="4324905" y="4484703"/>
            <a:ext cx="1606858" cy="1642369"/>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AA7B1D61-AAEA-A8DF-88A2-AA92CD9429F0}"/>
              </a:ext>
            </a:extLst>
          </p:cNvPr>
          <p:cNvCxnSpPr/>
          <p:nvPr/>
        </p:nvCxnSpPr>
        <p:spPr>
          <a:xfrm flipV="1">
            <a:off x="3974975" y="4179903"/>
            <a:ext cx="1606858" cy="1642369"/>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1" name="Graphic 60" descr="Dog">
            <a:extLst>
              <a:ext uri="{FF2B5EF4-FFF2-40B4-BE49-F238E27FC236}">
                <a16:creationId xmlns:a16="http://schemas.microsoft.com/office/drawing/2014/main" id="{01EC16C0-80F3-6498-2E3C-CB74DC42A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9136" y="4256103"/>
            <a:ext cx="299621" cy="299621"/>
          </a:xfrm>
          <a:prstGeom prst="rect">
            <a:avLst/>
          </a:prstGeom>
        </p:spPr>
      </p:pic>
      <p:pic>
        <p:nvPicPr>
          <p:cNvPr id="62" name="Graphic 61" descr="Dog">
            <a:extLst>
              <a:ext uri="{FF2B5EF4-FFF2-40B4-BE49-F238E27FC236}">
                <a16:creationId xmlns:a16="http://schemas.microsoft.com/office/drawing/2014/main" id="{01237F70-22B0-375D-8A1C-CB0324636A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41189" y="5471605"/>
            <a:ext cx="299621" cy="299621"/>
          </a:xfrm>
          <a:prstGeom prst="rect">
            <a:avLst/>
          </a:prstGeom>
        </p:spPr>
      </p:pic>
      <p:pic>
        <p:nvPicPr>
          <p:cNvPr id="63" name="Graphic 62" descr="Dog">
            <a:extLst>
              <a:ext uri="{FF2B5EF4-FFF2-40B4-BE49-F238E27FC236}">
                <a16:creationId xmlns:a16="http://schemas.microsoft.com/office/drawing/2014/main" id="{3D489BE4-816B-95DC-4389-068803186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0292" y="4784324"/>
            <a:ext cx="299621" cy="299621"/>
          </a:xfrm>
          <a:prstGeom prst="rect">
            <a:avLst/>
          </a:prstGeom>
        </p:spPr>
      </p:pic>
      <p:pic>
        <p:nvPicPr>
          <p:cNvPr id="64" name="Graphic 63" descr="Dog">
            <a:extLst>
              <a:ext uri="{FF2B5EF4-FFF2-40B4-BE49-F238E27FC236}">
                <a16:creationId xmlns:a16="http://schemas.microsoft.com/office/drawing/2014/main" id="{A157C3F5-D366-44D4-4DCC-6AE43D7AED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4611" y="4736238"/>
            <a:ext cx="299621" cy="299621"/>
          </a:xfrm>
          <a:prstGeom prst="rect">
            <a:avLst/>
          </a:prstGeom>
        </p:spPr>
      </p:pic>
      <p:pic>
        <p:nvPicPr>
          <p:cNvPr id="65" name="Graphic 64" descr="Dog">
            <a:extLst>
              <a:ext uri="{FF2B5EF4-FFF2-40B4-BE49-F238E27FC236}">
                <a16:creationId xmlns:a16="http://schemas.microsoft.com/office/drawing/2014/main" id="{6F81EF8D-45F0-8ABF-FE77-C971F1DEF9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2417" y="4273091"/>
            <a:ext cx="299621" cy="299621"/>
          </a:xfrm>
          <a:prstGeom prst="rect">
            <a:avLst/>
          </a:prstGeom>
        </p:spPr>
      </p:pic>
      <p:pic>
        <p:nvPicPr>
          <p:cNvPr id="66" name="Graphic 65" descr="Dog">
            <a:extLst>
              <a:ext uri="{FF2B5EF4-FFF2-40B4-BE49-F238E27FC236}">
                <a16:creationId xmlns:a16="http://schemas.microsoft.com/office/drawing/2014/main" id="{1705B62A-1CA1-BCBA-74FB-5F1AFC895D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9757" y="4106293"/>
            <a:ext cx="299621" cy="299621"/>
          </a:xfrm>
          <a:prstGeom prst="rect">
            <a:avLst/>
          </a:prstGeom>
        </p:spPr>
      </p:pic>
      <p:pic>
        <p:nvPicPr>
          <p:cNvPr id="67" name="Graphic 66" descr="Dog">
            <a:extLst>
              <a:ext uri="{FF2B5EF4-FFF2-40B4-BE49-F238E27FC236}">
                <a16:creationId xmlns:a16="http://schemas.microsoft.com/office/drawing/2014/main" id="{D6A7432F-9489-2E9C-8B72-4818582781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84698" y="4016349"/>
            <a:ext cx="299621" cy="299621"/>
          </a:xfrm>
          <a:prstGeom prst="rect">
            <a:avLst/>
          </a:prstGeom>
        </p:spPr>
      </p:pic>
      <p:pic>
        <p:nvPicPr>
          <p:cNvPr id="68" name="Graphic 67" descr="Dog">
            <a:extLst>
              <a:ext uri="{FF2B5EF4-FFF2-40B4-BE49-F238E27FC236}">
                <a16:creationId xmlns:a16="http://schemas.microsoft.com/office/drawing/2014/main" id="{56303F30-2266-B243-773A-6E46615CC8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89013" y="4469537"/>
            <a:ext cx="299621" cy="299621"/>
          </a:xfrm>
          <a:prstGeom prst="rect">
            <a:avLst/>
          </a:prstGeom>
        </p:spPr>
      </p:pic>
      <p:pic>
        <p:nvPicPr>
          <p:cNvPr id="69" name="Graphic 68" descr="Dog">
            <a:extLst>
              <a:ext uri="{FF2B5EF4-FFF2-40B4-BE49-F238E27FC236}">
                <a16:creationId xmlns:a16="http://schemas.microsoft.com/office/drawing/2014/main" id="{DDA92A7B-1F01-37E7-E9AA-8C7046E4FE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60918" y="4649309"/>
            <a:ext cx="299621" cy="299621"/>
          </a:xfrm>
          <a:prstGeom prst="rect">
            <a:avLst/>
          </a:prstGeom>
        </p:spPr>
      </p:pic>
      <p:pic>
        <p:nvPicPr>
          <p:cNvPr id="70" name="Graphic 69" descr="Dog">
            <a:extLst>
              <a:ext uri="{FF2B5EF4-FFF2-40B4-BE49-F238E27FC236}">
                <a16:creationId xmlns:a16="http://schemas.microsoft.com/office/drawing/2014/main" id="{A9562251-F38A-E2E6-EE4F-03EF597793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99100" y="3941586"/>
            <a:ext cx="299621" cy="299621"/>
          </a:xfrm>
          <a:prstGeom prst="rect">
            <a:avLst/>
          </a:prstGeom>
        </p:spPr>
      </p:pic>
      <p:pic>
        <p:nvPicPr>
          <p:cNvPr id="71" name="Graphic 70" descr="Dog">
            <a:extLst>
              <a:ext uri="{FF2B5EF4-FFF2-40B4-BE49-F238E27FC236}">
                <a16:creationId xmlns:a16="http://schemas.microsoft.com/office/drawing/2014/main" id="{971146BD-A07B-AD39-5627-B6CFF454B2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8895" y="5032158"/>
            <a:ext cx="299621" cy="299621"/>
          </a:xfrm>
          <a:prstGeom prst="rect">
            <a:avLst/>
          </a:prstGeom>
        </p:spPr>
      </p:pic>
      <p:pic>
        <p:nvPicPr>
          <p:cNvPr id="72" name="Graphic 71" descr="Dog">
            <a:extLst>
              <a:ext uri="{FF2B5EF4-FFF2-40B4-BE49-F238E27FC236}">
                <a16:creationId xmlns:a16="http://schemas.microsoft.com/office/drawing/2014/main" id="{6A988C10-AD72-9FD1-CC54-78B0E328D9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02476" y="4297717"/>
            <a:ext cx="299621" cy="299621"/>
          </a:xfrm>
          <a:prstGeom prst="rect">
            <a:avLst/>
          </a:prstGeom>
        </p:spPr>
      </p:pic>
      <p:pic>
        <p:nvPicPr>
          <p:cNvPr id="73" name="Graphic 72" descr="Dog">
            <a:extLst>
              <a:ext uri="{FF2B5EF4-FFF2-40B4-BE49-F238E27FC236}">
                <a16:creationId xmlns:a16="http://schemas.microsoft.com/office/drawing/2014/main" id="{A05D6C43-64B4-A212-E5AB-F2D351CACF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39385" y="3996618"/>
            <a:ext cx="299621" cy="299621"/>
          </a:xfrm>
          <a:prstGeom prst="rect">
            <a:avLst/>
          </a:prstGeom>
        </p:spPr>
      </p:pic>
      <p:pic>
        <p:nvPicPr>
          <p:cNvPr id="74" name="Graphic 73" descr="Dog">
            <a:extLst>
              <a:ext uri="{FF2B5EF4-FFF2-40B4-BE49-F238E27FC236}">
                <a16:creationId xmlns:a16="http://schemas.microsoft.com/office/drawing/2014/main" id="{510A0E6A-0F8A-6220-E90D-946E8E1CCF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7798" y="4948930"/>
            <a:ext cx="299621" cy="299621"/>
          </a:xfrm>
          <a:prstGeom prst="rect">
            <a:avLst/>
          </a:prstGeom>
        </p:spPr>
      </p:pic>
      <p:pic>
        <p:nvPicPr>
          <p:cNvPr id="75" name="Graphic 74" descr="Dog">
            <a:extLst>
              <a:ext uri="{FF2B5EF4-FFF2-40B4-BE49-F238E27FC236}">
                <a16:creationId xmlns:a16="http://schemas.microsoft.com/office/drawing/2014/main" id="{C029816E-8DAA-5D8E-BE07-616C9B3692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46335" y="4373680"/>
            <a:ext cx="299621" cy="299621"/>
          </a:xfrm>
          <a:prstGeom prst="rect">
            <a:avLst/>
          </a:prstGeom>
        </p:spPr>
      </p:pic>
      <p:pic>
        <p:nvPicPr>
          <p:cNvPr id="76" name="Graphic 75" descr="Dog">
            <a:extLst>
              <a:ext uri="{FF2B5EF4-FFF2-40B4-BE49-F238E27FC236}">
                <a16:creationId xmlns:a16="http://schemas.microsoft.com/office/drawing/2014/main" id="{8C5ACA95-61CC-3E4D-A8C2-AA2A20C9B9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6457" y="3948316"/>
            <a:ext cx="299621" cy="299621"/>
          </a:xfrm>
          <a:prstGeom prst="rect">
            <a:avLst/>
          </a:prstGeom>
        </p:spPr>
      </p:pic>
      <p:pic>
        <p:nvPicPr>
          <p:cNvPr id="77" name="Graphic 76" descr="Dog">
            <a:extLst>
              <a:ext uri="{FF2B5EF4-FFF2-40B4-BE49-F238E27FC236}">
                <a16:creationId xmlns:a16="http://schemas.microsoft.com/office/drawing/2014/main" id="{5329B2A7-08DB-D711-BF02-E0B6085F17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74596" y="4499255"/>
            <a:ext cx="299621" cy="299621"/>
          </a:xfrm>
          <a:prstGeom prst="rect">
            <a:avLst/>
          </a:prstGeom>
        </p:spPr>
      </p:pic>
      <p:pic>
        <p:nvPicPr>
          <p:cNvPr id="78" name="Graphic 77" descr="Dog">
            <a:extLst>
              <a:ext uri="{FF2B5EF4-FFF2-40B4-BE49-F238E27FC236}">
                <a16:creationId xmlns:a16="http://schemas.microsoft.com/office/drawing/2014/main" id="{29CA71CD-2FAA-3109-15BA-6332848D3D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44060" y="3827013"/>
            <a:ext cx="299621" cy="299621"/>
          </a:xfrm>
          <a:prstGeom prst="rect">
            <a:avLst/>
          </a:prstGeom>
        </p:spPr>
      </p:pic>
      <p:pic>
        <p:nvPicPr>
          <p:cNvPr id="81" name="Graphic 80" descr="Cat">
            <a:extLst>
              <a:ext uri="{FF2B5EF4-FFF2-40B4-BE49-F238E27FC236}">
                <a16:creationId xmlns:a16="http://schemas.microsoft.com/office/drawing/2014/main" id="{73B03485-9910-7E12-094B-25E0A91969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08196" y="5345296"/>
            <a:ext cx="252618" cy="252618"/>
          </a:xfrm>
          <a:prstGeom prst="rect">
            <a:avLst/>
          </a:prstGeom>
        </p:spPr>
      </p:pic>
      <p:pic>
        <p:nvPicPr>
          <p:cNvPr id="82" name="Graphic 81" descr="Cat">
            <a:extLst>
              <a:ext uri="{FF2B5EF4-FFF2-40B4-BE49-F238E27FC236}">
                <a16:creationId xmlns:a16="http://schemas.microsoft.com/office/drawing/2014/main" id="{FA9FF496-5A07-8482-65FD-FBDFABDB2C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6261" y="4696312"/>
            <a:ext cx="252618" cy="252618"/>
          </a:xfrm>
          <a:prstGeom prst="rect">
            <a:avLst/>
          </a:prstGeom>
        </p:spPr>
      </p:pic>
      <p:pic>
        <p:nvPicPr>
          <p:cNvPr id="83" name="Graphic 82" descr="Cat">
            <a:extLst>
              <a:ext uri="{FF2B5EF4-FFF2-40B4-BE49-F238E27FC236}">
                <a16:creationId xmlns:a16="http://schemas.microsoft.com/office/drawing/2014/main" id="{2A614D60-10A2-9276-9CD3-3845BD6A19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49913" y="5519611"/>
            <a:ext cx="252618" cy="252618"/>
          </a:xfrm>
          <a:prstGeom prst="rect">
            <a:avLst/>
          </a:prstGeom>
        </p:spPr>
      </p:pic>
      <p:pic>
        <p:nvPicPr>
          <p:cNvPr id="84" name="Graphic 83" descr="Cat">
            <a:extLst>
              <a:ext uri="{FF2B5EF4-FFF2-40B4-BE49-F238E27FC236}">
                <a16:creationId xmlns:a16="http://schemas.microsoft.com/office/drawing/2014/main" id="{A3FAC96C-C63D-DA5E-E24F-6033E11D50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7547" y="5798254"/>
            <a:ext cx="252618" cy="252618"/>
          </a:xfrm>
          <a:prstGeom prst="rect">
            <a:avLst/>
          </a:prstGeom>
        </p:spPr>
      </p:pic>
      <p:pic>
        <p:nvPicPr>
          <p:cNvPr id="85" name="Graphic 84" descr="Cat">
            <a:extLst>
              <a:ext uri="{FF2B5EF4-FFF2-40B4-BE49-F238E27FC236}">
                <a16:creationId xmlns:a16="http://schemas.microsoft.com/office/drawing/2014/main" id="{0EB6B7CF-F9E9-D7C8-7944-B1EEECD562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93775" y="5327439"/>
            <a:ext cx="252618" cy="252618"/>
          </a:xfrm>
          <a:prstGeom prst="rect">
            <a:avLst/>
          </a:prstGeom>
        </p:spPr>
      </p:pic>
      <p:pic>
        <p:nvPicPr>
          <p:cNvPr id="86" name="Graphic 85" descr="Cat">
            <a:extLst>
              <a:ext uri="{FF2B5EF4-FFF2-40B4-BE49-F238E27FC236}">
                <a16:creationId xmlns:a16="http://schemas.microsoft.com/office/drawing/2014/main" id="{D03B876F-8F1E-8A98-22BA-D79961F650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08245" y="5115918"/>
            <a:ext cx="252618" cy="252618"/>
          </a:xfrm>
          <a:prstGeom prst="rect">
            <a:avLst/>
          </a:prstGeom>
        </p:spPr>
      </p:pic>
      <p:pic>
        <p:nvPicPr>
          <p:cNvPr id="87" name="Graphic 86" descr="Cat">
            <a:extLst>
              <a:ext uri="{FF2B5EF4-FFF2-40B4-BE49-F238E27FC236}">
                <a16:creationId xmlns:a16="http://schemas.microsoft.com/office/drawing/2014/main" id="{5251C966-F6B3-4787-B266-9B2757DAAE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17040" y="4861279"/>
            <a:ext cx="252618" cy="252618"/>
          </a:xfrm>
          <a:prstGeom prst="rect">
            <a:avLst/>
          </a:prstGeom>
        </p:spPr>
      </p:pic>
      <p:pic>
        <p:nvPicPr>
          <p:cNvPr id="88" name="Graphic 87" descr="Cat">
            <a:extLst>
              <a:ext uri="{FF2B5EF4-FFF2-40B4-BE49-F238E27FC236}">
                <a16:creationId xmlns:a16="http://schemas.microsoft.com/office/drawing/2014/main" id="{E154537F-B405-44CF-D13E-DDF33B1B89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89576" y="5813150"/>
            <a:ext cx="252618" cy="252618"/>
          </a:xfrm>
          <a:prstGeom prst="rect">
            <a:avLst/>
          </a:prstGeom>
        </p:spPr>
      </p:pic>
      <p:pic>
        <p:nvPicPr>
          <p:cNvPr id="89" name="Graphic 88" descr="Cat">
            <a:extLst>
              <a:ext uri="{FF2B5EF4-FFF2-40B4-BE49-F238E27FC236}">
                <a16:creationId xmlns:a16="http://schemas.microsoft.com/office/drawing/2014/main" id="{573E0D7C-3443-BB04-8160-5FAA4878C1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57281" y="5609461"/>
            <a:ext cx="252618" cy="252618"/>
          </a:xfrm>
          <a:prstGeom prst="rect">
            <a:avLst/>
          </a:prstGeom>
        </p:spPr>
      </p:pic>
      <p:pic>
        <p:nvPicPr>
          <p:cNvPr id="90" name="Graphic 89" descr="Cat">
            <a:extLst>
              <a:ext uri="{FF2B5EF4-FFF2-40B4-BE49-F238E27FC236}">
                <a16:creationId xmlns:a16="http://schemas.microsoft.com/office/drawing/2014/main" id="{C8F592BC-1393-FC8D-E269-6F3CADD217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34223" y="5393870"/>
            <a:ext cx="252618" cy="252618"/>
          </a:xfrm>
          <a:prstGeom prst="rect">
            <a:avLst/>
          </a:prstGeom>
        </p:spPr>
      </p:pic>
      <p:pic>
        <p:nvPicPr>
          <p:cNvPr id="91" name="Graphic 90" descr="Cat">
            <a:extLst>
              <a:ext uri="{FF2B5EF4-FFF2-40B4-BE49-F238E27FC236}">
                <a16:creationId xmlns:a16="http://schemas.microsoft.com/office/drawing/2014/main" id="{8D9826B1-2445-9FAE-F141-BDBF27CBE0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8093" y="5897018"/>
            <a:ext cx="252618" cy="252618"/>
          </a:xfrm>
          <a:prstGeom prst="rect">
            <a:avLst/>
          </a:prstGeom>
        </p:spPr>
      </p:pic>
      <p:pic>
        <p:nvPicPr>
          <p:cNvPr id="92" name="Graphic 91" descr="Cat">
            <a:extLst>
              <a:ext uri="{FF2B5EF4-FFF2-40B4-BE49-F238E27FC236}">
                <a16:creationId xmlns:a16="http://schemas.microsoft.com/office/drawing/2014/main" id="{17830B94-0222-5B1E-78A0-FBF4B688AE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65331" y="5176754"/>
            <a:ext cx="252618" cy="252618"/>
          </a:xfrm>
          <a:prstGeom prst="rect">
            <a:avLst/>
          </a:prstGeom>
        </p:spPr>
      </p:pic>
      <p:cxnSp>
        <p:nvCxnSpPr>
          <p:cNvPr id="94" name="Straight Arrow Connector 93">
            <a:extLst>
              <a:ext uri="{FF2B5EF4-FFF2-40B4-BE49-F238E27FC236}">
                <a16:creationId xmlns:a16="http://schemas.microsoft.com/office/drawing/2014/main" id="{950310FB-5CBC-7DCB-C5CE-3D0F986984A7}"/>
              </a:ext>
            </a:extLst>
          </p:cNvPr>
          <p:cNvCxnSpPr>
            <a:cxnSpLocks/>
          </p:cNvCxnSpPr>
          <p:nvPr/>
        </p:nvCxnSpPr>
        <p:spPr>
          <a:xfrm flipV="1">
            <a:off x="4879757" y="4314817"/>
            <a:ext cx="2738028" cy="58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3DFD354-53CB-6B80-4668-17BDC4F5B702}"/>
              </a:ext>
            </a:extLst>
          </p:cNvPr>
          <p:cNvCxnSpPr>
            <a:cxnSpLocks/>
          </p:cNvCxnSpPr>
          <p:nvPr/>
        </p:nvCxnSpPr>
        <p:spPr>
          <a:xfrm flipV="1">
            <a:off x="4199136" y="4296936"/>
            <a:ext cx="3394214" cy="1268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2281F74-327F-7A8E-2207-F4A397F52B03}"/>
              </a:ext>
            </a:extLst>
          </p:cNvPr>
          <p:cNvSpPr txBox="1"/>
          <p:nvPr/>
        </p:nvSpPr>
        <p:spPr>
          <a:xfrm>
            <a:off x="7693245" y="4157339"/>
            <a:ext cx="1992293" cy="369332"/>
          </a:xfrm>
          <a:prstGeom prst="rect">
            <a:avLst/>
          </a:prstGeom>
          <a:noFill/>
        </p:spPr>
        <p:txBody>
          <a:bodyPr wrap="square" rtlCol="0">
            <a:spAutoFit/>
          </a:bodyPr>
          <a:lstStyle/>
          <a:p>
            <a:r>
              <a:rPr lang="en-US" dirty="0"/>
              <a:t>Support vector </a:t>
            </a:r>
            <a:endParaRPr lang="en-IN" dirty="0"/>
          </a:p>
        </p:txBody>
      </p:sp>
      <p:cxnSp>
        <p:nvCxnSpPr>
          <p:cNvPr id="103" name="Straight Arrow Connector 102">
            <a:extLst>
              <a:ext uri="{FF2B5EF4-FFF2-40B4-BE49-F238E27FC236}">
                <a16:creationId xmlns:a16="http://schemas.microsoft.com/office/drawing/2014/main" id="{CB4A6825-E031-A8AF-BD15-DB3FF9B894FC}"/>
              </a:ext>
            </a:extLst>
          </p:cNvPr>
          <p:cNvCxnSpPr>
            <a:cxnSpLocks/>
          </p:cNvCxnSpPr>
          <p:nvPr/>
        </p:nvCxnSpPr>
        <p:spPr>
          <a:xfrm flipV="1">
            <a:off x="5856429" y="4038730"/>
            <a:ext cx="790827" cy="181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39959CDF-5E27-2033-5B1F-5B441794A6BC}"/>
              </a:ext>
            </a:extLst>
          </p:cNvPr>
          <p:cNvSpPr txBox="1"/>
          <p:nvPr/>
        </p:nvSpPr>
        <p:spPr>
          <a:xfrm>
            <a:off x="6643070" y="3833526"/>
            <a:ext cx="1992293" cy="369332"/>
          </a:xfrm>
          <a:prstGeom prst="rect">
            <a:avLst/>
          </a:prstGeom>
          <a:noFill/>
        </p:spPr>
        <p:txBody>
          <a:bodyPr wrap="square" rtlCol="0">
            <a:spAutoFit/>
          </a:bodyPr>
          <a:lstStyle/>
          <a:p>
            <a:r>
              <a:rPr lang="en-US" dirty="0"/>
              <a:t>Hyperplane</a:t>
            </a:r>
            <a:endParaRPr lang="en-IN" dirty="0"/>
          </a:p>
        </p:txBody>
      </p:sp>
      <p:cxnSp>
        <p:nvCxnSpPr>
          <p:cNvPr id="108" name="Straight Connector 107">
            <a:extLst>
              <a:ext uri="{FF2B5EF4-FFF2-40B4-BE49-F238E27FC236}">
                <a16:creationId xmlns:a16="http://schemas.microsoft.com/office/drawing/2014/main" id="{97F7912C-1DF2-A789-5CE1-AA00960FE80D}"/>
              </a:ext>
            </a:extLst>
          </p:cNvPr>
          <p:cNvCxnSpPr/>
          <p:nvPr/>
        </p:nvCxnSpPr>
        <p:spPr>
          <a:xfrm>
            <a:off x="5476261" y="4273091"/>
            <a:ext cx="380168" cy="2996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13" name="Ink 112">
                <a:extLst>
                  <a:ext uri="{FF2B5EF4-FFF2-40B4-BE49-F238E27FC236}">
                    <a16:creationId xmlns:a16="http://schemas.microsoft.com/office/drawing/2014/main" id="{309ACC18-F48B-1C81-F27D-CDEFE91C94DE}"/>
                  </a:ext>
                </a:extLst>
              </p14:cNvPr>
              <p14:cNvContentPartPr/>
              <p14:nvPr/>
            </p14:nvContentPartPr>
            <p14:xfrm>
              <a:off x="6293890" y="4332153"/>
              <a:ext cx="360" cy="360"/>
            </p14:xfrm>
          </p:contentPart>
        </mc:Choice>
        <mc:Fallback xmlns="">
          <p:pic>
            <p:nvPicPr>
              <p:cNvPr id="113" name="Ink 112">
                <a:extLst>
                  <a:ext uri="{FF2B5EF4-FFF2-40B4-BE49-F238E27FC236}">
                    <a16:creationId xmlns:a16="http://schemas.microsoft.com/office/drawing/2014/main" id="{309ACC18-F48B-1C81-F27D-CDEFE91C94DE}"/>
                  </a:ext>
                </a:extLst>
              </p:cNvPr>
              <p:cNvPicPr/>
              <p:nvPr/>
            </p:nvPicPr>
            <p:blipFill>
              <a:blip r:embed="rId9"/>
              <a:stretch>
                <a:fillRect/>
              </a:stretch>
            </p:blipFill>
            <p:spPr>
              <a:xfrm>
                <a:off x="6289570" y="4305153"/>
                <a:ext cx="9000" cy="54000"/>
              </a:xfrm>
              <a:prstGeom prst="rect">
                <a:avLst/>
              </a:prstGeom>
            </p:spPr>
          </p:pic>
        </mc:Fallback>
      </mc:AlternateContent>
      <p:grpSp>
        <p:nvGrpSpPr>
          <p:cNvPr id="117" name="Group 116">
            <a:extLst>
              <a:ext uri="{FF2B5EF4-FFF2-40B4-BE49-F238E27FC236}">
                <a16:creationId xmlns:a16="http://schemas.microsoft.com/office/drawing/2014/main" id="{C3917293-A4DE-F6FF-921F-58ACF82E4B18}"/>
              </a:ext>
            </a:extLst>
          </p:cNvPr>
          <p:cNvGrpSpPr/>
          <p:nvPr/>
        </p:nvGrpSpPr>
        <p:grpSpPr>
          <a:xfrm>
            <a:off x="9072370" y="4216593"/>
            <a:ext cx="115920" cy="231120"/>
            <a:chOff x="9072370" y="4216593"/>
            <a:chExt cx="115920" cy="23112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14" name="Ink 113">
                  <a:extLst>
                    <a:ext uri="{FF2B5EF4-FFF2-40B4-BE49-F238E27FC236}">
                      <a16:creationId xmlns:a16="http://schemas.microsoft.com/office/drawing/2014/main" id="{CEBEDAC2-147F-8FB7-4850-57CCA6711ADB}"/>
                    </a:ext>
                  </a:extLst>
                </p14:cNvPr>
                <p14:cNvContentPartPr/>
                <p14:nvPr/>
              </p14:nvContentPartPr>
              <p14:xfrm>
                <a:off x="9187930" y="4447353"/>
                <a:ext cx="360" cy="360"/>
              </p14:xfrm>
            </p:contentPart>
          </mc:Choice>
          <mc:Fallback xmlns="">
            <p:pic>
              <p:nvPicPr>
                <p:cNvPr id="114" name="Ink 113">
                  <a:extLst>
                    <a:ext uri="{FF2B5EF4-FFF2-40B4-BE49-F238E27FC236}">
                      <a16:creationId xmlns:a16="http://schemas.microsoft.com/office/drawing/2014/main" id="{CEBEDAC2-147F-8FB7-4850-57CCA6711ADB}"/>
                    </a:ext>
                  </a:extLst>
                </p:cNvPr>
                <p:cNvPicPr/>
                <p:nvPr/>
              </p:nvPicPr>
              <p:blipFill>
                <a:blip r:embed="rId11"/>
                <a:stretch>
                  <a:fillRect/>
                </a:stretch>
              </p:blipFill>
              <p:spPr>
                <a:xfrm>
                  <a:off x="9183610" y="4420353"/>
                  <a:ext cx="9000" cy="5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15" name="Ink 114">
                  <a:extLst>
                    <a:ext uri="{FF2B5EF4-FFF2-40B4-BE49-F238E27FC236}">
                      <a16:creationId xmlns:a16="http://schemas.microsoft.com/office/drawing/2014/main" id="{891DCC45-A996-71CB-FDCA-DBECBADBC5B8}"/>
                    </a:ext>
                  </a:extLst>
                </p14:cNvPr>
                <p14:cNvContentPartPr/>
                <p14:nvPr/>
              </p14:nvContentPartPr>
              <p14:xfrm>
                <a:off x="9117010" y="4323153"/>
                <a:ext cx="360" cy="360"/>
              </p14:xfrm>
            </p:contentPart>
          </mc:Choice>
          <mc:Fallback xmlns="">
            <p:pic>
              <p:nvPicPr>
                <p:cNvPr id="115" name="Ink 114">
                  <a:extLst>
                    <a:ext uri="{FF2B5EF4-FFF2-40B4-BE49-F238E27FC236}">
                      <a16:creationId xmlns:a16="http://schemas.microsoft.com/office/drawing/2014/main" id="{891DCC45-A996-71CB-FDCA-DBECBADBC5B8}"/>
                    </a:ext>
                  </a:extLst>
                </p:cNvPr>
                <p:cNvPicPr/>
                <p:nvPr/>
              </p:nvPicPr>
              <p:blipFill>
                <a:blip r:embed="rId13"/>
                <a:stretch>
                  <a:fillRect/>
                </a:stretch>
              </p:blipFill>
              <p:spPr>
                <a:xfrm>
                  <a:off x="9112690" y="4296513"/>
                  <a:ext cx="9000" cy="5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16" name="Ink 115">
                  <a:extLst>
                    <a:ext uri="{FF2B5EF4-FFF2-40B4-BE49-F238E27FC236}">
                      <a16:creationId xmlns:a16="http://schemas.microsoft.com/office/drawing/2014/main" id="{087D780D-89A2-44D3-491E-EFFA0BA76194}"/>
                    </a:ext>
                  </a:extLst>
                </p14:cNvPr>
                <p14:cNvContentPartPr/>
                <p14:nvPr/>
              </p14:nvContentPartPr>
              <p14:xfrm>
                <a:off x="9072370" y="4216593"/>
                <a:ext cx="360" cy="360"/>
              </p14:xfrm>
            </p:contentPart>
          </mc:Choice>
          <mc:Fallback xmlns="">
            <p:pic>
              <p:nvPicPr>
                <p:cNvPr id="116" name="Ink 115">
                  <a:extLst>
                    <a:ext uri="{FF2B5EF4-FFF2-40B4-BE49-F238E27FC236}">
                      <a16:creationId xmlns:a16="http://schemas.microsoft.com/office/drawing/2014/main" id="{087D780D-89A2-44D3-491E-EFFA0BA76194}"/>
                    </a:ext>
                  </a:extLst>
                </p:cNvPr>
                <p:cNvPicPr/>
                <p:nvPr/>
              </p:nvPicPr>
              <p:blipFill>
                <a:blip r:embed="rId15"/>
                <a:stretch>
                  <a:fillRect/>
                </a:stretch>
              </p:blipFill>
              <p:spPr>
                <a:xfrm>
                  <a:off x="9068050" y="4189953"/>
                  <a:ext cx="9000" cy="54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8" name="Ink 117">
                <a:extLst>
                  <a:ext uri="{FF2B5EF4-FFF2-40B4-BE49-F238E27FC236}">
                    <a16:creationId xmlns:a16="http://schemas.microsoft.com/office/drawing/2014/main" id="{2C04A4F0-503B-B86F-0353-9A8FE4B7449E}"/>
                  </a:ext>
                </a:extLst>
              </p14:cNvPr>
              <p14:cNvContentPartPr/>
              <p14:nvPr/>
            </p14:nvContentPartPr>
            <p14:xfrm>
              <a:off x="5690170" y="4012473"/>
              <a:ext cx="360" cy="360"/>
            </p14:xfrm>
          </p:contentPart>
        </mc:Choice>
        <mc:Fallback xmlns="">
          <p:pic>
            <p:nvPicPr>
              <p:cNvPr id="118" name="Ink 117">
                <a:extLst>
                  <a:ext uri="{FF2B5EF4-FFF2-40B4-BE49-F238E27FC236}">
                    <a16:creationId xmlns:a16="http://schemas.microsoft.com/office/drawing/2014/main" id="{2C04A4F0-503B-B86F-0353-9A8FE4B7449E}"/>
                  </a:ext>
                </a:extLst>
              </p:cNvPr>
              <p:cNvPicPr/>
              <p:nvPr/>
            </p:nvPicPr>
            <p:blipFill>
              <a:blip r:embed="rId17"/>
              <a:stretch>
                <a:fillRect/>
              </a:stretch>
            </p:blipFill>
            <p:spPr>
              <a:xfrm>
                <a:off x="5685850" y="3985473"/>
                <a:ext cx="9000" cy="5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19" name="Ink 118">
                <a:extLst>
                  <a:ext uri="{FF2B5EF4-FFF2-40B4-BE49-F238E27FC236}">
                    <a16:creationId xmlns:a16="http://schemas.microsoft.com/office/drawing/2014/main" id="{36A9ADF4-DBAA-5ADB-2F70-81A3F01E427C}"/>
                  </a:ext>
                </a:extLst>
              </p14:cNvPr>
              <p14:cNvContentPartPr/>
              <p14:nvPr/>
            </p14:nvContentPartPr>
            <p14:xfrm>
              <a:off x="7971850" y="4909233"/>
              <a:ext cx="360" cy="360"/>
            </p14:xfrm>
          </p:contentPart>
        </mc:Choice>
        <mc:Fallback xmlns="">
          <p:pic>
            <p:nvPicPr>
              <p:cNvPr id="119" name="Ink 118">
                <a:extLst>
                  <a:ext uri="{FF2B5EF4-FFF2-40B4-BE49-F238E27FC236}">
                    <a16:creationId xmlns:a16="http://schemas.microsoft.com/office/drawing/2014/main" id="{36A9ADF4-DBAA-5ADB-2F70-81A3F01E427C}"/>
                  </a:ext>
                </a:extLst>
              </p:cNvPr>
              <p:cNvPicPr/>
              <p:nvPr/>
            </p:nvPicPr>
            <p:blipFill>
              <a:blip r:embed="rId19"/>
              <a:stretch>
                <a:fillRect/>
              </a:stretch>
            </p:blipFill>
            <p:spPr>
              <a:xfrm>
                <a:off x="7967530" y="4882233"/>
                <a:ext cx="9000" cy="5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20" name="Ink 119">
                <a:extLst>
                  <a:ext uri="{FF2B5EF4-FFF2-40B4-BE49-F238E27FC236}">
                    <a16:creationId xmlns:a16="http://schemas.microsoft.com/office/drawing/2014/main" id="{78B0B3DB-EA77-A84C-33F3-B64A6BC5D8D8}"/>
                  </a:ext>
                </a:extLst>
              </p14:cNvPr>
              <p14:cNvContentPartPr/>
              <p14:nvPr/>
            </p14:nvContentPartPr>
            <p14:xfrm>
              <a:off x="8016130" y="4408113"/>
              <a:ext cx="360" cy="3960"/>
            </p14:xfrm>
          </p:contentPart>
        </mc:Choice>
        <mc:Fallback xmlns="">
          <p:pic>
            <p:nvPicPr>
              <p:cNvPr id="120" name="Ink 119">
                <a:extLst>
                  <a:ext uri="{FF2B5EF4-FFF2-40B4-BE49-F238E27FC236}">
                    <a16:creationId xmlns:a16="http://schemas.microsoft.com/office/drawing/2014/main" id="{78B0B3DB-EA77-A84C-33F3-B64A6BC5D8D8}"/>
                  </a:ext>
                </a:extLst>
              </p:cNvPr>
              <p:cNvPicPr/>
              <p:nvPr/>
            </p:nvPicPr>
            <p:blipFill>
              <a:blip r:embed="rId21"/>
              <a:stretch>
                <a:fillRect/>
              </a:stretch>
            </p:blipFill>
            <p:spPr>
              <a:xfrm>
                <a:off x="8011810" y="4381473"/>
                <a:ext cx="9000" cy="57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1" name="Ink 120">
                <a:extLst>
                  <a:ext uri="{FF2B5EF4-FFF2-40B4-BE49-F238E27FC236}">
                    <a16:creationId xmlns:a16="http://schemas.microsoft.com/office/drawing/2014/main" id="{25CE8CD4-5896-5C50-1812-18311BB507B2}"/>
                  </a:ext>
                </a:extLst>
              </p14:cNvPr>
              <p14:cNvContentPartPr/>
              <p14:nvPr/>
            </p14:nvContentPartPr>
            <p14:xfrm>
              <a:off x="8007130" y="4292913"/>
              <a:ext cx="360" cy="3960"/>
            </p14:xfrm>
          </p:contentPart>
        </mc:Choice>
        <mc:Fallback xmlns="">
          <p:pic>
            <p:nvPicPr>
              <p:cNvPr id="121" name="Ink 120">
                <a:extLst>
                  <a:ext uri="{FF2B5EF4-FFF2-40B4-BE49-F238E27FC236}">
                    <a16:creationId xmlns:a16="http://schemas.microsoft.com/office/drawing/2014/main" id="{25CE8CD4-5896-5C50-1812-18311BB507B2}"/>
                  </a:ext>
                </a:extLst>
              </p:cNvPr>
              <p:cNvPicPr/>
              <p:nvPr/>
            </p:nvPicPr>
            <p:blipFill>
              <a:blip r:embed="rId23"/>
              <a:stretch>
                <a:fillRect/>
              </a:stretch>
            </p:blipFill>
            <p:spPr>
              <a:xfrm>
                <a:off x="8002810" y="4265913"/>
                <a:ext cx="9000" cy="57600"/>
              </a:xfrm>
              <a:prstGeom prst="rect">
                <a:avLst/>
              </a:prstGeom>
            </p:spPr>
          </p:pic>
        </mc:Fallback>
      </mc:AlternateContent>
      <p:grpSp>
        <p:nvGrpSpPr>
          <p:cNvPr id="127" name="Group 126">
            <a:extLst>
              <a:ext uri="{FF2B5EF4-FFF2-40B4-BE49-F238E27FC236}">
                <a16:creationId xmlns:a16="http://schemas.microsoft.com/office/drawing/2014/main" id="{2898956A-0747-C84C-2750-9170166C5C00}"/>
              </a:ext>
            </a:extLst>
          </p:cNvPr>
          <p:cNvGrpSpPr/>
          <p:nvPr/>
        </p:nvGrpSpPr>
        <p:grpSpPr>
          <a:xfrm>
            <a:off x="10945810" y="4129473"/>
            <a:ext cx="62640" cy="16200"/>
            <a:chOff x="10945810" y="4129473"/>
            <a:chExt cx="62640" cy="16200"/>
          </a:xfrm>
        </p:grpSpPr>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22" name="Ink 121">
                  <a:extLst>
                    <a:ext uri="{FF2B5EF4-FFF2-40B4-BE49-F238E27FC236}">
                      <a16:creationId xmlns:a16="http://schemas.microsoft.com/office/drawing/2014/main" id="{61908E86-AB96-E034-A6F2-A2AA713F96F2}"/>
                    </a:ext>
                  </a:extLst>
                </p14:cNvPr>
                <p14:cNvContentPartPr/>
                <p14:nvPr/>
              </p14:nvContentPartPr>
              <p14:xfrm>
                <a:off x="10991890" y="4145313"/>
                <a:ext cx="16560" cy="360"/>
              </p14:xfrm>
            </p:contentPart>
          </mc:Choice>
          <mc:Fallback xmlns="">
            <p:pic>
              <p:nvPicPr>
                <p:cNvPr id="122" name="Ink 121">
                  <a:extLst>
                    <a:ext uri="{FF2B5EF4-FFF2-40B4-BE49-F238E27FC236}">
                      <a16:creationId xmlns:a16="http://schemas.microsoft.com/office/drawing/2014/main" id="{61908E86-AB96-E034-A6F2-A2AA713F96F2}"/>
                    </a:ext>
                  </a:extLst>
                </p:cNvPr>
                <p:cNvPicPr/>
                <p:nvPr/>
              </p:nvPicPr>
              <p:blipFill>
                <a:blip r:embed="rId25"/>
                <a:stretch>
                  <a:fillRect/>
                </a:stretch>
              </p:blipFill>
              <p:spPr>
                <a:xfrm>
                  <a:off x="10987570" y="4118673"/>
                  <a:ext cx="25200" cy="5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23" name="Ink 122">
                  <a:extLst>
                    <a:ext uri="{FF2B5EF4-FFF2-40B4-BE49-F238E27FC236}">
                      <a16:creationId xmlns:a16="http://schemas.microsoft.com/office/drawing/2014/main" id="{17728CC3-1B17-F37E-86B0-63341CF7C147}"/>
                    </a:ext>
                  </a:extLst>
                </p14:cNvPr>
                <p14:cNvContentPartPr/>
                <p14:nvPr/>
              </p14:nvContentPartPr>
              <p14:xfrm>
                <a:off x="10945810" y="4129473"/>
                <a:ext cx="360" cy="7200"/>
              </p14:xfrm>
            </p:contentPart>
          </mc:Choice>
          <mc:Fallback xmlns="">
            <p:pic>
              <p:nvPicPr>
                <p:cNvPr id="123" name="Ink 122">
                  <a:extLst>
                    <a:ext uri="{FF2B5EF4-FFF2-40B4-BE49-F238E27FC236}">
                      <a16:creationId xmlns:a16="http://schemas.microsoft.com/office/drawing/2014/main" id="{17728CC3-1B17-F37E-86B0-63341CF7C147}"/>
                    </a:ext>
                  </a:extLst>
                </p:cNvPr>
                <p:cNvPicPr/>
                <p:nvPr/>
              </p:nvPicPr>
              <p:blipFill>
                <a:blip r:embed="rId27"/>
                <a:stretch>
                  <a:fillRect/>
                </a:stretch>
              </p:blipFill>
              <p:spPr>
                <a:xfrm>
                  <a:off x="10941490" y="4102833"/>
                  <a:ext cx="9000" cy="60840"/>
                </a:xfrm>
                <a:prstGeom prst="rect">
                  <a:avLst/>
                </a:prstGeom>
              </p:spPr>
            </p:pic>
          </mc:Fallback>
        </mc:AlternateContent>
      </p:grpSp>
      <p:grpSp>
        <p:nvGrpSpPr>
          <p:cNvPr id="126" name="Group 125">
            <a:extLst>
              <a:ext uri="{FF2B5EF4-FFF2-40B4-BE49-F238E27FC236}">
                <a16:creationId xmlns:a16="http://schemas.microsoft.com/office/drawing/2014/main" id="{40AE120D-ED84-D893-A7D5-0B72F52F26A9}"/>
              </a:ext>
            </a:extLst>
          </p:cNvPr>
          <p:cNvGrpSpPr/>
          <p:nvPr/>
        </p:nvGrpSpPr>
        <p:grpSpPr>
          <a:xfrm>
            <a:off x="9279010" y="3355473"/>
            <a:ext cx="300240" cy="35640"/>
            <a:chOff x="9279010" y="3355473"/>
            <a:chExt cx="300240" cy="35640"/>
          </a:xfrm>
        </p:grpSpPr>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24" name="Ink 123">
                  <a:extLst>
                    <a:ext uri="{FF2B5EF4-FFF2-40B4-BE49-F238E27FC236}">
                      <a16:creationId xmlns:a16="http://schemas.microsoft.com/office/drawing/2014/main" id="{3F7E396F-DDF8-33BD-BC0D-1BCA04EF1072}"/>
                    </a:ext>
                  </a:extLst>
                </p14:cNvPr>
                <p14:cNvContentPartPr/>
                <p14:nvPr/>
              </p14:nvContentPartPr>
              <p14:xfrm>
                <a:off x="9409330" y="3380313"/>
                <a:ext cx="169920" cy="10800"/>
              </p14:xfrm>
            </p:contentPart>
          </mc:Choice>
          <mc:Fallback xmlns="">
            <p:pic>
              <p:nvPicPr>
                <p:cNvPr id="124" name="Ink 123">
                  <a:extLst>
                    <a:ext uri="{FF2B5EF4-FFF2-40B4-BE49-F238E27FC236}">
                      <a16:creationId xmlns:a16="http://schemas.microsoft.com/office/drawing/2014/main" id="{3F7E396F-DDF8-33BD-BC0D-1BCA04EF1072}"/>
                    </a:ext>
                  </a:extLst>
                </p:cNvPr>
                <p:cNvPicPr/>
                <p:nvPr/>
              </p:nvPicPr>
              <p:blipFill>
                <a:blip r:embed="rId29"/>
                <a:stretch>
                  <a:fillRect/>
                </a:stretch>
              </p:blipFill>
              <p:spPr>
                <a:xfrm>
                  <a:off x="9405010" y="3353673"/>
                  <a:ext cx="178560" cy="64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25" name="Ink 124">
                  <a:extLst>
                    <a:ext uri="{FF2B5EF4-FFF2-40B4-BE49-F238E27FC236}">
                      <a16:creationId xmlns:a16="http://schemas.microsoft.com/office/drawing/2014/main" id="{9D25CAE3-B394-AB95-6F8A-A0D592D21E0B}"/>
                    </a:ext>
                  </a:extLst>
                </p14:cNvPr>
                <p14:cNvContentPartPr/>
                <p14:nvPr/>
              </p14:nvContentPartPr>
              <p14:xfrm>
                <a:off x="9279010" y="3355473"/>
                <a:ext cx="51480" cy="18720"/>
              </p14:xfrm>
            </p:contentPart>
          </mc:Choice>
          <mc:Fallback xmlns="">
            <p:pic>
              <p:nvPicPr>
                <p:cNvPr id="125" name="Ink 124">
                  <a:extLst>
                    <a:ext uri="{FF2B5EF4-FFF2-40B4-BE49-F238E27FC236}">
                      <a16:creationId xmlns:a16="http://schemas.microsoft.com/office/drawing/2014/main" id="{9D25CAE3-B394-AB95-6F8A-A0D592D21E0B}"/>
                    </a:ext>
                  </a:extLst>
                </p:cNvPr>
                <p:cNvPicPr/>
                <p:nvPr/>
              </p:nvPicPr>
              <p:blipFill>
                <a:blip r:embed="rId31"/>
                <a:stretch>
                  <a:fillRect/>
                </a:stretch>
              </p:blipFill>
              <p:spPr>
                <a:xfrm>
                  <a:off x="9274690" y="3328833"/>
                  <a:ext cx="60120" cy="723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28" name="Ink 127">
                <a:extLst>
                  <a:ext uri="{FF2B5EF4-FFF2-40B4-BE49-F238E27FC236}">
                    <a16:creationId xmlns:a16="http://schemas.microsoft.com/office/drawing/2014/main" id="{9526525B-E2BA-764C-B738-10849723F2D6}"/>
                  </a:ext>
                </a:extLst>
              </p14:cNvPr>
              <p14:cNvContentPartPr/>
              <p14:nvPr/>
            </p14:nvContentPartPr>
            <p14:xfrm>
              <a:off x="8628850" y="4365993"/>
              <a:ext cx="360" cy="3600"/>
            </p14:xfrm>
          </p:contentPart>
        </mc:Choice>
        <mc:Fallback xmlns="">
          <p:pic>
            <p:nvPicPr>
              <p:cNvPr id="128" name="Ink 127">
                <a:extLst>
                  <a:ext uri="{FF2B5EF4-FFF2-40B4-BE49-F238E27FC236}">
                    <a16:creationId xmlns:a16="http://schemas.microsoft.com/office/drawing/2014/main" id="{9526525B-E2BA-764C-B738-10849723F2D6}"/>
                  </a:ext>
                </a:extLst>
              </p:cNvPr>
              <p:cNvPicPr/>
              <p:nvPr/>
            </p:nvPicPr>
            <p:blipFill>
              <a:blip r:embed="rId33"/>
              <a:stretch>
                <a:fillRect/>
              </a:stretch>
            </p:blipFill>
            <p:spPr>
              <a:xfrm>
                <a:off x="8624530" y="4338993"/>
                <a:ext cx="9000" cy="57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29" name="Ink 128">
                <a:extLst>
                  <a:ext uri="{FF2B5EF4-FFF2-40B4-BE49-F238E27FC236}">
                    <a16:creationId xmlns:a16="http://schemas.microsoft.com/office/drawing/2014/main" id="{A8FE98F7-4B80-4172-3D54-1F1A296F0E51}"/>
                  </a:ext>
                </a:extLst>
              </p14:cNvPr>
              <p14:cNvContentPartPr/>
              <p14:nvPr/>
            </p14:nvContentPartPr>
            <p14:xfrm>
              <a:off x="8326810" y="4935513"/>
              <a:ext cx="360" cy="360"/>
            </p14:xfrm>
          </p:contentPart>
        </mc:Choice>
        <mc:Fallback xmlns="">
          <p:pic>
            <p:nvPicPr>
              <p:cNvPr id="129" name="Ink 128">
                <a:extLst>
                  <a:ext uri="{FF2B5EF4-FFF2-40B4-BE49-F238E27FC236}">
                    <a16:creationId xmlns:a16="http://schemas.microsoft.com/office/drawing/2014/main" id="{A8FE98F7-4B80-4172-3D54-1F1A296F0E51}"/>
                  </a:ext>
                </a:extLst>
              </p:cNvPr>
              <p:cNvPicPr/>
              <p:nvPr/>
            </p:nvPicPr>
            <p:blipFill>
              <a:blip r:embed="rId35"/>
              <a:stretch>
                <a:fillRect/>
              </a:stretch>
            </p:blipFill>
            <p:spPr>
              <a:xfrm>
                <a:off x="8322490" y="4908873"/>
                <a:ext cx="9000" cy="5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30" name="Ink 129">
                <a:extLst>
                  <a:ext uri="{FF2B5EF4-FFF2-40B4-BE49-F238E27FC236}">
                    <a16:creationId xmlns:a16="http://schemas.microsoft.com/office/drawing/2014/main" id="{924F903F-800B-DDBC-95B4-31AC831FC4E7}"/>
                  </a:ext>
                </a:extLst>
              </p14:cNvPr>
              <p14:cNvContentPartPr/>
              <p14:nvPr/>
            </p14:nvContentPartPr>
            <p14:xfrm>
              <a:off x="7110370" y="4882233"/>
              <a:ext cx="6120" cy="2520"/>
            </p14:xfrm>
          </p:contentPart>
        </mc:Choice>
        <mc:Fallback xmlns="">
          <p:pic>
            <p:nvPicPr>
              <p:cNvPr id="130" name="Ink 129">
                <a:extLst>
                  <a:ext uri="{FF2B5EF4-FFF2-40B4-BE49-F238E27FC236}">
                    <a16:creationId xmlns:a16="http://schemas.microsoft.com/office/drawing/2014/main" id="{924F903F-800B-DDBC-95B4-31AC831FC4E7}"/>
                  </a:ext>
                </a:extLst>
              </p:cNvPr>
              <p:cNvPicPr/>
              <p:nvPr/>
            </p:nvPicPr>
            <p:blipFill>
              <a:blip r:embed="rId37"/>
              <a:stretch>
                <a:fillRect/>
              </a:stretch>
            </p:blipFill>
            <p:spPr>
              <a:xfrm>
                <a:off x="7106050" y="4855593"/>
                <a:ext cx="14760" cy="56160"/>
              </a:xfrm>
              <a:prstGeom prst="rect">
                <a:avLst/>
              </a:prstGeom>
            </p:spPr>
          </p:pic>
        </mc:Fallback>
      </mc:AlternateContent>
      <p:grpSp>
        <p:nvGrpSpPr>
          <p:cNvPr id="136" name="Group 135">
            <a:extLst>
              <a:ext uri="{FF2B5EF4-FFF2-40B4-BE49-F238E27FC236}">
                <a16:creationId xmlns:a16="http://schemas.microsoft.com/office/drawing/2014/main" id="{1AD3FCA7-4E00-852C-0E77-CA31170BE42B}"/>
              </a:ext>
            </a:extLst>
          </p:cNvPr>
          <p:cNvGrpSpPr/>
          <p:nvPr/>
        </p:nvGrpSpPr>
        <p:grpSpPr>
          <a:xfrm>
            <a:off x="8030530" y="4438353"/>
            <a:ext cx="3960" cy="27000"/>
            <a:chOff x="8030530" y="4438353"/>
            <a:chExt cx="3960" cy="27000"/>
          </a:xfrm>
        </p:grpSpPr>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131" name="Ink 130">
                  <a:extLst>
                    <a:ext uri="{FF2B5EF4-FFF2-40B4-BE49-F238E27FC236}">
                      <a16:creationId xmlns:a16="http://schemas.microsoft.com/office/drawing/2014/main" id="{A0ECA573-06F3-241F-8306-4CFDDCB3DFAB}"/>
                    </a:ext>
                  </a:extLst>
                </p14:cNvPr>
                <p14:cNvContentPartPr/>
                <p14:nvPr/>
              </p14:nvContentPartPr>
              <p14:xfrm>
                <a:off x="8034130" y="4461393"/>
                <a:ext cx="360" cy="3960"/>
              </p14:xfrm>
            </p:contentPart>
          </mc:Choice>
          <mc:Fallback xmlns="">
            <p:pic>
              <p:nvPicPr>
                <p:cNvPr id="131" name="Ink 130">
                  <a:extLst>
                    <a:ext uri="{FF2B5EF4-FFF2-40B4-BE49-F238E27FC236}">
                      <a16:creationId xmlns:a16="http://schemas.microsoft.com/office/drawing/2014/main" id="{A0ECA573-06F3-241F-8306-4CFDDCB3DFAB}"/>
                    </a:ext>
                  </a:extLst>
                </p:cNvPr>
                <p:cNvPicPr/>
                <p:nvPr/>
              </p:nvPicPr>
              <p:blipFill>
                <a:blip r:embed="rId39"/>
                <a:stretch>
                  <a:fillRect/>
                </a:stretch>
              </p:blipFill>
              <p:spPr>
                <a:xfrm>
                  <a:off x="8029810" y="4434753"/>
                  <a:ext cx="9000" cy="57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132" name="Ink 131">
                  <a:extLst>
                    <a:ext uri="{FF2B5EF4-FFF2-40B4-BE49-F238E27FC236}">
                      <a16:creationId xmlns:a16="http://schemas.microsoft.com/office/drawing/2014/main" id="{48DB536E-DA60-BF52-8669-E116B4CDC431}"/>
                    </a:ext>
                  </a:extLst>
                </p14:cNvPr>
                <p14:cNvContentPartPr/>
                <p14:nvPr/>
              </p14:nvContentPartPr>
              <p14:xfrm>
                <a:off x="8030530" y="4438353"/>
                <a:ext cx="3960" cy="360"/>
              </p14:xfrm>
            </p:contentPart>
          </mc:Choice>
          <mc:Fallback xmlns="">
            <p:pic>
              <p:nvPicPr>
                <p:cNvPr id="132" name="Ink 131">
                  <a:extLst>
                    <a:ext uri="{FF2B5EF4-FFF2-40B4-BE49-F238E27FC236}">
                      <a16:creationId xmlns:a16="http://schemas.microsoft.com/office/drawing/2014/main" id="{48DB536E-DA60-BF52-8669-E116B4CDC431}"/>
                    </a:ext>
                  </a:extLst>
                </p:cNvPr>
                <p:cNvPicPr/>
                <p:nvPr/>
              </p:nvPicPr>
              <p:blipFill>
                <a:blip r:embed="rId41"/>
                <a:stretch>
                  <a:fillRect/>
                </a:stretch>
              </p:blipFill>
              <p:spPr>
                <a:xfrm>
                  <a:off x="8026210" y="4411713"/>
                  <a:ext cx="12600" cy="54000"/>
                </a:xfrm>
                <a:prstGeom prst="rect">
                  <a:avLst/>
                </a:prstGeom>
              </p:spPr>
            </p:pic>
          </mc:Fallback>
        </mc:AlternateContent>
      </p:grpSp>
      <p:grpSp>
        <p:nvGrpSpPr>
          <p:cNvPr id="135" name="Group 134">
            <a:extLst>
              <a:ext uri="{FF2B5EF4-FFF2-40B4-BE49-F238E27FC236}">
                <a16:creationId xmlns:a16="http://schemas.microsoft.com/office/drawing/2014/main" id="{B9E9F653-84A2-C404-36D2-BC39DECE4B39}"/>
              </a:ext>
            </a:extLst>
          </p:cNvPr>
          <p:cNvGrpSpPr/>
          <p:nvPr/>
        </p:nvGrpSpPr>
        <p:grpSpPr>
          <a:xfrm>
            <a:off x="5024170" y="1047153"/>
            <a:ext cx="360" cy="9360"/>
            <a:chOff x="5024170" y="1047153"/>
            <a:chExt cx="360" cy="9360"/>
          </a:xfrm>
        </p:grpSpPr>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133" name="Ink 132">
                  <a:extLst>
                    <a:ext uri="{FF2B5EF4-FFF2-40B4-BE49-F238E27FC236}">
                      <a16:creationId xmlns:a16="http://schemas.microsoft.com/office/drawing/2014/main" id="{E2174F97-D636-E0B3-6B3F-97D547809E8B}"/>
                    </a:ext>
                  </a:extLst>
                </p14:cNvPr>
                <p14:cNvContentPartPr/>
                <p14:nvPr/>
              </p14:nvContentPartPr>
              <p14:xfrm>
                <a:off x="5024170" y="1052553"/>
                <a:ext cx="360" cy="3960"/>
              </p14:xfrm>
            </p:contentPart>
          </mc:Choice>
          <mc:Fallback xmlns="">
            <p:pic>
              <p:nvPicPr>
                <p:cNvPr id="133" name="Ink 132">
                  <a:extLst>
                    <a:ext uri="{FF2B5EF4-FFF2-40B4-BE49-F238E27FC236}">
                      <a16:creationId xmlns:a16="http://schemas.microsoft.com/office/drawing/2014/main" id="{E2174F97-D636-E0B3-6B3F-97D547809E8B}"/>
                    </a:ext>
                  </a:extLst>
                </p:cNvPr>
                <p:cNvPicPr/>
                <p:nvPr/>
              </p:nvPicPr>
              <p:blipFill>
                <a:blip r:embed="rId43"/>
                <a:stretch>
                  <a:fillRect/>
                </a:stretch>
              </p:blipFill>
              <p:spPr>
                <a:xfrm>
                  <a:off x="5019850" y="1025553"/>
                  <a:ext cx="9000" cy="57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134" name="Ink 133">
                  <a:extLst>
                    <a:ext uri="{FF2B5EF4-FFF2-40B4-BE49-F238E27FC236}">
                      <a16:creationId xmlns:a16="http://schemas.microsoft.com/office/drawing/2014/main" id="{659FF1DD-7DA3-15AC-920B-A9A803B04623}"/>
                    </a:ext>
                  </a:extLst>
                </p14:cNvPr>
                <p14:cNvContentPartPr/>
                <p14:nvPr/>
              </p14:nvContentPartPr>
              <p14:xfrm>
                <a:off x="5024170" y="1047153"/>
                <a:ext cx="360" cy="360"/>
              </p14:xfrm>
            </p:contentPart>
          </mc:Choice>
          <mc:Fallback xmlns="">
            <p:pic>
              <p:nvPicPr>
                <p:cNvPr id="134" name="Ink 133">
                  <a:extLst>
                    <a:ext uri="{FF2B5EF4-FFF2-40B4-BE49-F238E27FC236}">
                      <a16:creationId xmlns:a16="http://schemas.microsoft.com/office/drawing/2014/main" id="{659FF1DD-7DA3-15AC-920B-A9A803B04623}"/>
                    </a:ext>
                  </a:extLst>
                </p:cNvPr>
                <p:cNvPicPr/>
                <p:nvPr/>
              </p:nvPicPr>
              <p:blipFill>
                <a:blip r:embed="rId45"/>
                <a:stretch>
                  <a:fillRect/>
                </a:stretch>
              </p:blipFill>
              <p:spPr>
                <a:xfrm>
                  <a:off x="5019850" y="1020153"/>
                  <a:ext cx="9000" cy="54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137" name="Ink 136">
                <a:extLst>
                  <a:ext uri="{FF2B5EF4-FFF2-40B4-BE49-F238E27FC236}">
                    <a16:creationId xmlns:a16="http://schemas.microsoft.com/office/drawing/2014/main" id="{6985C196-C6A5-BBDC-C7D8-F13456262579}"/>
                  </a:ext>
                </a:extLst>
              </p14:cNvPr>
              <p14:cNvContentPartPr/>
              <p14:nvPr/>
            </p14:nvContentPartPr>
            <p14:xfrm>
              <a:off x="6116410" y="4323153"/>
              <a:ext cx="360" cy="360"/>
            </p14:xfrm>
          </p:contentPart>
        </mc:Choice>
        <mc:Fallback xmlns="">
          <p:pic>
            <p:nvPicPr>
              <p:cNvPr id="137" name="Ink 136">
                <a:extLst>
                  <a:ext uri="{FF2B5EF4-FFF2-40B4-BE49-F238E27FC236}">
                    <a16:creationId xmlns:a16="http://schemas.microsoft.com/office/drawing/2014/main" id="{6985C196-C6A5-BBDC-C7D8-F13456262579}"/>
                  </a:ext>
                </a:extLst>
              </p:cNvPr>
              <p:cNvPicPr/>
              <p:nvPr/>
            </p:nvPicPr>
            <p:blipFill>
              <a:blip r:embed="rId47"/>
              <a:stretch>
                <a:fillRect/>
              </a:stretch>
            </p:blipFill>
            <p:spPr>
              <a:xfrm>
                <a:off x="6112090" y="4296513"/>
                <a:ext cx="9000" cy="54000"/>
              </a:xfrm>
              <a:prstGeom prst="rect">
                <a:avLst/>
              </a:prstGeom>
            </p:spPr>
          </p:pic>
        </mc:Fallback>
      </mc:AlternateContent>
      <p:sp>
        <p:nvSpPr>
          <p:cNvPr id="138" name="Arc 137">
            <a:extLst>
              <a:ext uri="{FF2B5EF4-FFF2-40B4-BE49-F238E27FC236}">
                <a16:creationId xmlns:a16="http://schemas.microsoft.com/office/drawing/2014/main" id="{43E583FE-7CE4-7F80-D68C-79ACF1201D2D}"/>
              </a:ext>
            </a:extLst>
          </p:cNvPr>
          <p:cNvSpPr/>
          <p:nvPr/>
        </p:nvSpPr>
        <p:spPr>
          <a:xfrm>
            <a:off x="4832038" y="4459403"/>
            <a:ext cx="1854882" cy="121508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39" name="TextBox 138">
            <a:extLst>
              <a:ext uri="{FF2B5EF4-FFF2-40B4-BE49-F238E27FC236}">
                <a16:creationId xmlns:a16="http://schemas.microsoft.com/office/drawing/2014/main" id="{267F85F7-0790-5C65-6FE7-D081BD56DDDC}"/>
              </a:ext>
            </a:extLst>
          </p:cNvPr>
          <p:cNvSpPr txBox="1"/>
          <p:nvPr/>
        </p:nvSpPr>
        <p:spPr>
          <a:xfrm>
            <a:off x="6734639" y="4882233"/>
            <a:ext cx="2595851" cy="646331"/>
          </a:xfrm>
          <a:prstGeom prst="rect">
            <a:avLst/>
          </a:prstGeom>
          <a:noFill/>
        </p:spPr>
        <p:txBody>
          <a:bodyPr wrap="square" rtlCol="0">
            <a:spAutoFit/>
          </a:bodyPr>
          <a:lstStyle/>
          <a:p>
            <a:r>
              <a:rPr lang="en-US" dirty="0"/>
              <a:t>This should be maximum  </a:t>
            </a:r>
            <a:endParaRPr lang="en-IN" dirty="0"/>
          </a:p>
        </p:txBody>
      </p:sp>
      <p:cxnSp>
        <p:nvCxnSpPr>
          <p:cNvPr id="140" name="Straight Arrow Connector 139">
            <a:extLst>
              <a:ext uri="{FF2B5EF4-FFF2-40B4-BE49-F238E27FC236}">
                <a16:creationId xmlns:a16="http://schemas.microsoft.com/office/drawing/2014/main" id="{631EB915-B1EE-BA07-94BE-D2B0B3CF0620}"/>
              </a:ext>
            </a:extLst>
          </p:cNvPr>
          <p:cNvCxnSpPr>
            <a:cxnSpLocks/>
          </p:cNvCxnSpPr>
          <p:nvPr/>
        </p:nvCxnSpPr>
        <p:spPr>
          <a:xfrm>
            <a:off x="4613537" y="5829571"/>
            <a:ext cx="2097225" cy="9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E4C06587-5884-C62E-B245-51D6F30771E5}"/>
              </a:ext>
            </a:extLst>
          </p:cNvPr>
          <p:cNvSpPr txBox="1"/>
          <p:nvPr/>
        </p:nvSpPr>
        <p:spPr>
          <a:xfrm>
            <a:off x="6856331" y="5614458"/>
            <a:ext cx="1992293" cy="369332"/>
          </a:xfrm>
          <a:prstGeom prst="rect">
            <a:avLst/>
          </a:prstGeom>
          <a:noFill/>
        </p:spPr>
        <p:txBody>
          <a:bodyPr wrap="square" rtlCol="0">
            <a:spAutoFit/>
          </a:bodyPr>
          <a:lstStyle/>
          <a:p>
            <a:r>
              <a:rPr lang="en-US" dirty="0"/>
              <a:t>margin </a:t>
            </a:r>
            <a:endParaRPr lang="en-IN" dirty="0"/>
          </a:p>
        </p:txBody>
      </p:sp>
    </p:spTree>
    <p:extLst>
      <p:ext uri="{BB962C8B-B14F-4D97-AF65-F5344CB8AC3E}">
        <p14:creationId xmlns:p14="http://schemas.microsoft.com/office/powerpoint/2010/main" val="7056152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E3AF06-1A7D-11FE-987E-49E271789830}"/>
              </a:ext>
            </a:extLst>
          </p:cNvPr>
          <p:cNvSpPr>
            <a:spLocks noGrp="1"/>
          </p:cNvSpPr>
          <p:nvPr>
            <p:ph type="sldNum" sz="quarter" idx="12"/>
          </p:nvPr>
        </p:nvSpPr>
        <p:spPr/>
        <p:txBody>
          <a:bodyPr/>
          <a:lstStyle/>
          <a:p>
            <a:fld id="{4FAB73BC-B049-4115-A692-8D63A059BFB8}" type="slidenum">
              <a:rPr lang="en-US" smtClean="0"/>
              <a:t>24</a:t>
            </a:fld>
            <a:endParaRPr lang="en-US" dirty="0"/>
          </a:p>
        </p:txBody>
      </p:sp>
      <p:sp>
        <p:nvSpPr>
          <p:cNvPr id="50" name="Title 49">
            <a:extLst>
              <a:ext uri="{FF2B5EF4-FFF2-40B4-BE49-F238E27FC236}">
                <a16:creationId xmlns:a16="http://schemas.microsoft.com/office/drawing/2014/main" id="{2E799EF7-A41E-67AF-D664-331AF4F136E2}"/>
              </a:ext>
            </a:extLst>
          </p:cNvPr>
          <p:cNvSpPr>
            <a:spLocks noGrp="1"/>
          </p:cNvSpPr>
          <p:nvPr>
            <p:ph type="title"/>
          </p:nvPr>
        </p:nvSpPr>
        <p:spPr/>
        <p:txBody>
          <a:bodyPr/>
          <a:lstStyle/>
          <a:p>
            <a:r>
              <a:rPr lang="en-US" dirty="0"/>
              <a:t>IMPLEMENTATION OF SVM MODEL:</a:t>
            </a:r>
            <a:endParaRPr lang="en-IN" dirty="0"/>
          </a:p>
        </p:txBody>
      </p:sp>
      <p:pic>
        <p:nvPicPr>
          <p:cNvPr id="3" name="Picture 2">
            <a:extLst>
              <a:ext uri="{FF2B5EF4-FFF2-40B4-BE49-F238E27FC236}">
                <a16:creationId xmlns:a16="http://schemas.microsoft.com/office/drawing/2014/main" id="{34F920FC-BB4F-6DC6-9934-AE56421DA474}"/>
              </a:ext>
            </a:extLst>
          </p:cNvPr>
          <p:cNvPicPr>
            <a:picLocks noChangeAspect="1"/>
          </p:cNvPicPr>
          <p:nvPr/>
        </p:nvPicPr>
        <p:blipFill>
          <a:blip r:embed="rId2"/>
          <a:stretch>
            <a:fillRect/>
          </a:stretch>
        </p:blipFill>
        <p:spPr>
          <a:xfrm>
            <a:off x="531876" y="2422660"/>
            <a:ext cx="11128248" cy="3032839"/>
          </a:xfrm>
          <a:prstGeom prst="rect">
            <a:avLst/>
          </a:prstGeom>
        </p:spPr>
      </p:pic>
    </p:spTree>
    <p:extLst>
      <p:ext uri="{BB962C8B-B14F-4D97-AF65-F5344CB8AC3E}">
        <p14:creationId xmlns:p14="http://schemas.microsoft.com/office/powerpoint/2010/main" val="157766455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7102-9A52-D0C3-6E86-E902BF96D0E3}"/>
              </a:ext>
            </a:extLst>
          </p:cNvPr>
          <p:cNvSpPr>
            <a:spLocks noGrp="1"/>
          </p:cNvSpPr>
          <p:nvPr>
            <p:ph type="title"/>
          </p:nvPr>
        </p:nvSpPr>
        <p:spPr/>
        <p:txBody>
          <a:bodyPr/>
          <a:lstStyle/>
          <a:p>
            <a:r>
              <a:rPr lang="en-US" dirty="0"/>
              <a:t>CONFUSION MATRIX AND CLASSIFICATION REPORT :</a:t>
            </a:r>
            <a:endParaRPr lang="en-IN" dirty="0"/>
          </a:p>
        </p:txBody>
      </p:sp>
      <p:sp>
        <p:nvSpPr>
          <p:cNvPr id="4" name="Slide Number Placeholder 3">
            <a:extLst>
              <a:ext uri="{FF2B5EF4-FFF2-40B4-BE49-F238E27FC236}">
                <a16:creationId xmlns:a16="http://schemas.microsoft.com/office/drawing/2014/main" id="{A93C09A6-15D1-DDB9-8159-8611FA450940}"/>
              </a:ext>
            </a:extLst>
          </p:cNvPr>
          <p:cNvSpPr>
            <a:spLocks noGrp="1"/>
          </p:cNvSpPr>
          <p:nvPr>
            <p:ph type="sldNum" sz="quarter" idx="12"/>
          </p:nvPr>
        </p:nvSpPr>
        <p:spPr/>
        <p:txBody>
          <a:bodyPr/>
          <a:lstStyle/>
          <a:p>
            <a:fld id="{4FAB73BC-B049-4115-A692-8D63A059BFB8}" type="slidenum">
              <a:rPr lang="en-US" smtClean="0"/>
              <a:t>25</a:t>
            </a:fld>
            <a:endParaRPr lang="en-US" dirty="0"/>
          </a:p>
        </p:txBody>
      </p:sp>
      <p:pic>
        <p:nvPicPr>
          <p:cNvPr id="11" name="Content Placeholder 10">
            <a:extLst>
              <a:ext uri="{FF2B5EF4-FFF2-40B4-BE49-F238E27FC236}">
                <a16:creationId xmlns:a16="http://schemas.microsoft.com/office/drawing/2014/main" id="{C2E6D1A6-8ABA-FAD0-7B34-CD6BFD17C118}"/>
              </a:ext>
            </a:extLst>
          </p:cNvPr>
          <p:cNvPicPr>
            <a:picLocks noGrp="1" noChangeAspect="1"/>
          </p:cNvPicPr>
          <p:nvPr>
            <p:ph idx="1"/>
          </p:nvPr>
        </p:nvPicPr>
        <p:blipFill>
          <a:blip r:embed="rId2"/>
          <a:stretch>
            <a:fillRect/>
          </a:stretch>
        </p:blipFill>
        <p:spPr>
          <a:xfrm>
            <a:off x="5371968" y="1967760"/>
            <a:ext cx="5431610" cy="4051300"/>
          </a:xfrm>
        </p:spPr>
      </p:pic>
      <p:pic>
        <p:nvPicPr>
          <p:cNvPr id="9" name="Picture 8">
            <a:extLst>
              <a:ext uri="{FF2B5EF4-FFF2-40B4-BE49-F238E27FC236}">
                <a16:creationId xmlns:a16="http://schemas.microsoft.com/office/drawing/2014/main" id="{D42D9DFE-A5D9-1F34-F5AB-A1E3AFFD1B0A}"/>
              </a:ext>
            </a:extLst>
          </p:cNvPr>
          <p:cNvPicPr>
            <a:picLocks noChangeAspect="1"/>
          </p:cNvPicPr>
          <p:nvPr/>
        </p:nvPicPr>
        <p:blipFill>
          <a:blip r:embed="rId3"/>
          <a:stretch>
            <a:fillRect/>
          </a:stretch>
        </p:blipFill>
        <p:spPr>
          <a:xfrm>
            <a:off x="995686" y="2121408"/>
            <a:ext cx="3845510" cy="3897652"/>
          </a:xfrm>
          <a:prstGeom prst="rect">
            <a:avLst/>
          </a:prstGeom>
        </p:spPr>
      </p:pic>
    </p:spTree>
    <p:extLst>
      <p:ext uri="{BB962C8B-B14F-4D97-AF65-F5344CB8AC3E}">
        <p14:creationId xmlns:p14="http://schemas.microsoft.com/office/powerpoint/2010/main" val="3067409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B993-FF66-1777-A12B-AC5A2CB7D9EA}"/>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CB6B675E-EA98-C1B8-33C2-696C1B215DBD}"/>
              </a:ext>
            </a:extLst>
          </p:cNvPr>
          <p:cNvSpPr>
            <a:spLocks noGrp="1"/>
          </p:cNvSpPr>
          <p:nvPr>
            <p:ph idx="1"/>
          </p:nvPr>
        </p:nvSpPr>
        <p:spPr/>
        <p:txBody>
          <a:bodyPr/>
          <a:lstStyle/>
          <a:p>
            <a:r>
              <a:rPr lang="en-US" dirty="0"/>
              <a:t>By performing the multiple linear regression, K nearest neighbor and Support vector machine we had observed  precision, recall and f1- score of KNN algorithm  is that much good as compared to the SVM model .</a:t>
            </a:r>
            <a:endParaRPr lang="en-IN" dirty="0"/>
          </a:p>
        </p:txBody>
      </p:sp>
      <p:sp>
        <p:nvSpPr>
          <p:cNvPr id="4" name="Slide Number Placeholder 3">
            <a:extLst>
              <a:ext uri="{FF2B5EF4-FFF2-40B4-BE49-F238E27FC236}">
                <a16:creationId xmlns:a16="http://schemas.microsoft.com/office/drawing/2014/main" id="{615EC31F-7ED3-C8FB-3F4A-F1EAADB75130}"/>
              </a:ext>
            </a:extLst>
          </p:cNvPr>
          <p:cNvSpPr>
            <a:spLocks noGrp="1"/>
          </p:cNvSpPr>
          <p:nvPr>
            <p:ph type="sldNum" sz="quarter" idx="12"/>
          </p:nvPr>
        </p:nvSpPr>
        <p:spPr/>
        <p:txBody>
          <a:bodyPr/>
          <a:lstStyle/>
          <a:p>
            <a:fld id="{4FAB73BC-B049-4115-A692-8D63A059BFB8}" type="slidenum">
              <a:rPr lang="en-US" smtClean="0"/>
              <a:t>26</a:t>
            </a:fld>
            <a:endParaRPr lang="en-US" dirty="0"/>
          </a:p>
        </p:txBody>
      </p:sp>
      <p:pic>
        <p:nvPicPr>
          <p:cNvPr id="7" name="Picture 6" descr="Table&#10;&#10;Description automatically generated">
            <a:extLst>
              <a:ext uri="{FF2B5EF4-FFF2-40B4-BE49-F238E27FC236}">
                <a16:creationId xmlns:a16="http://schemas.microsoft.com/office/drawing/2014/main" id="{970CA509-E77D-98E7-7E80-D4B231FD238B}"/>
              </a:ext>
            </a:extLst>
          </p:cNvPr>
          <p:cNvPicPr>
            <a:picLocks noChangeAspect="1"/>
          </p:cNvPicPr>
          <p:nvPr/>
        </p:nvPicPr>
        <p:blipFill>
          <a:blip r:embed="rId2"/>
          <a:stretch>
            <a:fillRect/>
          </a:stretch>
        </p:blipFill>
        <p:spPr>
          <a:xfrm>
            <a:off x="1191461" y="3647708"/>
            <a:ext cx="4281800" cy="2524492"/>
          </a:xfrm>
          <a:prstGeom prst="rect">
            <a:avLst/>
          </a:prstGeom>
        </p:spPr>
      </p:pic>
      <p:pic>
        <p:nvPicPr>
          <p:cNvPr id="9" name="Picture 8">
            <a:extLst>
              <a:ext uri="{FF2B5EF4-FFF2-40B4-BE49-F238E27FC236}">
                <a16:creationId xmlns:a16="http://schemas.microsoft.com/office/drawing/2014/main" id="{936F3D0B-0F92-B4E6-2731-FD302211E4D5}"/>
              </a:ext>
            </a:extLst>
          </p:cNvPr>
          <p:cNvPicPr>
            <a:picLocks noChangeAspect="1"/>
          </p:cNvPicPr>
          <p:nvPr/>
        </p:nvPicPr>
        <p:blipFill>
          <a:blip r:embed="rId3"/>
          <a:stretch>
            <a:fillRect/>
          </a:stretch>
        </p:blipFill>
        <p:spPr>
          <a:xfrm>
            <a:off x="6278593" y="3669596"/>
            <a:ext cx="4044323" cy="2502604"/>
          </a:xfrm>
          <a:prstGeom prst="rect">
            <a:avLst/>
          </a:prstGeom>
        </p:spPr>
      </p:pic>
    </p:spTree>
    <p:extLst>
      <p:ext uri="{BB962C8B-B14F-4D97-AF65-F5344CB8AC3E}">
        <p14:creationId xmlns:p14="http://schemas.microsoft.com/office/powerpoint/2010/main" val="5391921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7CA6-B329-8FED-D55C-D8ABA39AC9D1}"/>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E2B3E943-BB24-7D27-7D94-CAF26418F89B}"/>
              </a:ext>
            </a:extLst>
          </p:cNvPr>
          <p:cNvSpPr>
            <a:spLocks noGrp="1"/>
          </p:cNvSpPr>
          <p:nvPr>
            <p:ph idx="1"/>
          </p:nvPr>
        </p:nvSpPr>
        <p:spPr/>
        <p:txBody>
          <a:bodyPr/>
          <a:lstStyle/>
          <a:p>
            <a:r>
              <a:rPr lang="en-US" dirty="0"/>
              <a:t>The study used the air quality data of three most polluted cities in India for past three years from Central Pollution Control Board , taking the the daily average concentration of seven major pollutants as characteristics factors, AQI as target factor and AQI_bucket as the classification target and multiple regression models that can predict the air quality index. Comparing the classification models according to the Support vector machine algorithm was more suitable for air quality index perdition, and SVM model has advantage that it is more predictive in high dimensional spaces, and high accuracy. further in improving the model by obtaining more data, deleting or correcting the input of inconsistent distribution or other methods   </a:t>
            </a:r>
            <a:endParaRPr lang="en-IN" dirty="0"/>
          </a:p>
        </p:txBody>
      </p:sp>
      <p:sp>
        <p:nvSpPr>
          <p:cNvPr id="4" name="Slide Number Placeholder 3">
            <a:extLst>
              <a:ext uri="{FF2B5EF4-FFF2-40B4-BE49-F238E27FC236}">
                <a16:creationId xmlns:a16="http://schemas.microsoft.com/office/drawing/2014/main" id="{3F53B487-82E1-62D1-BEBC-E8EB34075F3B}"/>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25606589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84FD-8232-23E9-0371-1EECE935B61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048396D-E1CB-95A0-2F02-0DC4B061D28A}"/>
              </a:ext>
            </a:extLst>
          </p:cNvPr>
          <p:cNvSpPr>
            <a:spLocks noGrp="1"/>
          </p:cNvSpPr>
          <p:nvPr>
            <p:ph idx="1"/>
          </p:nvPr>
        </p:nvSpPr>
        <p:spPr/>
        <p:txBody>
          <a:bodyPr/>
          <a:lstStyle/>
          <a:p>
            <a:r>
              <a:rPr lang="en-US" sz="1600" dirty="0"/>
              <a:t>Patel, D. (n.d.). youtube. Retrieved from https://www.youtube.com/watch?v=CQveSaMyEwM&amp;t=762s </a:t>
            </a:r>
          </a:p>
          <a:p>
            <a:r>
              <a:rPr lang="en-US" sz="1600" dirty="0">
                <a:effectLst/>
                <a:ea typeface="Calibri" panose="020F0502020204030204" pitchFamily="34" charset="0"/>
                <a:cs typeface="Times New Roman" panose="02020603050405020304" pitchFamily="18" charset="0"/>
              </a:rPr>
              <a:t>Naik, K. (n.d.). </a:t>
            </a:r>
            <a:r>
              <a:rPr lang="en-US" sz="1600" i="1" dirty="0">
                <a:effectLst/>
                <a:ea typeface="Calibri" panose="020F0502020204030204" pitchFamily="34" charset="0"/>
                <a:cs typeface="Times New Roman" panose="02020603050405020304" pitchFamily="18" charset="0"/>
              </a:rPr>
              <a:t>youtube </a:t>
            </a:r>
            <a:r>
              <a:rPr lang="en-US" sz="1600" dirty="0">
                <a:effectLst/>
                <a:ea typeface="Calibri" panose="020F0502020204030204" pitchFamily="34" charset="0"/>
                <a:cs typeface="Times New Roman" panose="02020603050405020304" pitchFamily="18" charset="0"/>
              </a:rPr>
              <a:t>. Retrieved from </a:t>
            </a:r>
            <a:r>
              <a:rPr lang="en-US" sz="1600" dirty="0">
                <a:effectLst/>
                <a:ea typeface="Calibri" panose="020F0502020204030204" pitchFamily="34" charset="0"/>
                <a:cs typeface="Times New Roman" panose="02020603050405020304" pitchFamily="18" charset="0"/>
                <a:hlinkClick r:id="rId2"/>
              </a:rPr>
              <a:t>https://www.youtube.com/watch?v=H9yACitf-KM</a:t>
            </a:r>
            <a:endParaRPr lang="en-US" sz="1600" dirty="0">
              <a:ea typeface="Calibri" panose="020F0502020204030204" pitchFamily="34" charset="0"/>
              <a:cs typeface="Times New Roman" panose="02020603050405020304" pitchFamily="18" charset="0"/>
            </a:endParaRPr>
          </a:p>
          <a:p>
            <a:r>
              <a:rPr lang="en-US" sz="1400" dirty="0"/>
              <a:t>Bhattacharya, Samayan, and Sk Shahnawaz. n.d. "Using Machine Learning to Predict Air Quality." Jadavpur.</a:t>
            </a:r>
          </a:p>
          <a:p>
            <a:r>
              <a:rPr lang="en-US" sz="1400" dirty="0"/>
              <a:t>R, Dr.Senthil Kumar, Dr.Anidha Arulanandham, Dr.Suresh Arumugam, Dr. Dinesh G, Dr.Thirukkumaran R, and Dr.Subashmoorthy R. n.d. Analysis of classification and clustering techniques. Marathalli, Bengaluru: IEEE Xplore.</a:t>
            </a:r>
          </a:p>
          <a:p>
            <a:r>
              <a:rPr lang="en-US" sz="1400" dirty="0"/>
              <a:t>Li, Chenchen, Yubin Bao, and LI Yan. 2021 . Reserch on Air Quality prediction based on Machine Learning . Reserch, Shenyang, China : IEEE xpolre</a:t>
            </a:r>
          </a:p>
          <a:p>
            <a:endParaRPr lang="en-US" sz="1400" dirty="0"/>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D37AB497-3F2F-B6D0-635F-A8C5FDA622D0}"/>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20807143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F13BC-1F3B-6F30-CF44-34DF53A7D171}"/>
              </a:ext>
            </a:extLst>
          </p:cNvPr>
          <p:cNvSpPr>
            <a:spLocks noGrp="1"/>
          </p:cNvSpPr>
          <p:nvPr>
            <p:ph type="title"/>
          </p:nvPr>
        </p:nvSpPr>
        <p:spPr>
          <a:xfrm>
            <a:off x="1066800" y="2624328"/>
            <a:ext cx="10058400" cy="1609344"/>
          </a:xfrm>
        </p:spPr>
        <p:txBody>
          <a:bodyPr/>
          <a:lstStyle/>
          <a:p>
            <a:r>
              <a:rPr lang="en-US" dirty="0"/>
              <a:t>				THANKYOU</a:t>
            </a:r>
            <a:endParaRPr lang="en-IN" dirty="0"/>
          </a:p>
        </p:txBody>
      </p:sp>
      <p:sp>
        <p:nvSpPr>
          <p:cNvPr id="3" name="Slide Number Placeholder 2">
            <a:extLst>
              <a:ext uri="{FF2B5EF4-FFF2-40B4-BE49-F238E27FC236}">
                <a16:creationId xmlns:a16="http://schemas.microsoft.com/office/drawing/2014/main" id="{102CBC2B-D477-6016-B529-911FF85ADF94}"/>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55534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BE9E-5D65-8310-223F-E0D50ED37053}"/>
              </a:ext>
            </a:extLst>
          </p:cNvPr>
          <p:cNvSpPr>
            <a:spLocks noGrp="1"/>
          </p:cNvSpPr>
          <p:nvPr>
            <p:ph type="title"/>
          </p:nvPr>
        </p:nvSpPr>
        <p:spPr/>
        <p:txBody>
          <a:bodyPr/>
          <a:lstStyle/>
          <a:p>
            <a:r>
              <a:rPr lang="en-US" dirty="0"/>
              <a:t>			 Introduction:</a:t>
            </a:r>
            <a:endParaRPr lang="en-IN" dirty="0"/>
          </a:p>
        </p:txBody>
      </p:sp>
      <p:sp>
        <p:nvSpPr>
          <p:cNvPr id="3" name="Content Placeholder 2">
            <a:extLst>
              <a:ext uri="{FF2B5EF4-FFF2-40B4-BE49-F238E27FC236}">
                <a16:creationId xmlns:a16="http://schemas.microsoft.com/office/drawing/2014/main" id="{122951EC-B1C2-D454-E836-F7F044DD8EBF}"/>
              </a:ext>
            </a:extLst>
          </p:cNvPr>
          <p:cNvSpPr>
            <a:spLocks noGrp="1"/>
          </p:cNvSpPr>
          <p:nvPr>
            <p:ph sz="half" idx="1"/>
          </p:nvPr>
        </p:nvSpPr>
        <p:spPr>
          <a:xfrm>
            <a:off x="1069847" y="2194560"/>
            <a:ext cx="6573827" cy="4178808"/>
          </a:xfrm>
        </p:spPr>
        <p:txBody>
          <a:bodyPr>
            <a:normAutofit fontScale="62500" lnSpcReduction="20000"/>
          </a:bodyPr>
          <a:lstStyle/>
          <a:p>
            <a:r>
              <a:rPr lang="en-US" sz="2600" dirty="0"/>
              <a:t>AQI is an overall scheme that transforms individual air pollutant (e.g. SO2, CO, PM10) levels into a single number, which is a simple and lucid description of air quality for the citizens. </a:t>
            </a:r>
          </a:p>
          <a:p>
            <a:r>
              <a:rPr lang="en-US" sz="2600" dirty="0"/>
              <a:t>AQI relates to health impacts and citizens can avoid the unnecessary exposure to air pollutants;</a:t>
            </a:r>
          </a:p>
          <a:p>
            <a:endParaRPr lang="en-US" sz="2600" dirty="0"/>
          </a:p>
          <a:p>
            <a:r>
              <a:rPr lang="en-US" sz="2600" dirty="0"/>
              <a:t>AQI indicates compliance with National Air Quality Standards;</a:t>
            </a:r>
          </a:p>
          <a:p>
            <a:endParaRPr lang="en-US" sz="2600" dirty="0"/>
          </a:p>
          <a:p>
            <a:r>
              <a:rPr lang="en-US" sz="2600" dirty="0"/>
              <a:t>AQI prompts local authorities to take quick actions to improve air quality;</a:t>
            </a:r>
          </a:p>
          <a:p>
            <a:endParaRPr lang="en-US" sz="2600" dirty="0"/>
          </a:p>
          <a:p>
            <a:r>
              <a:rPr lang="en-US" sz="2600" dirty="0"/>
              <a:t>AQI guides policy makers to take broad decisions; and</a:t>
            </a:r>
          </a:p>
          <a:p>
            <a:endParaRPr lang="en-US" sz="2600" dirty="0"/>
          </a:p>
          <a:p>
            <a:r>
              <a:rPr lang="en-US" sz="2600" dirty="0"/>
              <a:t>AQI encourages citizens to participate in air quality management.</a:t>
            </a:r>
          </a:p>
          <a:p>
            <a:endParaRPr lang="en-IN" dirty="0"/>
          </a:p>
        </p:txBody>
      </p:sp>
      <p:pic>
        <p:nvPicPr>
          <p:cNvPr id="5" name="Content Placeholder 4" descr="F:\Swetha\miscellaneous\AQI\paint'\aqi.jpg">
            <a:extLst>
              <a:ext uri="{FF2B5EF4-FFF2-40B4-BE49-F238E27FC236}">
                <a16:creationId xmlns:a16="http://schemas.microsoft.com/office/drawing/2014/main" id="{00128C52-5ADA-ADC8-08F1-7465A78922D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22609" y="2031291"/>
            <a:ext cx="3132359" cy="406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oogle Shape;145;p17">
            <a:extLst>
              <a:ext uri="{FF2B5EF4-FFF2-40B4-BE49-F238E27FC236}">
                <a16:creationId xmlns:a16="http://schemas.microsoft.com/office/drawing/2014/main" id="{F7E965F1-68FD-1717-58E0-784D678EA237}"/>
              </a:ext>
            </a:extLst>
          </p:cNvPr>
          <p:cNvGrpSpPr/>
          <p:nvPr/>
        </p:nvGrpSpPr>
        <p:grpSpPr>
          <a:xfrm>
            <a:off x="9903378" y="113920"/>
            <a:ext cx="1946248" cy="1903461"/>
            <a:chOff x="3140784" y="1346113"/>
            <a:chExt cx="2841516" cy="2820600"/>
          </a:xfrm>
        </p:grpSpPr>
        <p:sp>
          <p:nvSpPr>
            <p:cNvPr id="7" name="Google Shape;146;p17">
              <a:extLst>
                <a:ext uri="{FF2B5EF4-FFF2-40B4-BE49-F238E27FC236}">
                  <a16:creationId xmlns:a16="http://schemas.microsoft.com/office/drawing/2014/main" id="{FE52BC0C-8AA5-DD00-EDFA-4C56118FDFDE}"/>
                </a:ext>
              </a:extLst>
            </p:cNvPr>
            <p:cNvSpPr/>
            <p:nvPr/>
          </p:nvSpPr>
          <p:spPr>
            <a:xfrm>
              <a:off x="3161700" y="1346113"/>
              <a:ext cx="2820600" cy="28206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47;p17">
              <a:extLst>
                <a:ext uri="{FF2B5EF4-FFF2-40B4-BE49-F238E27FC236}">
                  <a16:creationId xmlns:a16="http://schemas.microsoft.com/office/drawing/2014/main" id="{23FDE367-F78C-6611-7104-74AC57605AAC}"/>
                </a:ext>
              </a:extLst>
            </p:cNvPr>
            <p:cNvSpPr/>
            <p:nvPr/>
          </p:nvSpPr>
          <p:spPr>
            <a:xfrm>
              <a:off x="3140784" y="1993675"/>
              <a:ext cx="2820297" cy="1440184"/>
            </a:xfrm>
            <a:custGeom>
              <a:avLst/>
              <a:gdLst/>
              <a:ahLst/>
              <a:cxnLst/>
              <a:rect l="l" t="t" r="r" b="b"/>
              <a:pathLst>
                <a:path w="251981" h="128674" extrusionOk="0">
                  <a:moveTo>
                    <a:pt x="242407" y="0"/>
                  </a:moveTo>
                  <a:cubicBezTo>
                    <a:pt x="241206" y="7272"/>
                    <a:pt x="233167" y="11509"/>
                    <a:pt x="225829" y="11942"/>
                  </a:cubicBezTo>
                  <a:cubicBezTo>
                    <a:pt x="225254" y="11974"/>
                    <a:pt x="224679" y="11988"/>
                    <a:pt x="224104" y="11988"/>
                  </a:cubicBezTo>
                  <a:cubicBezTo>
                    <a:pt x="217350" y="11988"/>
                    <a:pt x="210643" y="9974"/>
                    <a:pt x="203880" y="9574"/>
                  </a:cubicBezTo>
                  <a:cubicBezTo>
                    <a:pt x="203168" y="9526"/>
                    <a:pt x="202448" y="9501"/>
                    <a:pt x="201723" y="9501"/>
                  </a:cubicBezTo>
                  <a:cubicBezTo>
                    <a:pt x="194941" y="9501"/>
                    <a:pt x="187811" y="11690"/>
                    <a:pt x="184466" y="17446"/>
                  </a:cubicBezTo>
                  <a:cubicBezTo>
                    <a:pt x="182364" y="21082"/>
                    <a:pt x="182164" y="25419"/>
                    <a:pt x="181464" y="29555"/>
                  </a:cubicBezTo>
                  <a:cubicBezTo>
                    <a:pt x="180763" y="33658"/>
                    <a:pt x="179162" y="38094"/>
                    <a:pt x="175493" y="40096"/>
                  </a:cubicBezTo>
                  <a:cubicBezTo>
                    <a:pt x="174076" y="40879"/>
                    <a:pt x="172574" y="41198"/>
                    <a:pt x="171029" y="41198"/>
                  </a:cubicBezTo>
                  <a:cubicBezTo>
                    <a:pt x="167042" y="41198"/>
                    <a:pt x="162770" y="39073"/>
                    <a:pt x="158948" y="37294"/>
                  </a:cubicBezTo>
                  <a:cubicBezTo>
                    <a:pt x="155278" y="35616"/>
                    <a:pt x="151036" y="34345"/>
                    <a:pt x="147047" y="34345"/>
                  </a:cubicBezTo>
                  <a:cubicBezTo>
                    <a:pt x="143821" y="34345"/>
                    <a:pt x="140760" y="35176"/>
                    <a:pt x="138300" y="37294"/>
                  </a:cubicBezTo>
                  <a:cubicBezTo>
                    <a:pt x="133763" y="41263"/>
                    <a:pt x="132462" y="48669"/>
                    <a:pt x="126825" y="50837"/>
                  </a:cubicBezTo>
                  <a:cubicBezTo>
                    <a:pt x="125845" y="51215"/>
                    <a:pt x="124865" y="51387"/>
                    <a:pt x="123893" y="51387"/>
                  </a:cubicBezTo>
                  <a:cubicBezTo>
                    <a:pt x="119039" y="51387"/>
                    <a:pt x="114393" y="47111"/>
                    <a:pt x="111113" y="42998"/>
                  </a:cubicBezTo>
                  <a:cubicBezTo>
                    <a:pt x="106610" y="37394"/>
                    <a:pt x="102407" y="31490"/>
                    <a:pt x="98571" y="25419"/>
                  </a:cubicBezTo>
                  <a:cubicBezTo>
                    <a:pt x="95569" y="20649"/>
                    <a:pt x="92400" y="15411"/>
                    <a:pt x="87096" y="13443"/>
                  </a:cubicBezTo>
                  <a:cubicBezTo>
                    <a:pt x="85685" y="12919"/>
                    <a:pt x="84246" y="12678"/>
                    <a:pt x="82810" y="12678"/>
                  </a:cubicBezTo>
                  <a:cubicBezTo>
                    <a:pt x="76575" y="12678"/>
                    <a:pt x="70400" y="17213"/>
                    <a:pt x="66849" y="22717"/>
                  </a:cubicBezTo>
                  <a:cubicBezTo>
                    <a:pt x="62445" y="29455"/>
                    <a:pt x="60577" y="37494"/>
                    <a:pt x="56741" y="44566"/>
                  </a:cubicBezTo>
                  <a:cubicBezTo>
                    <a:pt x="53174" y="51111"/>
                    <a:pt x="46751" y="57079"/>
                    <a:pt x="39485" y="57079"/>
                  </a:cubicBezTo>
                  <a:cubicBezTo>
                    <a:pt x="38937" y="57079"/>
                    <a:pt x="38384" y="57045"/>
                    <a:pt x="37828" y="56975"/>
                  </a:cubicBezTo>
                  <a:cubicBezTo>
                    <a:pt x="31957" y="56274"/>
                    <a:pt x="27254" y="51771"/>
                    <a:pt x="21583" y="50303"/>
                  </a:cubicBezTo>
                  <a:cubicBezTo>
                    <a:pt x="20413" y="50005"/>
                    <a:pt x="19221" y="49863"/>
                    <a:pt x="18030" y="49863"/>
                  </a:cubicBezTo>
                  <a:cubicBezTo>
                    <a:pt x="10430" y="49863"/>
                    <a:pt x="2895" y="55632"/>
                    <a:pt x="1569" y="63246"/>
                  </a:cubicBezTo>
                  <a:cubicBezTo>
                    <a:pt x="1" y="72252"/>
                    <a:pt x="1" y="87396"/>
                    <a:pt x="4037" y="95602"/>
                  </a:cubicBezTo>
                  <a:cubicBezTo>
                    <a:pt x="8073" y="103775"/>
                    <a:pt x="16012" y="109946"/>
                    <a:pt x="24919" y="111780"/>
                  </a:cubicBezTo>
                  <a:cubicBezTo>
                    <a:pt x="27172" y="112239"/>
                    <a:pt x="29444" y="112436"/>
                    <a:pt x="31722" y="112436"/>
                  </a:cubicBezTo>
                  <a:cubicBezTo>
                    <a:pt x="38886" y="112436"/>
                    <a:pt x="46120" y="110492"/>
                    <a:pt x="53105" y="108645"/>
                  </a:cubicBezTo>
                  <a:cubicBezTo>
                    <a:pt x="58392" y="107230"/>
                    <a:pt x="63711" y="106622"/>
                    <a:pt x="69056" y="106622"/>
                  </a:cubicBezTo>
                  <a:cubicBezTo>
                    <a:pt x="98107" y="106622"/>
                    <a:pt x="127910" y="124587"/>
                    <a:pt x="157380" y="128559"/>
                  </a:cubicBezTo>
                  <a:cubicBezTo>
                    <a:pt x="157942" y="128636"/>
                    <a:pt x="158504" y="128673"/>
                    <a:pt x="159066" y="128673"/>
                  </a:cubicBezTo>
                  <a:cubicBezTo>
                    <a:pt x="173786" y="128673"/>
                    <a:pt x="188311" y="103207"/>
                    <a:pt x="203173" y="103207"/>
                  </a:cubicBezTo>
                  <a:cubicBezTo>
                    <a:pt x="203219" y="103207"/>
                    <a:pt x="203266" y="103207"/>
                    <a:pt x="203313" y="103208"/>
                  </a:cubicBezTo>
                  <a:cubicBezTo>
                    <a:pt x="203649" y="103213"/>
                    <a:pt x="203986" y="103215"/>
                    <a:pt x="204323" y="103215"/>
                  </a:cubicBezTo>
                  <a:cubicBezTo>
                    <a:pt x="219484" y="103215"/>
                    <a:pt x="235724" y="98058"/>
                    <a:pt x="244175" y="85495"/>
                  </a:cubicBezTo>
                  <a:cubicBezTo>
                    <a:pt x="251180" y="75088"/>
                    <a:pt x="251580" y="61678"/>
                    <a:pt x="251747" y="49102"/>
                  </a:cubicBezTo>
                  <a:cubicBezTo>
                    <a:pt x="251981" y="32190"/>
                    <a:pt x="250646" y="14778"/>
                    <a:pt x="2424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9" name="Google Shape;148;p17">
            <a:extLst>
              <a:ext uri="{FF2B5EF4-FFF2-40B4-BE49-F238E27FC236}">
                <a16:creationId xmlns:a16="http://schemas.microsoft.com/office/drawing/2014/main" id="{6EFAA129-4EBF-7C62-D5D1-B23752690219}"/>
              </a:ext>
            </a:extLst>
          </p:cNvPr>
          <p:cNvCxnSpPr>
            <a:cxnSpLocks/>
          </p:cNvCxnSpPr>
          <p:nvPr/>
        </p:nvCxnSpPr>
        <p:spPr>
          <a:xfrm>
            <a:off x="10083124" y="2043005"/>
            <a:ext cx="1739387" cy="0"/>
          </a:xfrm>
          <a:prstGeom prst="straightConnector1">
            <a:avLst/>
          </a:prstGeom>
          <a:noFill/>
          <a:ln w="38100" cap="flat" cmpd="sng">
            <a:solidFill>
              <a:schemeClr val="accent5"/>
            </a:solidFill>
            <a:prstDash val="solid"/>
            <a:round/>
            <a:headEnd type="none" w="med" len="med"/>
            <a:tailEnd type="none" w="med" len="med"/>
          </a:ln>
        </p:spPr>
      </p:cxnSp>
      <p:grpSp>
        <p:nvGrpSpPr>
          <p:cNvPr id="10" name="Google Shape;151;p17">
            <a:extLst>
              <a:ext uri="{FF2B5EF4-FFF2-40B4-BE49-F238E27FC236}">
                <a16:creationId xmlns:a16="http://schemas.microsoft.com/office/drawing/2014/main" id="{FC1AD12C-8D0B-8E99-AF4E-B2066F4F3A27}"/>
              </a:ext>
            </a:extLst>
          </p:cNvPr>
          <p:cNvGrpSpPr/>
          <p:nvPr/>
        </p:nvGrpSpPr>
        <p:grpSpPr>
          <a:xfrm>
            <a:off x="10394163" y="301357"/>
            <a:ext cx="558655" cy="1643801"/>
            <a:chOff x="6252400" y="1954988"/>
            <a:chExt cx="640567" cy="1913005"/>
          </a:xfrm>
        </p:grpSpPr>
        <p:sp>
          <p:nvSpPr>
            <p:cNvPr id="11" name="Google Shape;152;p17">
              <a:extLst>
                <a:ext uri="{FF2B5EF4-FFF2-40B4-BE49-F238E27FC236}">
                  <a16:creationId xmlns:a16="http://schemas.microsoft.com/office/drawing/2014/main" id="{21C412BA-7CA3-B224-7EDE-3E30BFAAE890}"/>
                </a:ext>
              </a:extLst>
            </p:cNvPr>
            <p:cNvSpPr/>
            <p:nvPr/>
          </p:nvSpPr>
          <p:spPr>
            <a:xfrm>
              <a:off x="6343823" y="2312023"/>
              <a:ext cx="210356" cy="140237"/>
            </a:xfrm>
            <a:custGeom>
              <a:avLst/>
              <a:gdLst/>
              <a:ahLst/>
              <a:cxnLst/>
              <a:rect l="l" t="t" r="r" b="b"/>
              <a:pathLst>
                <a:path w="12510" h="8340" extrusionOk="0">
                  <a:moveTo>
                    <a:pt x="1" y="0"/>
                  </a:moveTo>
                  <a:lnTo>
                    <a:pt x="1" y="8340"/>
                  </a:lnTo>
                  <a:lnTo>
                    <a:pt x="12510" y="8340"/>
                  </a:lnTo>
                  <a:lnTo>
                    <a:pt x="12510" y="0"/>
                  </a:lnTo>
                  <a:close/>
                </a:path>
              </a:pathLst>
            </a:custGeom>
            <a:solidFill>
              <a:srgbClr val="7F9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53;p17">
              <a:extLst>
                <a:ext uri="{FF2B5EF4-FFF2-40B4-BE49-F238E27FC236}">
                  <a16:creationId xmlns:a16="http://schemas.microsoft.com/office/drawing/2014/main" id="{5F165FB8-D430-4D22-E3C3-B977CE5FD075}"/>
                </a:ext>
              </a:extLst>
            </p:cNvPr>
            <p:cNvSpPr/>
            <p:nvPr/>
          </p:nvSpPr>
          <p:spPr>
            <a:xfrm>
              <a:off x="6320837" y="2377652"/>
              <a:ext cx="257471" cy="42088"/>
            </a:xfrm>
            <a:custGeom>
              <a:avLst/>
              <a:gdLst/>
              <a:ahLst/>
              <a:cxnLst/>
              <a:rect l="l" t="t" r="r" b="b"/>
              <a:pathLst>
                <a:path w="15312" h="2503" extrusionOk="0">
                  <a:moveTo>
                    <a:pt x="0" y="0"/>
                  </a:moveTo>
                  <a:lnTo>
                    <a:pt x="0" y="2502"/>
                  </a:lnTo>
                  <a:lnTo>
                    <a:pt x="15311" y="2502"/>
                  </a:lnTo>
                  <a:lnTo>
                    <a:pt x="15311" y="0"/>
                  </a:lnTo>
                  <a:close/>
                </a:path>
              </a:pathLst>
            </a:custGeom>
            <a:solidFill>
              <a:srgbClr val="7F9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54;p17">
              <a:extLst>
                <a:ext uri="{FF2B5EF4-FFF2-40B4-BE49-F238E27FC236}">
                  <a16:creationId xmlns:a16="http://schemas.microsoft.com/office/drawing/2014/main" id="{79632693-7B8F-9F8E-10FC-00DF222DA475}"/>
                </a:ext>
              </a:extLst>
            </p:cNvPr>
            <p:cNvSpPr/>
            <p:nvPr/>
          </p:nvSpPr>
          <p:spPr>
            <a:xfrm>
              <a:off x="6252400" y="1954988"/>
              <a:ext cx="478471" cy="622290"/>
            </a:xfrm>
            <a:custGeom>
              <a:avLst/>
              <a:gdLst/>
              <a:ahLst/>
              <a:cxnLst/>
              <a:rect l="l" t="t" r="r" b="b"/>
              <a:pathLst>
                <a:path w="28455" h="37008" extrusionOk="0">
                  <a:moveTo>
                    <a:pt x="20189" y="1"/>
                  </a:moveTo>
                  <a:cubicBezTo>
                    <a:pt x="19700" y="1"/>
                    <a:pt x="19210" y="82"/>
                    <a:pt x="18747" y="252"/>
                  </a:cubicBezTo>
                  <a:cubicBezTo>
                    <a:pt x="17680" y="652"/>
                    <a:pt x="16746" y="1486"/>
                    <a:pt x="15678" y="1753"/>
                  </a:cubicBezTo>
                  <a:cubicBezTo>
                    <a:pt x="15198" y="1893"/>
                    <a:pt x="14714" y="1944"/>
                    <a:pt x="14228" y="1944"/>
                  </a:cubicBezTo>
                  <a:cubicBezTo>
                    <a:pt x="13331" y="1944"/>
                    <a:pt x="12429" y="1773"/>
                    <a:pt x="11542" y="1686"/>
                  </a:cubicBezTo>
                  <a:cubicBezTo>
                    <a:pt x="11225" y="1648"/>
                    <a:pt x="10899" y="1626"/>
                    <a:pt x="10574" y="1626"/>
                  </a:cubicBezTo>
                  <a:cubicBezTo>
                    <a:pt x="9464" y="1626"/>
                    <a:pt x="8362" y="1887"/>
                    <a:pt x="7639" y="2687"/>
                  </a:cubicBezTo>
                  <a:cubicBezTo>
                    <a:pt x="6705" y="3754"/>
                    <a:pt x="6872" y="5389"/>
                    <a:pt x="7072" y="6857"/>
                  </a:cubicBezTo>
                  <a:cubicBezTo>
                    <a:pt x="7272" y="8258"/>
                    <a:pt x="7506" y="9892"/>
                    <a:pt x="6605" y="11026"/>
                  </a:cubicBezTo>
                  <a:cubicBezTo>
                    <a:pt x="5605" y="12327"/>
                    <a:pt x="3637" y="12427"/>
                    <a:pt x="2602" y="13695"/>
                  </a:cubicBezTo>
                  <a:cubicBezTo>
                    <a:pt x="1568" y="14996"/>
                    <a:pt x="1902" y="16864"/>
                    <a:pt x="2436" y="18431"/>
                  </a:cubicBezTo>
                  <a:cubicBezTo>
                    <a:pt x="3036" y="19999"/>
                    <a:pt x="3770" y="21600"/>
                    <a:pt x="3403" y="23235"/>
                  </a:cubicBezTo>
                  <a:cubicBezTo>
                    <a:pt x="3069" y="24836"/>
                    <a:pt x="1735" y="25937"/>
                    <a:pt x="968" y="27371"/>
                  </a:cubicBezTo>
                  <a:cubicBezTo>
                    <a:pt x="1" y="29373"/>
                    <a:pt x="267" y="31908"/>
                    <a:pt x="1568" y="33742"/>
                  </a:cubicBezTo>
                  <a:cubicBezTo>
                    <a:pt x="2869" y="35577"/>
                    <a:pt x="5038" y="36711"/>
                    <a:pt x="7239" y="36945"/>
                  </a:cubicBezTo>
                  <a:cubicBezTo>
                    <a:pt x="7590" y="36987"/>
                    <a:pt x="7943" y="37008"/>
                    <a:pt x="8296" y="37008"/>
                  </a:cubicBezTo>
                  <a:cubicBezTo>
                    <a:pt x="10165" y="37008"/>
                    <a:pt x="12056" y="36436"/>
                    <a:pt x="13710" y="35510"/>
                  </a:cubicBezTo>
                  <a:cubicBezTo>
                    <a:pt x="18447" y="32909"/>
                    <a:pt x="20549" y="27705"/>
                    <a:pt x="19581" y="22368"/>
                  </a:cubicBezTo>
                  <a:lnTo>
                    <a:pt x="19581" y="22368"/>
                  </a:lnTo>
                  <a:cubicBezTo>
                    <a:pt x="20198" y="22779"/>
                    <a:pt x="20919" y="22949"/>
                    <a:pt x="21651" y="22949"/>
                  </a:cubicBezTo>
                  <a:cubicBezTo>
                    <a:pt x="22226" y="22949"/>
                    <a:pt x="22808" y="22844"/>
                    <a:pt x="23351" y="22668"/>
                  </a:cubicBezTo>
                  <a:cubicBezTo>
                    <a:pt x="26453" y="21567"/>
                    <a:pt x="28454" y="17864"/>
                    <a:pt x="27620" y="14662"/>
                  </a:cubicBezTo>
                  <a:cubicBezTo>
                    <a:pt x="27387" y="13595"/>
                    <a:pt x="26853" y="12561"/>
                    <a:pt x="26920" y="11527"/>
                  </a:cubicBezTo>
                  <a:cubicBezTo>
                    <a:pt x="27020" y="10092"/>
                    <a:pt x="28121" y="8858"/>
                    <a:pt x="28121" y="7424"/>
                  </a:cubicBezTo>
                  <a:cubicBezTo>
                    <a:pt x="28121" y="6556"/>
                    <a:pt x="27687" y="5689"/>
                    <a:pt x="26953" y="5189"/>
                  </a:cubicBezTo>
                  <a:cubicBezTo>
                    <a:pt x="26513" y="4874"/>
                    <a:pt x="25955" y="4705"/>
                    <a:pt x="25402" y="4705"/>
                  </a:cubicBezTo>
                  <a:cubicBezTo>
                    <a:pt x="25075" y="4705"/>
                    <a:pt x="24749" y="4764"/>
                    <a:pt x="24451" y="4888"/>
                  </a:cubicBezTo>
                  <a:cubicBezTo>
                    <a:pt x="24551" y="3487"/>
                    <a:pt x="24018" y="1753"/>
                    <a:pt x="22850" y="886"/>
                  </a:cubicBezTo>
                  <a:cubicBezTo>
                    <a:pt x="22100" y="312"/>
                    <a:pt x="21146" y="1"/>
                    <a:pt x="20189" y="1"/>
                  </a:cubicBezTo>
                  <a:close/>
                </a:path>
              </a:pathLst>
            </a:custGeom>
            <a:solidFill>
              <a:srgbClr val="735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55;p17">
              <a:extLst>
                <a:ext uri="{FF2B5EF4-FFF2-40B4-BE49-F238E27FC236}">
                  <a16:creationId xmlns:a16="http://schemas.microsoft.com/office/drawing/2014/main" id="{40DE6C64-91C9-DF31-BCE3-324922E74377}"/>
                </a:ext>
              </a:extLst>
            </p:cNvPr>
            <p:cNvSpPr/>
            <p:nvPr/>
          </p:nvSpPr>
          <p:spPr>
            <a:xfrm>
              <a:off x="6443670" y="3220695"/>
              <a:ext cx="157624" cy="569894"/>
            </a:xfrm>
            <a:custGeom>
              <a:avLst/>
              <a:gdLst/>
              <a:ahLst/>
              <a:cxnLst/>
              <a:rect l="l" t="t" r="r" b="b"/>
              <a:pathLst>
                <a:path w="9374" h="33892" extrusionOk="0">
                  <a:moveTo>
                    <a:pt x="9374" y="0"/>
                  </a:moveTo>
                  <a:cubicBezTo>
                    <a:pt x="5504" y="1635"/>
                    <a:pt x="2102" y="3436"/>
                    <a:pt x="0" y="7039"/>
                  </a:cubicBezTo>
                  <a:cubicBezTo>
                    <a:pt x="167" y="15945"/>
                    <a:pt x="567" y="24751"/>
                    <a:pt x="734" y="33658"/>
                  </a:cubicBezTo>
                  <a:cubicBezTo>
                    <a:pt x="1668" y="33791"/>
                    <a:pt x="2402" y="33791"/>
                    <a:pt x="3336" y="33891"/>
                  </a:cubicBezTo>
                  <a:cubicBezTo>
                    <a:pt x="4670" y="22516"/>
                    <a:pt x="6672" y="11175"/>
                    <a:pt x="9374" y="0"/>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6;p17">
              <a:extLst>
                <a:ext uri="{FF2B5EF4-FFF2-40B4-BE49-F238E27FC236}">
                  <a16:creationId xmlns:a16="http://schemas.microsoft.com/office/drawing/2014/main" id="{3CE448E5-D795-19E7-D7B4-37BDA025A986}"/>
                </a:ext>
              </a:extLst>
            </p:cNvPr>
            <p:cNvSpPr/>
            <p:nvPr/>
          </p:nvSpPr>
          <p:spPr>
            <a:xfrm>
              <a:off x="6444225" y="3762529"/>
              <a:ext cx="160432" cy="105464"/>
            </a:xfrm>
            <a:custGeom>
              <a:avLst/>
              <a:gdLst/>
              <a:ahLst/>
              <a:cxnLst/>
              <a:rect l="l" t="t" r="r" b="b"/>
              <a:pathLst>
                <a:path w="9541" h="6272" extrusionOk="0">
                  <a:moveTo>
                    <a:pt x="901" y="0"/>
                  </a:moveTo>
                  <a:cubicBezTo>
                    <a:pt x="168" y="734"/>
                    <a:pt x="1" y="1835"/>
                    <a:pt x="67" y="2836"/>
                  </a:cubicBezTo>
                  <a:cubicBezTo>
                    <a:pt x="168" y="3836"/>
                    <a:pt x="334" y="4970"/>
                    <a:pt x="301" y="5971"/>
                  </a:cubicBezTo>
                  <a:lnTo>
                    <a:pt x="1535" y="6071"/>
                  </a:lnTo>
                  <a:lnTo>
                    <a:pt x="1702" y="4170"/>
                  </a:lnTo>
                  <a:cubicBezTo>
                    <a:pt x="2469" y="5104"/>
                    <a:pt x="3570" y="5638"/>
                    <a:pt x="4704" y="5938"/>
                  </a:cubicBezTo>
                  <a:cubicBezTo>
                    <a:pt x="5838" y="6238"/>
                    <a:pt x="7039" y="6238"/>
                    <a:pt x="8207" y="6271"/>
                  </a:cubicBezTo>
                  <a:cubicBezTo>
                    <a:pt x="8540" y="6271"/>
                    <a:pt x="8874" y="6271"/>
                    <a:pt x="9141" y="6105"/>
                  </a:cubicBezTo>
                  <a:cubicBezTo>
                    <a:pt x="9374" y="5938"/>
                    <a:pt x="9541" y="5404"/>
                    <a:pt x="9307" y="5171"/>
                  </a:cubicBezTo>
                  <a:cubicBezTo>
                    <a:pt x="7640" y="5071"/>
                    <a:pt x="6272" y="3936"/>
                    <a:pt x="5004" y="2836"/>
                  </a:cubicBezTo>
                  <a:cubicBezTo>
                    <a:pt x="4304" y="2269"/>
                    <a:pt x="3637" y="1635"/>
                    <a:pt x="2903" y="1068"/>
                  </a:cubicBezTo>
                  <a:cubicBezTo>
                    <a:pt x="2369" y="601"/>
                    <a:pt x="1468" y="467"/>
                    <a:pt x="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57;p17">
              <a:extLst>
                <a:ext uri="{FF2B5EF4-FFF2-40B4-BE49-F238E27FC236}">
                  <a16:creationId xmlns:a16="http://schemas.microsoft.com/office/drawing/2014/main" id="{88DEC85A-400A-457A-795C-A8DE3351A1B2}"/>
                </a:ext>
              </a:extLst>
            </p:cNvPr>
            <p:cNvSpPr/>
            <p:nvPr/>
          </p:nvSpPr>
          <p:spPr>
            <a:xfrm>
              <a:off x="6565377" y="3190395"/>
              <a:ext cx="206993" cy="582236"/>
            </a:xfrm>
            <a:custGeom>
              <a:avLst/>
              <a:gdLst/>
              <a:ahLst/>
              <a:cxnLst/>
              <a:rect l="l" t="t" r="r" b="b"/>
              <a:pathLst>
                <a:path w="12310" h="34626" extrusionOk="0">
                  <a:moveTo>
                    <a:pt x="6405" y="1"/>
                  </a:moveTo>
                  <a:cubicBezTo>
                    <a:pt x="3303" y="2903"/>
                    <a:pt x="768" y="5738"/>
                    <a:pt x="1" y="9908"/>
                  </a:cubicBezTo>
                  <a:cubicBezTo>
                    <a:pt x="3170" y="18147"/>
                    <a:pt x="6606" y="26320"/>
                    <a:pt x="9808" y="34626"/>
                  </a:cubicBezTo>
                  <a:cubicBezTo>
                    <a:pt x="10742" y="34426"/>
                    <a:pt x="11409" y="34159"/>
                    <a:pt x="12310" y="33959"/>
                  </a:cubicBezTo>
                  <a:cubicBezTo>
                    <a:pt x="9641" y="22784"/>
                    <a:pt x="7640" y="11442"/>
                    <a:pt x="6405" y="1"/>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58;p17">
              <a:extLst>
                <a:ext uri="{FF2B5EF4-FFF2-40B4-BE49-F238E27FC236}">
                  <a16:creationId xmlns:a16="http://schemas.microsoft.com/office/drawing/2014/main" id="{5A9241E9-AB52-BECD-C036-B7A7157C98E9}"/>
                </a:ext>
              </a:extLst>
            </p:cNvPr>
            <p:cNvSpPr/>
            <p:nvPr/>
          </p:nvSpPr>
          <p:spPr>
            <a:xfrm>
              <a:off x="6443670" y="3238082"/>
              <a:ext cx="152579" cy="227171"/>
            </a:xfrm>
            <a:custGeom>
              <a:avLst/>
              <a:gdLst/>
              <a:ahLst/>
              <a:cxnLst/>
              <a:rect l="l" t="t" r="r" b="b"/>
              <a:pathLst>
                <a:path w="9074" h="13510" extrusionOk="0">
                  <a:moveTo>
                    <a:pt x="7139" y="0"/>
                  </a:moveTo>
                  <a:cubicBezTo>
                    <a:pt x="4203" y="1435"/>
                    <a:pt x="1702" y="3136"/>
                    <a:pt x="0" y="6071"/>
                  </a:cubicBezTo>
                  <a:cubicBezTo>
                    <a:pt x="34" y="8573"/>
                    <a:pt x="134" y="11008"/>
                    <a:pt x="201" y="13510"/>
                  </a:cubicBezTo>
                  <a:cubicBezTo>
                    <a:pt x="2469" y="12843"/>
                    <a:pt x="4604" y="12009"/>
                    <a:pt x="6739" y="11008"/>
                  </a:cubicBezTo>
                  <a:cubicBezTo>
                    <a:pt x="7472" y="7439"/>
                    <a:pt x="8206" y="3903"/>
                    <a:pt x="9074" y="334"/>
                  </a:cubicBezTo>
                  <a:cubicBezTo>
                    <a:pt x="8406" y="234"/>
                    <a:pt x="7806" y="100"/>
                    <a:pt x="7139" y="0"/>
                  </a:cubicBezTo>
                  <a:close/>
                </a:path>
              </a:pathLst>
            </a:custGeom>
            <a:solidFill>
              <a:srgbClr val="E2A770">
                <a:alpha val="5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9;p17">
              <a:extLst>
                <a:ext uri="{FF2B5EF4-FFF2-40B4-BE49-F238E27FC236}">
                  <a16:creationId xmlns:a16="http://schemas.microsoft.com/office/drawing/2014/main" id="{39E266C3-8ABE-6DFA-3D41-AE3D26EEA11C}"/>
                </a:ext>
              </a:extLst>
            </p:cNvPr>
            <p:cNvSpPr/>
            <p:nvPr/>
          </p:nvSpPr>
          <p:spPr>
            <a:xfrm>
              <a:off x="6564822" y="3247616"/>
              <a:ext cx="128467" cy="161559"/>
            </a:xfrm>
            <a:custGeom>
              <a:avLst/>
              <a:gdLst/>
              <a:ahLst/>
              <a:cxnLst/>
              <a:rect l="l" t="t" r="r" b="b"/>
              <a:pathLst>
                <a:path w="7640" h="9608" extrusionOk="0">
                  <a:moveTo>
                    <a:pt x="3169" y="0"/>
                  </a:moveTo>
                  <a:cubicBezTo>
                    <a:pt x="1635" y="1868"/>
                    <a:pt x="501" y="3903"/>
                    <a:pt x="1" y="6438"/>
                  </a:cubicBezTo>
                  <a:cubicBezTo>
                    <a:pt x="434" y="7506"/>
                    <a:pt x="834" y="8540"/>
                    <a:pt x="1268" y="9607"/>
                  </a:cubicBezTo>
                  <a:cubicBezTo>
                    <a:pt x="3470" y="8506"/>
                    <a:pt x="5605" y="7239"/>
                    <a:pt x="7639" y="5838"/>
                  </a:cubicBezTo>
                  <a:cubicBezTo>
                    <a:pt x="7372" y="4170"/>
                    <a:pt x="7139" y="2402"/>
                    <a:pt x="6939" y="701"/>
                  </a:cubicBezTo>
                  <a:cubicBezTo>
                    <a:pt x="5671" y="434"/>
                    <a:pt x="4437" y="234"/>
                    <a:pt x="3169" y="0"/>
                  </a:cubicBezTo>
                  <a:close/>
                </a:path>
              </a:pathLst>
            </a:custGeom>
            <a:solidFill>
              <a:srgbClr val="E2A770">
                <a:alpha val="5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60;p17">
              <a:extLst>
                <a:ext uri="{FF2B5EF4-FFF2-40B4-BE49-F238E27FC236}">
                  <a16:creationId xmlns:a16="http://schemas.microsoft.com/office/drawing/2014/main" id="{902E19CF-5F19-9032-24EA-E18341C490E3}"/>
                </a:ext>
              </a:extLst>
            </p:cNvPr>
            <p:cNvSpPr/>
            <p:nvPr/>
          </p:nvSpPr>
          <p:spPr>
            <a:xfrm>
              <a:off x="6307368" y="2712509"/>
              <a:ext cx="462194" cy="667707"/>
            </a:xfrm>
            <a:custGeom>
              <a:avLst/>
              <a:gdLst/>
              <a:ahLst/>
              <a:cxnLst/>
              <a:rect l="l" t="t" r="r" b="b"/>
              <a:pathLst>
                <a:path w="27487" h="39709" extrusionOk="0">
                  <a:moveTo>
                    <a:pt x="21249" y="1"/>
                  </a:moveTo>
                  <a:cubicBezTo>
                    <a:pt x="16679" y="167"/>
                    <a:pt x="13077" y="701"/>
                    <a:pt x="8740" y="2202"/>
                  </a:cubicBezTo>
                  <a:cubicBezTo>
                    <a:pt x="4337" y="13977"/>
                    <a:pt x="1802" y="26653"/>
                    <a:pt x="1" y="39062"/>
                  </a:cubicBezTo>
                  <a:cubicBezTo>
                    <a:pt x="2615" y="39493"/>
                    <a:pt x="5254" y="39708"/>
                    <a:pt x="7887" y="39708"/>
                  </a:cubicBezTo>
                  <a:cubicBezTo>
                    <a:pt x="14624" y="39708"/>
                    <a:pt x="21323" y="38299"/>
                    <a:pt x="27487" y="35493"/>
                  </a:cubicBezTo>
                  <a:cubicBezTo>
                    <a:pt x="24685" y="23818"/>
                    <a:pt x="22617" y="11909"/>
                    <a:pt x="21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1;p17">
              <a:extLst>
                <a:ext uri="{FF2B5EF4-FFF2-40B4-BE49-F238E27FC236}">
                  <a16:creationId xmlns:a16="http://schemas.microsoft.com/office/drawing/2014/main" id="{62C1CF22-8116-D587-5DE6-C6F9BBA3E148}"/>
                </a:ext>
              </a:extLst>
            </p:cNvPr>
            <p:cNvSpPr/>
            <p:nvPr/>
          </p:nvSpPr>
          <p:spPr>
            <a:xfrm>
              <a:off x="6443673" y="2238154"/>
              <a:ext cx="274303" cy="567489"/>
            </a:xfrm>
            <a:custGeom>
              <a:avLst/>
              <a:gdLst/>
              <a:ahLst/>
              <a:cxnLst/>
              <a:rect l="l" t="t" r="r" b="b"/>
              <a:pathLst>
                <a:path w="16313" h="33749" extrusionOk="0">
                  <a:moveTo>
                    <a:pt x="6836" y="1"/>
                  </a:moveTo>
                  <a:cubicBezTo>
                    <a:pt x="5978" y="1"/>
                    <a:pt x="5123" y="434"/>
                    <a:pt x="4504" y="1024"/>
                  </a:cubicBezTo>
                  <a:cubicBezTo>
                    <a:pt x="3770" y="1692"/>
                    <a:pt x="3269" y="2559"/>
                    <a:pt x="2869" y="3493"/>
                  </a:cubicBezTo>
                  <a:cubicBezTo>
                    <a:pt x="968" y="7763"/>
                    <a:pt x="701" y="12599"/>
                    <a:pt x="701" y="17336"/>
                  </a:cubicBezTo>
                  <a:cubicBezTo>
                    <a:pt x="734" y="22039"/>
                    <a:pt x="1001" y="26776"/>
                    <a:pt x="0" y="31413"/>
                  </a:cubicBezTo>
                  <a:cubicBezTo>
                    <a:pt x="1410" y="32822"/>
                    <a:pt x="3206" y="33749"/>
                    <a:pt x="5230" y="33749"/>
                  </a:cubicBezTo>
                  <a:cubicBezTo>
                    <a:pt x="5266" y="33749"/>
                    <a:pt x="5302" y="33748"/>
                    <a:pt x="5338" y="33748"/>
                  </a:cubicBezTo>
                  <a:cubicBezTo>
                    <a:pt x="7372" y="33714"/>
                    <a:pt x="9340" y="33181"/>
                    <a:pt x="11275" y="32614"/>
                  </a:cubicBezTo>
                  <a:cubicBezTo>
                    <a:pt x="12409" y="32280"/>
                    <a:pt x="13677" y="31880"/>
                    <a:pt x="14244" y="30846"/>
                  </a:cubicBezTo>
                  <a:cubicBezTo>
                    <a:pt x="14577" y="30212"/>
                    <a:pt x="14577" y="29411"/>
                    <a:pt x="14577" y="28711"/>
                  </a:cubicBezTo>
                  <a:cubicBezTo>
                    <a:pt x="14511" y="24374"/>
                    <a:pt x="14477" y="20038"/>
                    <a:pt x="14411" y="15668"/>
                  </a:cubicBezTo>
                  <a:cubicBezTo>
                    <a:pt x="15678" y="14000"/>
                    <a:pt x="16312" y="11866"/>
                    <a:pt x="15978" y="9831"/>
                  </a:cubicBezTo>
                  <a:cubicBezTo>
                    <a:pt x="15578" y="7195"/>
                    <a:pt x="13877" y="5027"/>
                    <a:pt x="11976" y="3026"/>
                  </a:cubicBezTo>
                  <a:cubicBezTo>
                    <a:pt x="11509" y="2425"/>
                    <a:pt x="10975" y="1892"/>
                    <a:pt x="10408" y="1425"/>
                  </a:cubicBezTo>
                  <a:lnTo>
                    <a:pt x="10374" y="1391"/>
                  </a:lnTo>
                  <a:cubicBezTo>
                    <a:pt x="9407" y="657"/>
                    <a:pt x="8340" y="157"/>
                    <a:pt x="7172" y="24"/>
                  </a:cubicBezTo>
                  <a:cubicBezTo>
                    <a:pt x="7060" y="8"/>
                    <a:pt x="6948" y="1"/>
                    <a:pt x="6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2;p17">
              <a:extLst>
                <a:ext uri="{FF2B5EF4-FFF2-40B4-BE49-F238E27FC236}">
                  <a16:creationId xmlns:a16="http://schemas.microsoft.com/office/drawing/2014/main" id="{52F288E1-8995-0336-F1D6-B12965D836E9}"/>
                </a:ext>
              </a:extLst>
            </p:cNvPr>
            <p:cNvSpPr/>
            <p:nvPr/>
          </p:nvSpPr>
          <p:spPr>
            <a:xfrm>
              <a:off x="6530049" y="2171802"/>
              <a:ext cx="68437" cy="104337"/>
            </a:xfrm>
            <a:custGeom>
              <a:avLst/>
              <a:gdLst/>
              <a:ahLst/>
              <a:cxnLst/>
              <a:rect l="l" t="t" r="r" b="b"/>
              <a:pathLst>
                <a:path w="4070" h="6205" extrusionOk="0">
                  <a:moveTo>
                    <a:pt x="0" y="0"/>
                  </a:moveTo>
                  <a:lnTo>
                    <a:pt x="0" y="0"/>
                  </a:lnTo>
                  <a:cubicBezTo>
                    <a:pt x="201" y="1601"/>
                    <a:pt x="434" y="3202"/>
                    <a:pt x="668" y="4804"/>
                  </a:cubicBezTo>
                  <a:cubicBezTo>
                    <a:pt x="1902" y="5304"/>
                    <a:pt x="2836" y="5704"/>
                    <a:pt x="4070" y="6205"/>
                  </a:cubicBezTo>
                  <a:cubicBezTo>
                    <a:pt x="3903" y="4503"/>
                    <a:pt x="3836" y="2669"/>
                    <a:pt x="3670" y="968"/>
                  </a:cubicBezTo>
                  <a:cubicBezTo>
                    <a:pt x="2402" y="834"/>
                    <a:pt x="1168" y="467"/>
                    <a:pt x="0" y="0"/>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3;p17">
              <a:extLst>
                <a:ext uri="{FF2B5EF4-FFF2-40B4-BE49-F238E27FC236}">
                  <a16:creationId xmlns:a16="http://schemas.microsoft.com/office/drawing/2014/main" id="{CD0DCE21-925A-9B31-22E1-E6040541ACFB}"/>
                </a:ext>
              </a:extLst>
            </p:cNvPr>
            <p:cNvSpPr/>
            <p:nvPr/>
          </p:nvSpPr>
          <p:spPr>
            <a:xfrm>
              <a:off x="6530049" y="2171802"/>
              <a:ext cx="67327" cy="86950"/>
            </a:xfrm>
            <a:custGeom>
              <a:avLst/>
              <a:gdLst/>
              <a:ahLst/>
              <a:cxnLst/>
              <a:rect l="l" t="t" r="r" b="b"/>
              <a:pathLst>
                <a:path w="4004" h="5171" extrusionOk="0">
                  <a:moveTo>
                    <a:pt x="0" y="0"/>
                  </a:moveTo>
                  <a:lnTo>
                    <a:pt x="0" y="0"/>
                  </a:lnTo>
                  <a:cubicBezTo>
                    <a:pt x="167" y="1034"/>
                    <a:pt x="267" y="2135"/>
                    <a:pt x="434" y="3169"/>
                  </a:cubicBezTo>
                  <a:cubicBezTo>
                    <a:pt x="1501" y="4036"/>
                    <a:pt x="2702" y="4704"/>
                    <a:pt x="4003" y="5171"/>
                  </a:cubicBezTo>
                  <a:cubicBezTo>
                    <a:pt x="3870" y="3803"/>
                    <a:pt x="3770" y="2335"/>
                    <a:pt x="3670" y="968"/>
                  </a:cubicBezTo>
                  <a:cubicBezTo>
                    <a:pt x="2402" y="834"/>
                    <a:pt x="1201" y="434"/>
                    <a:pt x="0" y="0"/>
                  </a:cubicBezTo>
                  <a:close/>
                </a:path>
              </a:pathLst>
            </a:custGeom>
            <a:solidFill>
              <a:srgbClr val="E2A770">
                <a:alpha val="5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4;p17">
              <a:extLst>
                <a:ext uri="{FF2B5EF4-FFF2-40B4-BE49-F238E27FC236}">
                  <a16:creationId xmlns:a16="http://schemas.microsoft.com/office/drawing/2014/main" id="{18253A52-0177-112F-E0E8-78FD83176D90}"/>
                </a:ext>
              </a:extLst>
            </p:cNvPr>
            <p:cNvSpPr/>
            <p:nvPr/>
          </p:nvSpPr>
          <p:spPr>
            <a:xfrm>
              <a:off x="6486851" y="2029748"/>
              <a:ext cx="177835" cy="213853"/>
            </a:xfrm>
            <a:custGeom>
              <a:avLst/>
              <a:gdLst/>
              <a:ahLst/>
              <a:cxnLst/>
              <a:rect l="l" t="t" r="r" b="b"/>
              <a:pathLst>
                <a:path w="10576" h="12718" extrusionOk="0">
                  <a:moveTo>
                    <a:pt x="5449" y="1"/>
                  </a:moveTo>
                  <a:cubicBezTo>
                    <a:pt x="5231" y="1"/>
                    <a:pt x="5015" y="15"/>
                    <a:pt x="4804" y="42"/>
                  </a:cubicBezTo>
                  <a:cubicBezTo>
                    <a:pt x="2770" y="309"/>
                    <a:pt x="1002" y="2044"/>
                    <a:pt x="501" y="4078"/>
                  </a:cubicBezTo>
                  <a:cubicBezTo>
                    <a:pt x="1" y="6113"/>
                    <a:pt x="635" y="8315"/>
                    <a:pt x="2002" y="9916"/>
                  </a:cubicBezTo>
                  <a:cubicBezTo>
                    <a:pt x="3403" y="11484"/>
                    <a:pt x="5438" y="12451"/>
                    <a:pt x="7506" y="12718"/>
                  </a:cubicBezTo>
                  <a:cubicBezTo>
                    <a:pt x="9674" y="9983"/>
                    <a:pt x="10575" y="6280"/>
                    <a:pt x="9808" y="2878"/>
                  </a:cubicBezTo>
                  <a:cubicBezTo>
                    <a:pt x="9389" y="1024"/>
                    <a:pt x="7336" y="1"/>
                    <a:pt x="5449" y="1"/>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5;p17">
              <a:extLst>
                <a:ext uri="{FF2B5EF4-FFF2-40B4-BE49-F238E27FC236}">
                  <a16:creationId xmlns:a16="http://schemas.microsoft.com/office/drawing/2014/main" id="{4A3F8027-4C02-113F-B3A7-69C930F51E6B}"/>
                </a:ext>
              </a:extLst>
            </p:cNvPr>
            <p:cNvSpPr/>
            <p:nvPr/>
          </p:nvSpPr>
          <p:spPr>
            <a:xfrm>
              <a:off x="6469464" y="2019036"/>
              <a:ext cx="209246" cy="199897"/>
            </a:xfrm>
            <a:custGeom>
              <a:avLst/>
              <a:gdLst/>
              <a:ahLst/>
              <a:cxnLst/>
              <a:rect l="l" t="t" r="r" b="b"/>
              <a:pathLst>
                <a:path w="12444" h="11888" extrusionOk="0">
                  <a:moveTo>
                    <a:pt x="6312" y="0"/>
                  </a:moveTo>
                  <a:cubicBezTo>
                    <a:pt x="6187" y="0"/>
                    <a:pt x="6063" y="4"/>
                    <a:pt x="5938" y="12"/>
                  </a:cubicBezTo>
                  <a:cubicBezTo>
                    <a:pt x="4170" y="112"/>
                    <a:pt x="2469" y="1046"/>
                    <a:pt x="1402" y="2514"/>
                  </a:cubicBezTo>
                  <a:cubicBezTo>
                    <a:pt x="368" y="3948"/>
                    <a:pt x="1" y="5850"/>
                    <a:pt x="334" y="7584"/>
                  </a:cubicBezTo>
                  <a:cubicBezTo>
                    <a:pt x="668" y="9352"/>
                    <a:pt x="1869" y="10886"/>
                    <a:pt x="3337" y="11887"/>
                  </a:cubicBezTo>
                  <a:cubicBezTo>
                    <a:pt x="3503" y="11253"/>
                    <a:pt x="3403" y="10586"/>
                    <a:pt x="3370" y="9919"/>
                  </a:cubicBezTo>
                  <a:cubicBezTo>
                    <a:pt x="2636" y="9285"/>
                    <a:pt x="2102" y="8418"/>
                    <a:pt x="1869" y="7451"/>
                  </a:cubicBezTo>
                  <a:cubicBezTo>
                    <a:pt x="1769" y="6850"/>
                    <a:pt x="1769" y="6116"/>
                    <a:pt x="2169" y="5616"/>
                  </a:cubicBezTo>
                  <a:cubicBezTo>
                    <a:pt x="2317" y="5468"/>
                    <a:pt x="2519" y="5320"/>
                    <a:pt x="2722" y="5320"/>
                  </a:cubicBezTo>
                  <a:cubicBezTo>
                    <a:pt x="2794" y="5320"/>
                    <a:pt x="2866" y="5339"/>
                    <a:pt x="2936" y="5383"/>
                  </a:cubicBezTo>
                  <a:cubicBezTo>
                    <a:pt x="3036" y="5416"/>
                    <a:pt x="3136" y="5549"/>
                    <a:pt x="3170" y="5683"/>
                  </a:cubicBezTo>
                  <a:cubicBezTo>
                    <a:pt x="3503" y="6383"/>
                    <a:pt x="3537" y="7251"/>
                    <a:pt x="3270" y="7951"/>
                  </a:cubicBezTo>
                  <a:cubicBezTo>
                    <a:pt x="3470" y="7951"/>
                    <a:pt x="3637" y="8018"/>
                    <a:pt x="3804" y="8018"/>
                  </a:cubicBezTo>
                  <a:cubicBezTo>
                    <a:pt x="3837" y="7451"/>
                    <a:pt x="3870" y="6917"/>
                    <a:pt x="3870" y="6383"/>
                  </a:cubicBezTo>
                  <a:cubicBezTo>
                    <a:pt x="4671" y="6016"/>
                    <a:pt x="5338" y="5383"/>
                    <a:pt x="5972" y="4782"/>
                  </a:cubicBezTo>
                  <a:cubicBezTo>
                    <a:pt x="7331" y="5569"/>
                    <a:pt x="8947" y="5981"/>
                    <a:pt x="10550" y="5981"/>
                  </a:cubicBezTo>
                  <a:cubicBezTo>
                    <a:pt x="11189" y="5981"/>
                    <a:pt x="11825" y="5916"/>
                    <a:pt x="12443" y="5783"/>
                  </a:cubicBezTo>
                  <a:cubicBezTo>
                    <a:pt x="12210" y="4248"/>
                    <a:pt x="11509" y="2581"/>
                    <a:pt x="10308" y="1513"/>
                  </a:cubicBezTo>
                  <a:cubicBezTo>
                    <a:pt x="9172" y="530"/>
                    <a:pt x="7753" y="0"/>
                    <a:pt x="6312" y="0"/>
                  </a:cubicBezTo>
                  <a:close/>
                </a:path>
              </a:pathLst>
            </a:custGeom>
            <a:solidFill>
              <a:srgbClr val="735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6;p17">
              <a:extLst>
                <a:ext uri="{FF2B5EF4-FFF2-40B4-BE49-F238E27FC236}">
                  <a16:creationId xmlns:a16="http://schemas.microsoft.com/office/drawing/2014/main" id="{3B27B6AE-B768-3E95-806C-412ED07F7FDA}"/>
                </a:ext>
              </a:extLst>
            </p:cNvPr>
            <p:cNvSpPr/>
            <p:nvPr/>
          </p:nvSpPr>
          <p:spPr>
            <a:xfrm>
              <a:off x="6563695" y="2163899"/>
              <a:ext cx="90885" cy="81099"/>
            </a:xfrm>
            <a:custGeom>
              <a:avLst/>
              <a:gdLst/>
              <a:ahLst/>
              <a:cxnLst/>
              <a:rect l="l" t="t" r="r" b="b"/>
              <a:pathLst>
                <a:path w="5405" h="4823" extrusionOk="0">
                  <a:moveTo>
                    <a:pt x="2878" y="1"/>
                  </a:moveTo>
                  <a:cubicBezTo>
                    <a:pt x="2080" y="1"/>
                    <a:pt x="1242" y="303"/>
                    <a:pt x="735" y="937"/>
                  </a:cubicBezTo>
                  <a:cubicBezTo>
                    <a:pt x="201" y="1538"/>
                    <a:pt x="1" y="2505"/>
                    <a:pt x="368" y="3272"/>
                  </a:cubicBezTo>
                  <a:cubicBezTo>
                    <a:pt x="635" y="3873"/>
                    <a:pt x="1235" y="4306"/>
                    <a:pt x="1802" y="4606"/>
                  </a:cubicBezTo>
                  <a:cubicBezTo>
                    <a:pt x="2062" y="4727"/>
                    <a:pt x="2346" y="4823"/>
                    <a:pt x="2619" y="4823"/>
                  </a:cubicBezTo>
                  <a:cubicBezTo>
                    <a:pt x="2800" y="4823"/>
                    <a:pt x="2976" y="4780"/>
                    <a:pt x="3136" y="4673"/>
                  </a:cubicBezTo>
                  <a:cubicBezTo>
                    <a:pt x="3370" y="4540"/>
                    <a:pt x="3470" y="4373"/>
                    <a:pt x="3603" y="4206"/>
                  </a:cubicBezTo>
                  <a:cubicBezTo>
                    <a:pt x="4204" y="3439"/>
                    <a:pt x="5038" y="2338"/>
                    <a:pt x="5238" y="1337"/>
                  </a:cubicBezTo>
                  <a:cubicBezTo>
                    <a:pt x="5405" y="504"/>
                    <a:pt x="3603" y="70"/>
                    <a:pt x="3003" y="3"/>
                  </a:cubicBezTo>
                  <a:cubicBezTo>
                    <a:pt x="2961" y="2"/>
                    <a:pt x="2920" y="1"/>
                    <a:pt x="2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7;p17">
              <a:extLst>
                <a:ext uri="{FF2B5EF4-FFF2-40B4-BE49-F238E27FC236}">
                  <a16:creationId xmlns:a16="http://schemas.microsoft.com/office/drawing/2014/main" id="{A4017DB1-2100-FE43-0C1B-5F34121219F0}"/>
                </a:ext>
              </a:extLst>
            </p:cNvPr>
            <p:cNvSpPr/>
            <p:nvPr/>
          </p:nvSpPr>
          <p:spPr>
            <a:xfrm>
              <a:off x="6523878" y="2119069"/>
              <a:ext cx="66201" cy="63964"/>
            </a:xfrm>
            <a:custGeom>
              <a:avLst/>
              <a:gdLst/>
              <a:ahLst/>
              <a:cxnLst/>
              <a:rect l="l" t="t" r="r" b="b"/>
              <a:pathLst>
                <a:path w="3937" h="3804" extrusionOk="0">
                  <a:moveTo>
                    <a:pt x="0" y="1"/>
                  </a:moveTo>
                  <a:cubicBezTo>
                    <a:pt x="101" y="167"/>
                    <a:pt x="134" y="334"/>
                    <a:pt x="167" y="501"/>
                  </a:cubicBezTo>
                  <a:cubicBezTo>
                    <a:pt x="1602" y="1268"/>
                    <a:pt x="2769" y="2336"/>
                    <a:pt x="3570" y="3737"/>
                  </a:cubicBezTo>
                  <a:cubicBezTo>
                    <a:pt x="3603" y="3770"/>
                    <a:pt x="3636" y="3803"/>
                    <a:pt x="3736" y="3803"/>
                  </a:cubicBezTo>
                  <a:cubicBezTo>
                    <a:pt x="3736" y="3803"/>
                    <a:pt x="3770" y="3770"/>
                    <a:pt x="3803" y="3770"/>
                  </a:cubicBezTo>
                  <a:cubicBezTo>
                    <a:pt x="3937" y="3670"/>
                    <a:pt x="3937" y="3570"/>
                    <a:pt x="3903" y="3470"/>
                  </a:cubicBezTo>
                  <a:cubicBezTo>
                    <a:pt x="3036" y="1935"/>
                    <a:pt x="1635" y="73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8;p17">
              <a:extLst>
                <a:ext uri="{FF2B5EF4-FFF2-40B4-BE49-F238E27FC236}">
                  <a16:creationId xmlns:a16="http://schemas.microsoft.com/office/drawing/2014/main" id="{33BF4C2B-DDB3-341C-7767-DC96A63C85F6}"/>
                </a:ext>
              </a:extLst>
            </p:cNvPr>
            <p:cNvSpPr/>
            <p:nvPr/>
          </p:nvSpPr>
          <p:spPr>
            <a:xfrm>
              <a:off x="6499193" y="2151035"/>
              <a:ext cx="81906" cy="65091"/>
            </a:xfrm>
            <a:custGeom>
              <a:avLst/>
              <a:gdLst/>
              <a:ahLst/>
              <a:cxnLst/>
              <a:rect l="l" t="t" r="r" b="b"/>
              <a:pathLst>
                <a:path w="4871" h="3871" extrusionOk="0">
                  <a:moveTo>
                    <a:pt x="234" y="1"/>
                  </a:moveTo>
                  <a:cubicBezTo>
                    <a:pt x="234" y="1"/>
                    <a:pt x="201" y="34"/>
                    <a:pt x="201" y="68"/>
                  </a:cubicBezTo>
                  <a:cubicBezTo>
                    <a:pt x="1" y="1269"/>
                    <a:pt x="735" y="2369"/>
                    <a:pt x="1569" y="2936"/>
                  </a:cubicBezTo>
                  <a:cubicBezTo>
                    <a:pt x="2536" y="3570"/>
                    <a:pt x="3703" y="3770"/>
                    <a:pt x="4604" y="3870"/>
                  </a:cubicBezTo>
                  <a:cubicBezTo>
                    <a:pt x="4737" y="3870"/>
                    <a:pt x="4838" y="3770"/>
                    <a:pt x="4838" y="3704"/>
                  </a:cubicBezTo>
                  <a:cubicBezTo>
                    <a:pt x="4871" y="3604"/>
                    <a:pt x="4771" y="3503"/>
                    <a:pt x="4671" y="3503"/>
                  </a:cubicBezTo>
                  <a:cubicBezTo>
                    <a:pt x="3770" y="3403"/>
                    <a:pt x="2669" y="3237"/>
                    <a:pt x="1769" y="2603"/>
                  </a:cubicBezTo>
                  <a:cubicBezTo>
                    <a:pt x="1202" y="2236"/>
                    <a:pt x="701" y="1535"/>
                    <a:pt x="568" y="768"/>
                  </a:cubicBezTo>
                  <a:cubicBezTo>
                    <a:pt x="434" y="535"/>
                    <a:pt x="334" y="268"/>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9;p17">
              <a:extLst>
                <a:ext uri="{FF2B5EF4-FFF2-40B4-BE49-F238E27FC236}">
                  <a16:creationId xmlns:a16="http://schemas.microsoft.com/office/drawing/2014/main" id="{5692C80D-5438-0C36-57B0-57BCEBE590CF}"/>
                </a:ext>
              </a:extLst>
            </p:cNvPr>
            <p:cNvSpPr/>
            <p:nvPr/>
          </p:nvSpPr>
          <p:spPr>
            <a:xfrm>
              <a:off x="6447033" y="2045083"/>
              <a:ext cx="248761" cy="169277"/>
            </a:xfrm>
            <a:custGeom>
              <a:avLst/>
              <a:gdLst/>
              <a:ahLst/>
              <a:cxnLst/>
              <a:rect l="l" t="t" r="r" b="b"/>
              <a:pathLst>
                <a:path w="14794" h="10067" extrusionOk="0">
                  <a:moveTo>
                    <a:pt x="4812" y="0"/>
                  </a:moveTo>
                  <a:cubicBezTo>
                    <a:pt x="4677" y="0"/>
                    <a:pt x="4541" y="10"/>
                    <a:pt x="4404" y="31"/>
                  </a:cubicBezTo>
                  <a:cubicBezTo>
                    <a:pt x="3103" y="231"/>
                    <a:pt x="2135" y="1465"/>
                    <a:pt x="1468" y="2633"/>
                  </a:cubicBezTo>
                  <a:cubicBezTo>
                    <a:pt x="868" y="3633"/>
                    <a:pt x="334" y="4701"/>
                    <a:pt x="167" y="5868"/>
                  </a:cubicBezTo>
                  <a:cubicBezTo>
                    <a:pt x="1" y="7036"/>
                    <a:pt x="234" y="8303"/>
                    <a:pt x="1035" y="9171"/>
                  </a:cubicBezTo>
                  <a:cubicBezTo>
                    <a:pt x="1550" y="9729"/>
                    <a:pt x="2329" y="10066"/>
                    <a:pt x="3085" y="10066"/>
                  </a:cubicBezTo>
                  <a:cubicBezTo>
                    <a:pt x="3503" y="10066"/>
                    <a:pt x="3914" y="9963"/>
                    <a:pt x="4270" y="9738"/>
                  </a:cubicBezTo>
                  <a:cubicBezTo>
                    <a:pt x="5971" y="8670"/>
                    <a:pt x="5671" y="5702"/>
                    <a:pt x="7473" y="4801"/>
                  </a:cubicBezTo>
                  <a:cubicBezTo>
                    <a:pt x="7896" y="4581"/>
                    <a:pt x="8364" y="4517"/>
                    <a:pt x="8848" y="4517"/>
                  </a:cubicBezTo>
                  <a:cubicBezTo>
                    <a:pt x="9394" y="4517"/>
                    <a:pt x="9960" y="4599"/>
                    <a:pt x="10508" y="4634"/>
                  </a:cubicBezTo>
                  <a:cubicBezTo>
                    <a:pt x="10517" y="4634"/>
                    <a:pt x="10526" y="4634"/>
                    <a:pt x="10535" y="4634"/>
                  </a:cubicBezTo>
                  <a:cubicBezTo>
                    <a:pt x="11722" y="4634"/>
                    <a:pt x="14794" y="2462"/>
                    <a:pt x="12509" y="1966"/>
                  </a:cubicBezTo>
                  <a:cubicBezTo>
                    <a:pt x="12373" y="1937"/>
                    <a:pt x="12235" y="1925"/>
                    <a:pt x="12096" y="1925"/>
                  </a:cubicBezTo>
                  <a:cubicBezTo>
                    <a:pt x="11591" y="1925"/>
                    <a:pt x="11079" y="2080"/>
                    <a:pt x="10608" y="2132"/>
                  </a:cubicBezTo>
                  <a:cubicBezTo>
                    <a:pt x="10579" y="2133"/>
                    <a:pt x="10549" y="2134"/>
                    <a:pt x="10520" y="2134"/>
                  </a:cubicBezTo>
                  <a:cubicBezTo>
                    <a:pt x="8466" y="2134"/>
                    <a:pt x="6800" y="0"/>
                    <a:pt x="4812" y="0"/>
                  </a:cubicBezTo>
                  <a:close/>
                </a:path>
              </a:pathLst>
            </a:custGeom>
            <a:solidFill>
              <a:srgbClr val="7356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70;p17">
              <a:extLst>
                <a:ext uri="{FF2B5EF4-FFF2-40B4-BE49-F238E27FC236}">
                  <a16:creationId xmlns:a16="http://schemas.microsoft.com/office/drawing/2014/main" id="{97232292-124D-82F6-B92F-0F97F6AEED14}"/>
                </a:ext>
              </a:extLst>
            </p:cNvPr>
            <p:cNvSpPr/>
            <p:nvPr/>
          </p:nvSpPr>
          <p:spPr>
            <a:xfrm>
              <a:off x="6717956" y="3749060"/>
              <a:ext cx="175011" cy="97611"/>
            </a:xfrm>
            <a:custGeom>
              <a:avLst/>
              <a:gdLst/>
              <a:ahLst/>
              <a:cxnLst/>
              <a:rect l="l" t="t" r="r" b="b"/>
              <a:pathLst>
                <a:path w="10408" h="5805" extrusionOk="0">
                  <a:moveTo>
                    <a:pt x="434" y="1"/>
                  </a:moveTo>
                  <a:lnTo>
                    <a:pt x="434" y="1"/>
                  </a:lnTo>
                  <a:cubicBezTo>
                    <a:pt x="0" y="935"/>
                    <a:pt x="200" y="2035"/>
                    <a:pt x="600" y="2936"/>
                  </a:cubicBezTo>
                  <a:cubicBezTo>
                    <a:pt x="1034" y="3903"/>
                    <a:pt x="1568" y="4837"/>
                    <a:pt x="1868" y="5805"/>
                  </a:cubicBezTo>
                  <a:lnTo>
                    <a:pt x="3069" y="5471"/>
                  </a:lnTo>
                  <a:lnTo>
                    <a:pt x="2602" y="3637"/>
                  </a:lnTo>
                  <a:lnTo>
                    <a:pt x="2602" y="3637"/>
                  </a:lnTo>
                  <a:cubicBezTo>
                    <a:pt x="3375" y="4126"/>
                    <a:pt x="4308" y="4317"/>
                    <a:pt x="5230" y="4317"/>
                  </a:cubicBezTo>
                  <a:cubicBezTo>
                    <a:pt x="5502" y="4317"/>
                    <a:pt x="5772" y="4301"/>
                    <a:pt x="6038" y="4270"/>
                  </a:cubicBezTo>
                  <a:cubicBezTo>
                    <a:pt x="7205" y="4137"/>
                    <a:pt x="8339" y="3770"/>
                    <a:pt x="9440" y="3403"/>
                  </a:cubicBezTo>
                  <a:cubicBezTo>
                    <a:pt x="9740" y="3270"/>
                    <a:pt x="10074" y="3136"/>
                    <a:pt x="10241" y="2903"/>
                  </a:cubicBezTo>
                  <a:cubicBezTo>
                    <a:pt x="10407" y="2636"/>
                    <a:pt x="10374" y="2069"/>
                    <a:pt x="10074" y="1969"/>
                  </a:cubicBezTo>
                  <a:cubicBezTo>
                    <a:pt x="9680" y="2086"/>
                    <a:pt x="9275" y="2136"/>
                    <a:pt x="8866" y="2136"/>
                  </a:cubicBezTo>
                  <a:cubicBezTo>
                    <a:pt x="7647" y="2136"/>
                    <a:pt x="6386" y="1693"/>
                    <a:pt x="5237" y="1268"/>
                  </a:cubicBezTo>
                  <a:cubicBezTo>
                    <a:pt x="4370" y="935"/>
                    <a:pt x="3536" y="601"/>
                    <a:pt x="2669" y="268"/>
                  </a:cubicBezTo>
                  <a:cubicBezTo>
                    <a:pt x="2001" y="34"/>
                    <a:pt x="1067" y="234"/>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71;p17">
              <a:extLst>
                <a:ext uri="{FF2B5EF4-FFF2-40B4-BE49-F238E27FC236}">
                  <a16:creationId xmlns:a16="http://schemas.microsoft.com/office/drawing/2014/main" id="{C0D8A1C5-BC08-550A-A279-1BE0408E7349}"/>
                </a:ext>
              </a:extLst>
            </p:cNvPr>
            <p:cNvSpPr/>
            <p:nvPr/>
          </p:nvSpPr>
          <p:spPr>
            <a:xfrm>
              <a:off x="6384767" y="2769714"/>
              <a:ext cx="303477" cy="205311"/>
            </a:xfrm>
            <a:custGeom>
              <a:avLst/>
              <a:gdLst/>
              <a:ahLst/>
              <a:cxnLst/>
              <a:rect l="l" t="t" r="r" b="b"/>
              <a:pathLst>
                <a:path w="18048" h="12210" extrusionOk="0">
                  <a:moveTo>
                    <a:pt x="1902" y="1"/>
                  </a:moveTo>
                  <a:cubicBezTo>
                    <a:pt x="835" y="1"/>
                    <a:pt x="1" y="868"/>
                    <a:pt x="1" y="1936"/>
                  </a:cubicBezTo>
                  <a:lnTo>
                    <a:pt x="1" y="10308"/>
                  </a:lnTo>
                  <a:cubicBezTo>
                    <a:pt x="1" y="11376"/>
                    <a:pt x="868" y="12210"/>
                    <a:pt x="1902" y="12210"/>
                  </a:cubicBezTo>
                  <a:lnTo>
                    <a:pt x="16146" y="12210"/>
                  </a:lnTo>
                  <a:cubicBezTo>
                    <a:pt x="17213" y="12210"/>
                    <a:pt x="18047" y="11342"/>
                    <a:pt x="18047" y="10308"/>
                  </a:cubicBezTo>
                  <a:lnTo>
                    <a:pt x="18047" y="1936"/>
                  </a:lnTo>
                  <a:cubicBezTo>
                    <a:pt x="18047" y="835"/>
                    <a:pt x="17180" y="1"/>
                    <a:pt x="16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72;p17">
              <a:extLst>
                <a:ext uri="{FF2B5EF4-FFF2-40B4-BE49-F238E27FC236}">
                  <a16:creationId xmlns:a16="http://schemas.microsoft.com/office/drawing/2014/main" id="{274843A4-6FC5-724B-D3A3-3D9B82E4A540}"/>
                </a:ext>
              </a:extLst>
            </p:cNvPr>
            <p:cNvSpPr/>
            <p:nvPr/>
          </p:nvSpPr>
          <p:spPr>
            <a:xfrm>
              <a:off x="6504809" y="2909330"/>
              <a:ext cx="85269" cy="97897"/>
            </a:xfrm>
            <a:custGeom>
              <a:avLst/>
              <a:gdLst/>
              <a:ahLst/>
              <a:cxnLst/>
              <a:rect l="l" t="t" r="r" b="b"/>
              <a:pathLst>
                <a:path w="5071" h="5822" extrusionOk="0">
                  <a:moveTo>
                    <a:pt x="834" y="0"/>
                  </a:moveTo>
                  <a:cubicBezTo>
                    <a:pt x="556" y="0"/>
                    <a:pt x="293" y="43"/>
                    <a:pt x="67" y="171"/>
                  </a:cubicBezTo>
                  <a:cubicBezTo>
                    <a:pt x="34" y="1171"/>
                    <a:pt x="0" y="2172"/>
                    <a:pt x="200" y="3139"/>
                  </a:cubicBezTo>
                  <a:cubicBezTo>
                    <a:pt x="401" y="4074"/>
                    <a:pt x="901" y="5041"/>
                    <a:pt x="1735" y="5608"/>
                  </a:cubicBezTo>
                  <a:cubicBezTo>
                    <a:pt x="1976" y="5762"/>
                    <a:pt x="2201" y="5822"/>
                    <a:pt x="2422" y="5822"/>
                  </a:cubicBezTo>
                  <a:cubicBezTo>
                    <a:pt x="2964" y="5822"/>
                    <a:pt x="3483" y="5464"/>
                    <a:pt x="4170" y="5274"/>
                  </a:cubicBezTo>
                  <a:cubicBezTo>
                    <a:pt x="4870" y="5041"/>
                    <a:pt x="5071" y="4107"/>
                    <a:pt x="4837" y="3440"/>
                  </a:cubicBezTo>
                  <a:cubicBezTo>
                    <a:pt x="4537" y="2706"/>
                    <a:pt x="3936" y="2272"/>
                    <a:pt x="3369" y="1805"/>
                  </a:cubicBezTo>
                  <a:cubicBezTo>
                    <a:pt x="2769" y="1338"/>
                    <a:pt x="2202" y="838"/>
                    <a:pt x="2002" y="137"/>
                  </a:cubicBezTo>
                  <a:cubicBezTo>
                    <a:pt x="1618" y="80"/>
                    <a:pt x="1211" y="0"/>
                    <a:pt x="834" y="0"/>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73;p17">
              <a:extLst>
                <a:ext uri="{FF2B5EF4-FFF2-40B4-BE49-F238E27FC236}">
                  <a16:creationId xmlns:a16="http://schemas.microsoft.com/office/drawing/2014/main" id="{02CF39E9-0284-FD87-664A-8B67C76AF74F}"/>
                </a:ext>
              </a:extLst>
            </p:cNvPr>
            <p:cNvSpPr/>
            <p:nvPr/>
          </p:nvSpPr>
          <p:spPr>
            <a:xfrm>
              <a:off x="6419557" y="2256499"/>
              <a:ext cx="148645" cy="681512"/>
            </a:xfrm>
            <a:custGeom>
              <a:avLst/>
              <a:gdLst/>
              <a:ahLst/>
              <a:cxnLst/>
              <a:rect l="l" t="t" r="r" b="b"/>
              <a:pathLst>
                <a:path w="8840" h="40530" extrusionOk="0">
                  <a:moveTo>
                    <a:pt x="5771" y="0"/>
                  </a:moveTo>
                  <a:cubicBezTo>
                    <a:pt x="2502" y="3903"/>
                    <a:pt x="934" y="8973"/>
                    <a:pt x="467" y="14010"/>
                  </a:cubicBezTo>
                  <a:cubicBezTo>
                    <a:pt x="0" y="19080"/>
                    <a:pt x="567" y="24151"/>
                    <a:pt x="1134" y="29154"/>
                  </a:cubicBezTo>
                  <a:cubicBezTo>
                    <a:pt x="1601" y="33191"/>
                    <a:pt x="2202" y="37494"/>
                    <a:pt x="4837" y="40529"/>
                  </a:cubicBezTo>
                  <a:cubicBezTo>
                    <a:pt x="5904" y="40362"/>
                    <a:pt x="7072" y="40129"/>
                    <a:pt x="7906" y="39495"/>
                  </a:cubicBezTo>
                  <a:cubicBezTo>
                    <a:pt x="5104" y="31122"/>
                    <a:pt x="4437" y="21782"/>
                    <a:pt x="6838" y="13276"/>
                  </a:cubicBezTo>
                  <a:cubicBezTo>
                    <a:pt x="7505" y="10908"/>
                    <a:pt x="8406" y="8573"/>
                    <a:pt x="8606" y="6138"/>
                  </a:cubicBezTo>
                  <a:cubicBezTo>
                    <a:pt x="8840" y="3669"/>
                    <a:pt x="7572" y="1668"/>
                    <a:pt x="5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74;p17">
              <a:extLst>
                <a:ext uri="{FF2B5EF4-FFF2-40B4-BE49-F238E27FC236}">
                  <a16:creationId xmlns:a16="http://schemas.microsoft.com/office/drawing/2014/main" id="{4CC3182B-0552-1566-4C6B-6F8F64AA7D02}"/>
                </a:ext>
              </a:extLst>
            </p:cNvPr>
            <p:cNvSpPr/>
            <p:nvPr/>
          </p:nvSpPr>
          <p:spPr>
            <a:xfrm>
              <a:off x="6625961" y="2187978"/>
              <a:ext cx="88077" cy="71481"/>
            </a:xfrm>
            <a:custGeom>
              <a:avLst/>
              <a:gdLst/>
              <a:ahLst/>
              <a:cxnLst/>
              <a:rect l="l" t="t" r="r" b="b"/>
              <a:pathLst>
                <a:path w="5238" h="4251" extrusionOk="0">
                  <a:moveTo>
                    <a:pt x="962" y="1"/>
                  </a:moveTo>
                  <a:cubicBezTo>
                    <a:pt x="723" y="1"/>
                    <a:pt x="486" y="54"/>
                    <a:pt x="334" y="206"/>
                  </a:cubicBezTo>
                  <a:cubicBezTo>
                    <a:pt x="0" y="506"/>
                    <a:pt x="0" y="1006"/>
                    <a:pt x="134" y="1407"/>
                  </a:cubicBezTo>
                  <a:cubicBezTo>
                    <a:pt x="367" y="2240"/>
                    <a:pt x="1068" y="2974"/>
                    <a:pt x="1902" y="3241"/>
                  </a:cubicBezTo>
                  <a:cubicBezTo>
                    <a:pt x="2781" y="3524"/>
                    <a:pt x="3276" y="4251"/>
                    <a:pt x="4083" y="4251"/>
                  </a:cubicBezTo>
                  <a:cubicBezTo>
                    <a:pt x="4133" y="4251"/>
                    <a:pt x="4184" y="4248"/>
                    <a:pt x="4237" y="4242"/>
                  </a:cubicBezTo>
                  <a:cubicBezTo>
                    <a:pt x="4637" y="4175"/>
                    <a:pt x="5238" y="3708"/>
                    <a:pt x="5204" y="3375"/>
                  </a:cubicBezTo>
                  <a:cubicBezTo>
                    <a:pt x="5037" y="2341"/>
                    <a:pt x="4237" y="1407"/>
                    <a:pt x="3303" y="1040"/>
                  </a:cubicBezTo>
                  <a:cubicBezTo>
                    <a:pt x="2569" y="806"/>
                    <a:pt x="2035" y="172"/>
                    <a:pt x="1335" y="39"/>
                  </a:cubicBezTo>
                  <a:cubicBezTo>
                    <a:pt x="1219" y="16"/>
                    <a:pt x="1090" y="1"/>
                    <a:pt x="962" y="1"/>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75;p17">
              <a:extLst>
                <a:ext uri="{FF2B5EF4-FFF2-40B4-BE49-F238E27FC236}">
                  <a16:creationId xmlns:a16="http://schemas.microsoft.com/office/drawing/2014/main" id="{6FE14640-9023-3C17-A0DA-44FE6A1FF89B}"/>
                </a:ext>
              </a:extLst>
            </p:cNvPr>
            <p:cNvSpPr/>
            <p:nvPr/>
          </p:nvSpPr>
          <p:spPr>
            <a:xfrm>
              <a:off x="6676440" y="2238390"/>
              <a:ext cx="109398" cy="232182"/>
            </a:xfrm>
            <a:custGeom>
              <a:avLst/>
              <a:gdLst/>
              <a:ahLst/>
              <a:cxnLst/>
              <a:rect l="l" t="t" r="r" b="b"/>
              <a:pathLst>
                <a:path w="6506" h="13808" extrusionOk="0">
                  <a:moveTo>
                    <a:pt x="2012" y="1"/>
                  </a:moveTo>
                  <a:cubicBezTo>
                    <a:pt x="1219" y="1"/>
                    <a:pt x="401" y="495"/>
                    <a:pt x="1" y="1211"/>
                  </a:cubicBezTo>
                  <a:cubicBezTo>
                    <a:pt x="701" y="3579"/>
                    <a:pt x="1502" y="6348"/>
                    <a:pt x="2202" y="8716"/>
                  </a:cubicBezTo>
                  <a:cubicBezTo>
                    <a:pt x="2002" y="8416"/>
                    <a:pt x="1802" y="8182"/>
                    <a:pt x="1568" y="7882"/>
                  </a:cubicBezTo>
                  <a:lnTo>
                    <a:pt x="1568" y="7882"/>
                  </a:lnTo>
                  <a:cubicBezTo>
                    <a:pt x="1835" y="8516"/>
                    <a:pt x="2035" y="9183"/>
                    <a:pt x="2135" y="9850"/>
                  </a:cubicBezTo>
                  <a:cubicBezTo>
                    <a:pt x="2302" y="11084"/>
                    <a:pt x="2169" y="12385"/>
                    <a:pt x="1702" y="13586"/>
                  </a:cubicBezTo>
                  <a:cubicBezTo>
                    <a:pt x="1835" y="13653"/>
                    <a:pt x="1969" y="13653"/>
                    <a:pt x="2069" y="13686"/>
                  </a:cubicBezTo>
                  <a:cubicBezTo>
                    <a:pt x="2470" y="13756"/>
                    <a:pt x="2879" y="13807"/>
                    <a:pt x="3279" y="13807"/>
                  </a:cubicBezTo>
                  <a:cubicBezTo>
                    <a:pt x="3645" y="13807"/>
                    <a:pt x="4002" y="13764"/>
                    <a:pt x="4337" y="13653"/>
                  </a:cubicBezTo>
                  <a:cubicBezTo>
                    <a:pt x="5638" y="13186"/>
                    <a:pt x="6372" y="11751"/>
                    <a:pt x="6405" y="10384"/>
                  </a:cubicBezTo>
                  <a:cubicBezTo>
                    <a:pt x="6505" y="8983"/>
                    <a:pt x="5905" y="7482"/>
                    <a:pt x="5505" y="6181"/>
                  </a:cubicBezTo>
                  <a:cubicBezTo>
                    <a:pt x="4804" y="4046"/>
                    <a:pt x="3670" y="1844"/>
                    <a:pt x="2402" y="43"/>
                  </a:cubicBezTo>
                  <a:cubicBezTo>
                    <a:pt x="2274" y="15"/>
                    <a:pt x="2143" y="1"/>
                    <a:pt x="2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176;p17">
            <a:extLst>
              <a:ext uri="{FF2B5EF4-FFF2-40B4-BE49-F238E27FC236}">
                <a16:creationId xmlns:a16="http://schemas.microsoft.com/office/drawing/2014/main" id="{37B599F4-EE68-04ED-E42D-BEB6FA873CC3}"/>
              </a:ext>
            </a:extLst>
          </p:cNvPr>
          <p:cNvGrpSpPr/>
          <p:nvPr/>
        </p:nvGrpSpPr>
        <p:grpSpPr>
          <a:xfrm>
            <a:off x="11072859" y="344307"/>
            <a:ext cx="587016" cy="1598749"/>
            <a:chOff x="7310264" y="2005399"/>
            <a:chExt cx="673087" cy="1860575"/>
          </a:xfrm>
        </p:grpSpPr>
        <p:sp>
          <p:nvSpPr>
            <p:cNvPr id="36" name="Google Shape;177;p17">
              <a:extLst>
                <a:ext uri="{FF2B5EF4-FFF2-40B4-BE49-F238E27FC236}">
                  <a16:creationId xmlns:a16="http://schemas.microsoft.com/office/drawing/2014/main" id="{E0F773AD-0284-D715-0F78-A31F48238BFC}"/>
                </a:ext>
              </a:extLst>
            </p:cNvPr>
            <p:cNvSpPr/>
            <p:nvPr/>
          </p:nvSpPr>
          <p:spPr>
            <a:xfrm>
              <a:off x="7732051" y="2874052"/>
              <a:ext cx="115569" cy="90397"/>
            </a:xfrm>
            <a:custGeom>
              <a:avLst/>
              <a:gdLst/>
              <a:ahLst/>
              <a:cxnLst/>
              <a:rect l="l" t="t" r="r" b="b"/>
              <a:pathLst>
                <a:path w="6873" h="5376" extrusionOk="0">
                  <a:moveTo>
                    <a:pt x="1383" y="0"/>
                  </a:moveTo>
                  <a:cubicBezTo>
                    <a:pt x="1157" y="0"/>
                    <a:pt x="948" y="74"/>
                    <a:pt x="701" y="301"/>
                  </a:cubicBezTo>
                  <a:cubicBezTo>
                    <a:pt x="334" y="634"/>
                    <a:pt x="1" y="1201"/>
                    <a:pt x="301" y="1602"/>
                  </a:cubicBezTo>
                  <a:cubicBezTo>
                    <a:pt x="1168" y="2936"/>
                    <a:pt x="2369" y="4070"/>
                    <a:pt x="3770" y="4871"/>
                  </a:cubicBezTo>
                  <a:cubicBezTo>
                    <a:pt x="4204" y="5104"/>
                    <a:pt x="4704" y="5304"/>
                    <a:pt x="5204" y="5371"/>
                  </a:cubicBezTo>
                  <a:cubicBezTo>
                    <a:pt x="5246" y="5374"/>
                    <a:pt x="5287" y="5375"/>
                    <a:pt x="5330" y="5375"/>
                  </a:cubicBezTo>
                  <a:cubicBezTo>
                    <a:pt x="5802" y="5375"/>
                    <a:pt x="6330" y="5202"/>
                    <a:pt x="6605" y="4804"/>
                  </a:cubicBezTo>
                  <a:cubicBezTo>
                    <a:pt x="6839" y="4437"/>
                    <a:pt x="6872" y="3970"/>
                    <a:pt x="6806" y="3570"/>
                  </a:cubicBezTo>
                  <a:cubicBezTo>
                    <a:pt x="6672" y="2969"/>
                    <a:pt x="6038" y="2235"/>
                    <a:pt x="5438" y="2202"/>
                  </a:cubicBezTo>
                  <a:cubicBezTo>
                    <a:pt x="5538" y="1702"/>
                    <a:pt x="5138" y="1168"/>
                    <a:pt x="4637" y="1001"/>
                  </a:cubicBezTo>
                  <a:cubicBezTo>
                    <a:pt x="4137" y="868"/>
                    <a:pt x="3603" y="901"/>
                    <a:pt x="3103" y="868"/>
                  </a:cubicBezTo>
                  <a:cubicBezTo>
                    <a:pt x="2536" y="768"/>
                    <a:pt x="2002" y="567"/>
                    <a:pt x="1835" y="67"/>
                  </a:cubicBezTo>
                  <a:cubicBezTo>
                    <a:pt x="1669" y="29"/>
                    <a:pt x="1523" y="0"/>
                    <a:pt x="1383" y="0"/>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78;p17">
              <a:extLst>
                <a:ext uri="{FF2B5EF4-FFF2-40B4-BE49-F238E27FC236}">
                  <a16:creationId xmlns:a16="http://schemas.microsoft.com/office/drawing/2014/main" id="{398AA9D3-C76B-411E-2B3F-B3516C87D93F}"/>
                </a:ext>
              </a:extLst>
            </p:cNvPr>
            <p:cNvSpPr/>
            <p:nvPr/>
          </p:nvSpPr>
          <p:spPr>
            <a:xfrm>
              <a:off x="7493665" y="2241904"/>
              <a:ext cx="279919" cy="675341"/>
            </a:xfrm>
            <a:custGeom>
              <a:avLst/>
              <a:gdLst/>
              <a:ahLst/>
              <a:cxnLst/>
              <a:rect l="l" t="t" r="r" b="b"/>
              <a:pathLst>
                <a:path w="16647" h="40163" extrusionOk="0">
                  <a:moveTo>
                    <a:pt x="9441" y="1"/>
                  </a:moveTo>
                  <a:cubicBezTo>
                    <a:pt x="5672" y="3370"/>
                    <a:pt x="2736" y="7773"/>
                    <a:pt x="1402" y="12610"/>
                  </a:cubicBezTo>
                  <a:cubicBezTo>
                    <a:pt x="1" y="17480"/>
                    <a:pt x="301" y="22817"/>
                    <a:pt x="2469" y="27387"/>
                  </a:cubicBezTo>
                  <a:cubicBezTo>
                    <a:pt x="5005" y="32724"/>
                    <a:pt x="9808" y="36527"/>
                    <a:pt x="14445" y="40163"/>
                  </a:cubicBezTo>
                  <a:cubicBezTo>
                    <a:pt x="15412" y="39562"/>
                    <a:pt x="16246" y="38729"/>
                    <a:pt x="16646" y="37728"/>
                  </a:cubicBezTo>
                  <a:cubicBezTo>
                    <a:pt x="14178" y="35226"/>
                    <a:pt x="11976" y="32191"/>
                    <a:pt x="10508" y="28988"/>
                  </a:cubicBezTo>
                  <a:cubicBezTo>
                    <a:pt x="9074" y="25786"/>
                    <a:pt x="8340" y="22183"/>
                    <a:pt x="8841" y="18681"/>
                  </a:cubicBezTo>
                  <a:cubicBezTo>
                    <a:pt x="9308" y="15512"/>
                    <a:pt x="10775" y="12543"/>
                    <a:pt x="11476" y="9441"/>
                  </a:cubicBezTo>
                  <a:cubicBezTo>
                    <a:pt x="12176" y="6305"/>
                    <a:pt x="11843" y="2136"/>
                    <a:pt x="9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79;p17">
              <a:extLst>
                <a:ext uri="{FF2B5EF4-FFF2-40B4-BE49-F238E27FC236}">
                  <a16:creationId xmlns:a16="http://schemas.microsoft.com/office/drawing/2014/main" id="{AF843C96-FD7B-C892-109B-3CAE354C222C}"/>
                </a:ext>
              </a:extLst>
            </p:cNvPr>
            <p:cNvSpPr/>
            <p:nvPr/>
          </p:nvSpPr>
          <p:spPr>
            <a:xfrm>
              <a:off x="7493665" y="2241904"/>
              <a:ext cx="279919" cy="675341"/>
            </a:xfrm>
            <a:custGeom>
              <a:avLst/>
              <a:gdLst/>
              <a:ahLst/>
              <a:cxnLst/>
              <a:rect l="l" t="t" r="r" b="b"/>
              <a:pathLst>
                <a:path w="16647" h="40163" extrusionOk="0">
                  <a:moveTo>
                    <a:pt x="9441" y="1"/>
                  </a:moveTo>
                  <a:cubicBezTo>
                    <a:pt x="5672" y="3370"/>
                    <a:pt x="2736" y="7773"/>
                    <a:pt x="1402" y="12610"/>
                  </a:cubicBezTo>
                  <a:cubicBezTo>
                    <a:pt x="1" y="17480"/>
                    <a:pt x="301" y="22817"/>
                    <a:pt x="2469" y="27387"/>
                  </a:cubicBezTo>
                  <a:cubicBezTo>
                    <a:pt x="5005" y="32724"/>
                    <a:pt x="9808" y="36527"/>
                    <a:pt x="14445" y="40163"/>
                  </a:cubicBezTo>
                  <a:cubicBezTo>
                    <a:pt x="15412" y="39562"/>
                    <a:pt x="16246" y="38729"/>
                    <a:pt x="16646" y="37728"/>
                  </a:cubicBezTo>
                  <a:cubicBezTo>
                    <a:pt x="14178" y="35226"/>
                    <a:pt x="11976" y="32191"/>
                    <a:pt x="10508" y="28988"/>
                  </a:cubicBezTo>
                  <a:cubicBezTo>
                    <a:pt x="9074" y="25786"/>
                    <a:pt x="8340" y="22183"/>
                    <a:pt x="8841" y="18681"/>
                  </a:cubicBezTo>
                  <a:cubicBezTo>
                    <a:pt x="9308" y="15512"/>
                    <a:pt x="10775" y="12543"/>
                    <a:pt x="11476" y="9441"/>
                  </a:cubicBezTo>
                  <a:cubicBezTo>
                    <a:pt x="12176" y="6305"/>
                    <a:pt x="11843" y="2136"/>
                    <a:pt x="9441" y="1"/>
                  </a:cubicBezTo>
                  <a:close/>
                </a:path>
              </a:pathLst>
            </a:custGeom>
            <a:solidFill>
              <a:srgbClr val="000000">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80;p17">
              <a:extLst>
                <a:ext uri="{FF2B5EF4-FFF2-40B4-BE49-F238E27FC236}">
                  <a16:creationId xmlns:a16="http://schemas.microsoft.com/office/drawing/2014/main" id="{F472E829-D7F9-5951-1BC4-861E5BEBE636}"/>
                </a:ext>
              </a:extLst>
            </p:cNvPr>
            <p:cNvSpPr/>
            <p:nvPr/>
          </p:nvSpPr>
          <p:spPr>
            <a:xfrm>
              <a:off x="7619879" y="2278376"/>
              <a:ext cx="30301" cy="30301"/>
            </a:xfrm>
            <a:custGeom>
              <a:avLst/>
              <a:gdLst/>
              <a:ahLst/>
              <a:cxnLst/>
              <a:rect l="l" t="t" r="r" b="b"/>
              <a:pathLst>
                <a:path w="1802" h="1802" extrusionOk="0">
                  <a:moveTo>
                    <a:pt x="0" y="0"/>
                  </a:moveTo>
                  <a:lnTo>
                    <a:pt x="0" y="1801"/>
                  </a:lnTo>
                  <a:lnTo>
                    <a:pt x="1802" y="1801"/>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81;p17">
              <a:extLst>
                <a:ext uri="{FF2B5EF4-FFF2-40B4-BE49-F238E27FC236}">
                  <a16:creationId xmlns:a16="http://schemas.microsoft.com/office/drawing/2014/main" id="{058B1193-FD28-367E-D3A6-56CF0C115532}"/>
                </a:ext>
              </a:extLst>
            </p:cNvPr>
            <p:cNvSpPr/>
            <p:nvPr/>
          </p:nvSpPr>
          <p:spPr>
            <a:xfrm>
              <a:off x="7559866" y="2329965"/>
              <a:ext cx="29746" cy="30317"/>
            </a:xfrm>
            <a:custGeom>
              <a:avLst/>
              <a:gdLst/>
              <a:ahLst/>
              <a:cxnLst/>
              <a:rect l="l" t="t" r="r" b="b"/>
              <a:pathLst>
                <a:path w="1769" h="1803" extrusionOk="0">
                  <a:moveTo>
                    <a:pt x="0" y="1"/>
                  </a:moveTo>
                  <a:lnTo>
                    <a:pt x="0"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82;p17">
              <a:extLst>
                <a:ext uri="{FF2B5EF4-FFF2-40B4-BE49-F238E27FC236}">
                  <a16:creationId xmlns:a16="http://schemas.microsoft.com/office/drawing/2014/main" id="{A2FC394E-E73E-B66B-E6F7-353B13B6DCBF}"/>
                </a:ext>
              </a:extLst>
            </p:cNvPr>
            <p:cNvSpPr/>
            <p:nvPr/>
          </p:nvSpPr>
          <p:spPr>
            <a:xfrm>
              <a:off x="7619879" y="2329965"/>
              <a:ext cx="30301" cy="30317"/>
            </a:xfrm>
            <a:custGeom>
              <a:avLst/>
              <a:gdLst/>
              <a:ahLst/>
              <a:cxnLst/>
              <a:rect l="l" t="t" r="r" b="b"/>
              <a:pathLst>
                <a:path w="1802" h="1803" extrusionOk="0">
                  <a:moveTo>
                    <a:pt x="0" y="1"/>
                  </a:moveTo>
                  <a:lnTo>
                    <a:pt x="0"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83;p17">
              <a:extLst>
                <a:ext uri="{FF2B5EF4-FFF2-40B4-BE49-F238E27FC236}">
                  <a16:creationId xmlns:a16="http://schemas.microsoft.com/office/drawing/2014/main" id="{858637F9-B1BA-E46F-9DBA-F02363D4B3DE}"/>
                </a:ext>
              </a:extLst>
            </p:cNvPr>
            <p:cNvSpPr/>
            <p:nvPr/>
          </p:nvSpPr>
          <p:spPr>
            <a:xfrm>
              <a:off x="7679891" y="2329965"/>
              <a:ext cx="29746" cy="30317"/>
            </a:xfrm>
            <a:custGeom>
              <a:avLst/>
              <a:gdLst/>
              <a:ahLst/>
              <a:cxnLst/>
              <a:rect l="l" t="t" r="r" b="b"/>
              <a:pathLst>
                <a:path w="1769" h="1803" extrusionOk="0">
                  <a:moveTo>
                    <a:pt x="1" y="1"/>
                  </a:moveTo>
                  <a:lnTo>
                    <a:pt x="1"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84;p17">
              <a:extLst>
                <a:ext uri="{FF2B5EF4-FFF2-40B4-BE49-F238E27FC236}">
                  <a16:creationId xmlns:a16="http://schemas.microsoft.com/office/drawing/2014/main" id="{A347CCF7-73A3-D73B-7663-1745818C7623}"/>
                </a:ext>
              </a:extLst>
            </p:cNvPr>
            <p:cNvSpPr/>
            <p:nvPr/>
          </p:nvSpPr>
          <p:spPr>
            <a:xfrm>
              <a:off x="7799362" y="2329965"/>
              <a:ext cx="30301" cy="30317"/>
            </a:xfrm>
            <a:custGeom>
              <a:avLst/>
              <a:gdLst/>
              <a:ahLst/>
              <a:cxnLst/>
              <a:rect l="l" t="t" r="r" b="b"/>
              <a:pathLst>
                <a:path w="1802" h="1803"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85;p17">
              <a:extLst>
                <a:ext uri="{FF2B5EF4-FFF2-40B4-BE49-F238E27FC236}">
                  <a16:creationId xmlns:a16="http://schemas.microsoft.com/office/drawing/2014/main" id="{535847A4-B8E7-597B-6D3D-90757B7DCA39}"/>
                </a:ext>
              </a:extLst>
            </p:cNvPr>
            <p:cNvSpPr/>
            <p:nvPr/>
          </p:nvSpPr>
          <p:spPr>
            <a:xfrm>
              <a:off x="7559866" y="2381570"/>
              <a:ext cx="29746" cy="29746"/>
            </a:xfrm>
            <a:custGeom>
              <a:avLst/>
              <a:gdLst/>
              <a:ahLst/>
              <a:cxnLst/>
              <a:rect l="l" t="t" r="r" b="b"/>
              <a:pathLst>
                <a:path w="1769" h="1769" extrusionOk="0">
                  <a:moveTo>
                    <a:pt x="0" y="1"/>
                  </a:moveTo>
                  <a:lnTo>
                    <a:pt x="0" y="1769"/>
                  </a:lnTo>
                  <a:lnTo>
                    <a:pt x="1768" y="1769"/>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86;p17">
              <a:extLst>
                <a:ext uri="{FF2B5EF4-FFF2-40B4-BE49-F238E27FC236}">
                  <a16:creationId xmlns:a16="http://schemas.microsoft.com/office/drawing/2014/main" id="{BFC09F63-BF44-9537-1D92-D24CE6103CC5}"/>
                </a:ext>
              </a:extLst>
            </p:cNvPr>
            <p:cNvSpPr/>
            <p:nvPr/>
          </p:nvSpPr>
          <p:spPr>
            <a:xfrm>
              <a:off x="7619879" y="2381570"/>
              <a:ext cx="30301" cy="29746"/>
            </a:xfrm>
            <a:custGeom>
              <a:avLst/>
              <a:gdLst/>
              <a:ahLst/>
              <a:cxnLst/>
              <a:rect l="l" t="t" r="r" b="b"/>
              <a:pathLst>
                <a:path w="1802" h="1769" extrusionOk="0">
                  <a:moveTo>
                    <a:pt x="0" y="1"/>
                  </a:moveTo>
                  <a:lnTo>
                    <a:pt x="0" y="1769"/>
                  </a:lnTo>
                  <a:lnTo>
                    <a:pt x="1802" y="1769"/>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87;p17">
              <a:extLst>
                <a:ext uri="{FF2B5EF4-FFF2-40B4-BE49-F238E27FC236}">
                  <a16:creationId xmlns:a16="http://schemas.microsoft.com/office/drawing/2014/main" id="{0B22F527-8636-A8C4-6E67-0AC49F6AFBCA}"/>
                </a:ext>
              </a:extLst>
            </p:cNvPr>
            <p:cNvSpPr/>
            <p:nvPr/>
          </p:nvSpPr>
          <p:spPr>
            <a:xfrm>
              <a:off x="7679891" y="2381570"/>
              <a:ext cx="29746" cy="29746"/>
            </a:xfrm>
            <a:custGeom>
              <a:avLst/>
              <a:gdLst/>
              <a:ahLst/>
              <a:cxnLst/>
              <a:rect l="l" t="t" r="r" b="b"/>
              <a:pathLst>
                <a:path w="1769" h="1769" extrusionOk="0">
                  <a:moveTo>
                    <a:pt x="1" y="1"/>
                  </a:moveTo>
                  <a:lnTo>
                    <a:pt x="1" y="1769"/>
                  </a:lnTo>
                  <a:lnTo>
                    <a:pt x="1768" y="1769"/>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88;p17">
              <a:extLst>
                <a:ext uri="{FF2B5EF4-FFF2-40B4-BE49-F238E27FC236}">
                  <a16:creationId xmlns:a16="http://schemas.microsoft.com/office/drawing/2014/main" id="{8336A81F-15A1-B9CD-B99D-D25223D1407F}"/>
                </a:ext>
              </a:extLst>
            </p:cNvPr>
            <p:cNvSpPr/>
            <p:nvPr/>
          </p:nvSpPr>
          <p:spPr>
            <a:xfrm>
              <a:off x="7499836" y="2433176"/>
              <a:ext cx="30317" cy="30301"/>
            </a:xfrm>
            <a:custGeom>
              <a:avLst/>
              <a:gdLst/>
              <a:ahLst/>
              <a:cxnLst/>
              <a:rect l="l" t="t" r="r" b="b"/>
              <a:pathLst>
                <a:path w="1803" h="1802"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89;p17">
              <a:extLst>
                <a:ext uri="{FF2B5EF4-FFF2-40B4-BE49-F238E27FC236}">
                  <a16:creationId xmlns:a16="http://schemas.microsoft.com/office/drawing/2014/main" id="{F62BAEFB-6E3A-3FB8-117E-ACE32472FE52}"/>
                </a:ext>
              </a:extLst>
            </p:cNvPr>
            <p:cNvSpPr/>
            <p:nvPr/>
          </p:nvSpPr>
          <p:spPr>
            <a:xfrm>
              <a:off x="7559866" y="2433176"/>
              <a:ext cx="29746" cy="30301"/>
            </a:xfrm>
            <a:custGeom>
              <a:avLst/>
              <a:gdLst/>
              <a:ahLst/>
              <a:cxnLst/>
              <a:rect l="l" t="t" r="r" b="b"/>
              <a:pathLst>
                <a:path w="1769" h="1802" extrusionOk="0">
                  <a:moveTo>
                    <a:pt x="0" y="1"/>
                  </a:moveTo>
                  <a:lnTo>
                    <a:pt x="0"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90;p17">
              <a:extLst>
                <a:ext uri="{FF2B5EF4-FFF2-40B4-BE49-F238E27FC236}">
                  <a16:creationId xmlns:a16="http://schemas.microsoft.com/office/drawing/2014/main" id="{5389BA8B-87E6-045C-5688-B68BA763BF17}"/>
                </a:ext>
              </a:extLst>
            </p:cNvPr>
            <p:cNvSpPr/>
            <p:nvPr/>
          </p:nvSpPr>
          <p:spPr>
            <a:xfrm>
              <a:off x="7619879" y="2433176"/>
              <a:ext cx="30301" cy="30301"/>
            </a:xfrm>
            <a:custGeom>
              <a:avLst/>
              <a:gdLst/>
              <a:ahLst/>
              <a:cxnLst/>
              <a:rect l="l" t="t" r="r" b="b"/>
              <a:pathLst>
                <a:path w="1802" h="1802" extrusionOk="0">
                  <a:moveTo>
                    <a:pt x="0" y="1"/>
                  </a:moveTo>
                  <a:lnTo>
                    <a:pt x="0"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91;p17">
              <a:extLst>
                <a:ext uri="{FF2B5EF4-FFF2-40B4-BE49-F238E27FC236}">
                  <a16:creationId xmlns:a16="http://schemas.microsoft.com/office/drawing/2014/main" id="{57C83225-E52D-17B9-3F29-57513B29CC5C}"/>
                </a:ext>
              </a:extLst>
            </p:cNvPr>
            <p:cNvSpPr/>
            <p:nvPr/>
          </p:nvSpPr>
          <p:spPr>
            <a:xfrm>
              <a:off x="7679891" y="2433176"/>
              <a:ext cx="29746" cy="30301"/>
            </a:xfrm>
            <a:custGeom>
              <a:avLst/>
              <a:gdLst/>
              <a:ahLst/>
              <a:cxnLst/>
              <a:rect l="l" t="t" r="r" b="b"/>
              <a:pathLst>
                <a:path w="1769" h="1802" extrusionOk="0">
                  <a:moveTo>
                    <a:pt x="1" y="1"/>
                  </a:moveTo>
                  <a:lnTo>
                    <a:pt x="1"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92;p17">
              <a:extLst>
                <a:ext uri="{FF2B5EF4-FFF2-40B4-BE49-F238E27FC236}">
                  <a16:creationId xmlns:a16="http://schemas.microsoft.com/office/drawing/2014/main" id="{303F763F-33DF-FDF8-AB7C-CCCCD104E3BF}"/>
                </a:ext>
              </a:extLst>
            </p:cNvPr>
            <p:cNvSpPr/>
            <p:nvPr/>
          </p:nvSpPr>
          <p:spPr>
            <a:xfrm>
              <a:off x="7499836" y="2484227"/>
              <a:ext cx="30317" cy="30301"/>
            </a:xfrm>
            <a:custGeom>
              <a:avLst/>
              <a:gdLst/>
              <a:ahLst/>
              <a:cxnLst/>
              <a:rect l="l" t="t" r="r" b="b"/>
              <a:pathLst>
                <a:path w="1803" h="1802" extrusionOk="0">
                  <a:moveTo>
                    <a:pt x="1" y="0"/>
                  </a:moveTo>
                  <a:lnTo>
                    <a:pt x="1" y="1801"/>
                  </a:lnTo>
                  <a:lnTo>
                    <a:pt x="1802" y="1801"/>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93;p17">
              <a:extLst>
                <a:ext uri="{FF2B5EF4-FFF2-40B4-BE49-F238E27FC236}">
                  <a16:creationId xmlns:a16="http://schemas.microsoft.com/office/drawing/2014/main" id="{0B4D61FC-4B56-A523-1151-AD67ECD8FD34}"/>
                </a:ext>
              </a:extLst>
            </p:cNvPr>
            <p:cNvSpPr/>
            <p:nvPr/>
          </p:nvSpPr>
          <p:spPr>
            <a:xfrm>
              <a:off x="7559866" y="2484227"/>
              <a:ext cx="29746" cy="30301"/>
            </a:xfrm>
            <a:custGeom>
              <a:avLst/>
              <a:gdLst/>
              <a:ahLst/>
              <a:cxnLst/>
              <a:rect l="l" t="t" r="r" b="b"/>
              <a:pathLst>
                <a:path w="1769" h="1802" extrusionOk="0">
                  <a:moveTo>
                    <a:pt x="0" y="0"/>
                  </a:moveTo>
                  <a:lnTo>
                    <a:pt x="0" y="1801"/>
                  </a:lnTo>
                  <a:lnTo>
                    <a:pt x="1768" y="1801"/>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94;p17">
              <a:extLst>
                <a:ext uri="{FF2B5EF4-FFF2-40B4-BE49-F238E27FC236}">
                  <a16:creationId xmlns:a16="http://schemas.microsoft.com/office/drawing/2014/main" id="{7DAEF367-42DC-F322-684E-6550A8E873CC}"/>
                </a:ext>
              </a:extLst>
            </p:cNvPr>
            <p:cNvSpPr/>
            <p:nvPr/>
          </p:nvSpPr>
          <p:spPr>
            <a:xfrm>
              <a:off x="7619879" y="2484227"/>
              <a:ext cx="30301" cy="30301"/>
            </a:xfrm>
            <a:custGeom>
              <a:avLst/>
              <a:gdLst/>
              <a:ahLst/>
              <a:cxnLst/>
              <a:rect l="l" t="t" r="r" b="b"/>
              <a:pathLst>
                <a:path w="1802" h="1802" extrusionOk="0">
                  <a:moveTo>
                    <a:pt x="0" y="0"/>
                  </a:moveTo>
                  <a:lnTo>
                    <a:pt x="0" y="1801"/>
                  </a:lnTo>
                  <a:lnTo>
                    <a:pt x="1802" y="1801"/>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95;p17">
              <a:extLst>
                <a:ext uri="{FF2B5EF4-FFF2-40B4-BE49-F238E27FC236}">
                  <a16:creationId xmlns:a16="http://schemas.microsoft.com/office/drawing/2014/main" id="{55BA1793-6C81-9258-E4D5-FA54D9AB02C2}"/>
                </a:ext>
              </a:extLst>
            </p:cNvPr>
            <p:cNvSpPr/>
            <p:nvPr/>
          </p:nvSpPr>
          <p:spPr>
            <a:xfrm>
              <a:off x="7679891" y="2484227"/>
              <a:ext cx="29746" cy="30301"/>
            </a:xfrm>
            <a:custGeom>
              <a:avLst/>
              <a:gdLst/>
              <a:ahLst/>
              <a:cxnLst/>
              <a:rect l="l" t="t" r="r" b="b"/>
              <a:pathLst>
                <a:path w="1769" h="1802" extrusionOk="0">
                  <a:moveTo>
                    <a:pt x="1" y="0"/>
                  </a:moveTo>
                  <a:lnTo>
                    <a:pt x="1" y="1801"/>
                  </a:lnTo>
                  <a:lnTo>
                    <a:pt x="1768" y="1801"/>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96;p17">
              <a:extLst>
                <a:ext uri="{FF2B5EF4-FFF2-40B4-BE49-F238E27FC236}">
                  <a16:creationId xmlns:a16="http://schemas.microsoft.com/office/drawing/2014/main" id="{0EB035C7-E023-1803-EBB8-3CF9F323319A}"/>
                </a:ext>
              </a:extLst>
            </p:cNvPr>
            <p:cNvSpPr/>
            <p:nvPr/>
          </p:nvSpPr>
          <p:spPr>
            <a:xfrm>
              <a:off x="7739904" y="2484227"/>
              <a:ext cx="30317" cy="30301"/>
            </a:xfrm>
            <a:custGeom>
              <a:avLst/>
              <a:gdLst/>
              <a:ahLst/>
              <a:cxnLst/>
              <a:rect l="l" t="t" r="r" b="b"/>
              <a:pathLst>
                <a:path w="1803" h="1802" extrusionOk="0">
                  <a:moveTo>
                    <a:pt x="1" y="0"/>
                  </a:moveTo>
                  <a:lnTo>
                    <a:pt x="1" y="1801"/>
                  </a:lnTo>
                  <a:lnTo>
                    <a:pt x="1802" y="1801"/>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97;p17">
              <a:extLst>
                <a:ext uri="{FF2B5EF4-FFF2-40B4-BE49-F238E27FC236}">
                  <a16:creationId xmlns:a16="http://schemas.microsoft.com/office/drawing/2014/main" id="{43D88C97-3CEC-CC6C-0FB0-773A53CF894B}"/>
                </a:ext>
              </a:extLst>
            </p:cNvPr>
            <p:cNvSpPr/>
            <p:nvPr/>
          </p:nvSpPr>
          <p:spPr>
            <a:xfrm>
              <a:off x="7499836" y="2535832"/>
              <a:ext cx="30317" cy="30301"/>
            </a:xfrm>
            <a:custGeom>
              <a:avLst/>
              <a:gdLst/>
              <a:ahLst/>
              <a:cxnLst/>
              <a:rect l="l" t="t" r="r" b="b"/>
              <a:pathLst>
                <a:path w="1803" h="1802" extrusionOk="0">
                  <a:moveTo>
                    <a:pt x="1" y="0"/>
                  </a:moveTo>
                  <a:lnTo>
                    <a:pt x="1" y="1801"/>
                  </a:lnTo>
                  <a:lnTo>
                    <a:pt x="1802" y="1801"/>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98;p17">
              <a:extLst>
                <a:ext uri="{FF2B5EF4-FFF2-40B4-BE49-F238E27FC236}">
                  <a16:creationId xmlns:a16="http://schemas.microsoft.com/office/drawing/2014/main" id="{B773C2D1-B12D-93CF-6C72-EB0F2FA25215}"/>
                </a:ext>
              </a:extLst>
            </p:cNvPr>
            <p:cNvSpPr/>
            <p:nvPr/>
          </p:nvSpPr>
          <p:spPr>
            <a:xfrm>
              <a:off x="7559866" y="2535832"/>
              <a:ext cx="29746" cy="30301"/>
            </a:xfrm>
            <a:custGeom>
              <a:avLst/>
              <a:gdLst/>
              <a:ahLst/>
              <a:cxnLst/>
              <a:rect l="l" t="t" r="r" b="b"/>
              <a:pathLst>
                <a:path w="1769" h="1802" extrusionOk="0">
                  <a:moveTo>
                    <a:pt x="0" y="0"/>
                  </a:moveTo>
                  <a:lnTo>
                    <a:pt x="0" y="1801"/>
                  </a:lnTo>
                  <a:lnTo>
                    <a:pt x="1768" y="1801"/>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99;p17">
              <a:extLst>
                <a:ext uri="{FF2B5EF4-FFF2-40B4-BE49-F238E27FC236}">
                  <a16:creationId xmlns:a16="http://schemas.microsoft.com/office/drawing/2014/main" id="{910A05D9-DEF8-F95E-6D58-C64F731E9D07}"/>
                </a:ext>
              </a:extLst>
            </p:cNvPr>
            <p:cNvSpPr/>
            <p:nvPr/>
          </p:nvSpPr>
          <p:spPr>
            <a:xfrm>
              <a:off x="7619879" y="2535832"/>
              <a:ext cx="30301" cy="30301"/>
            </a:xfrm>
            <a:custGeom>
              <a:avLst/>
              <a:gdLst/>
              <a:ahLst/>
              <a:cxnLst/>
              <a:rect l="l" t="t" r="r" b="b"/>
              <a:pathLst>
                <a:path w="1802" h="1802" extrusionOk="0">
                  <a:moveTo>
                    <a:pt x="0" y="0"/>
                  </a:moveTo>
                  <a:lnTo>
                    <a:pt x="0" y="1801"/>
                  </a:lnTo>
                  <a:lnTo>
                    <a:pt x="1802" y="1801"/>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00;p17">
              <a:extLst>
                <a:ext uri="{FF2B5EF4-FFF2-40B4-BE49-F238E27FC236}">
                  <a16:creationId xmlns:a16="http://schemas.microsoft.com/office/drawing/2014/main" id="{55FD445D-A4AE-67AB-9813-5A9E2EDD6DE4}"/>
                </a:ext>
              </a:extLst>
            </p:cNvPr>
            <p:cNvSpPr/>
            <p:nvPr/>
          </p:nvSpPr>
          <p:spPr>
            <a:xfrm>
              <a:off x="7679891" y="2535832"/>
              <a:ext cx="29746" cy="30301"/>
            </a:xfrm>
            <a:custGeom>
              <a:avLst/>
              <a:gdLst/>
              <a:ahLst/>
              <a:cxnLst/>
              <a:rect l="l" t="t" r="r" b="b"/>
              <a:pathLst>
                <a:path w="1769" h="1802" extrusionOk="0">
                  <a:moveTo>
                    <a:pt x="1" y="0"/>
                  </a:moveTo>
                  <a:lnTo>
                    <a:pt x="1" y="1801"/>
                  </a:lnTo>
                  <a:lnTo>
                    <a:pt x="1768" y="1801"/>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01;p17">
              <a:extLst>
                <a:ext uri="{FF2B5EF4-FFF2-40B4-BE49-F238E27FC236}">
                  <a16:creationId xmlns:a16="http://schemas.microsoft.com/office/drawing/2014/main" id="{09BD29D2-33DE-5C51-7645-3595B46AB501}"/>
                </a:ext>
              </a:extLst>
            </p:cNvPr>
            <p:cNvSpPr/>
            <p:nvPr/>
          </p:nvSpPr>
          <p:spPr>
            <a:xfrm>
              <a:off x="7499836" y="2587421"/>
              <a:ext cx="30317" cy="30317"/>
            </a:xfrm>
            <a:custGeom>
              <a:avLst/>
              <a:gdLst/>
              <a:ahLst/>
              <a:cxnLst/>
              <a:rect l="l" t="t" r="r" b="b"/>
              <a:pathLst>
                <a:path w="1803" h="1803"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02;p17">
              <a:extLst>
                <a:ext uri="{FF2B5EF4-FFF2-40B4-BE49-F238E27FC236}">
                  <a16:creationId xmlns:a16="http://schemas.microsoft.com/office/drawing/2014/main" id="{C4FD22A6-0E63-C511-A218-C5EF2848C6C0}"/>
                </a:ext>
              </a:extLst>
            </p:cNvPr>
            <p:cNvSpPr/>
            <p:nvPr/>
          </p:nvSpPr>
          <p:spPr>
            <a:xfrm>
              <a:off x="7559866" y="2587421"/>
              <a:ext cx="29746" cy="30317"/>
            </a:xfrm>
            <a:custGeom>
              <a:avLst/>
              <a:gdLst/>
              <a:ahLst/>
              <a:cxnLst/>
              <a:rect l="l" t="t" r="r" b="b"/>
              <a:pathLst>
                <a:path w="1769" h="1803" extrusionOk="0">
                  <a:moveTo>
                    <a:pt x="0" y="1"/>
                  </a:moveTo>
                  <a:lnTo>
                    <a:pt x="0"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03;p17">
              <a:extLst>
                <a:ext uri="{FF2B5EF4-FFF2-40B4-BE49-F238E27FC236}">
                  <a16:creationId xmlns:a16="http://schemas.microsoft.com/office/drawing/2014/main" id="{E8740AA9-A465-0D8D-01D0-E180D3E43F41}"/>
                </a:ext>
              </a:extLst>
            </p:cNvPr>
            <p:cNvSpPr/>
            <p:nvPr/>
          </p:nvSpPr>
          <p:spPr>
            <a:xfrm>
              <a:off x="7619879" y="2587421"/>
              <a:ext cx="30301" cy="30317"/>
            </a:xfrm>
            <a:custGeom>
              <a:avLst/>
              <a:gdLst/>
              <a:ahLst/>
              <a:cxnLst/>
              <a:rect l="l" t="t" r="r" b="b"/>
              <a:pathLst>
                <a:path w="1802" h="1803" extrusionOk="0">
                  <a:moveTo>
                    <a:pt x="0" y="1"/>
                  </a:moveTo>
                  <a:lnTo>
                    <a:pt x="0"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04;p17">
              <a:extLst>
                <a:ext uri="{FF2B5EF4-FFF2-40B4-BE49-F238E27FC236}">
                  <a16:creationId xmlns:a16="http://schemas.microsoft.com/office/drawing/2014/main" id="{681138B0-76C0-94B3-8180-FCBAC32E2424}"/>
                </a:ext>
              </a:extLst>
            </p:cNvPr>
            <p:cNvSpPr/>
            <p:nvPr/>
          </p:nvSpPr>
          <p:spPr>
            <a:xfrm>
              <a:off x="7499836" y="2638472"/>
              <a:ext cx="30317" cy="30301"/>
            </a:xfrm>
            <a:custGeom>
              <a:avLst/>
              <a:gdLst/>
              <a:ahLst/>
              <a:cxnLst/>
              <a:rect l="l" t="t" r="r" b="b"/>
              <a:pathLst>
                <a:path w="1803" h="1802" extrusionOk="0">
                  <a:moveTo>
                    <a:pt x="1" y="0"/>
                  </a:moveTo>
                  <a:lnTo>
                    <a:pt x="1"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05;p17">
              <a:extLst>
                <a:ext uri="{FF2B5EF4-FFF2-40B4-BE49-F238E27FC236}">
                  <a16:creationId xmlns:a16="http://schemas.microsoft.com/office/drawing/2014/main" id="{73346A0D-B807-A9DB-E5DF-17DFB1F1920D}"/>
                </a:ext>
              </a:extLst>
            </p:cNvPr>
            <p:cNvSpPr/>
            <p:nvPr/>
          </p:nvSpPr>
          <p:spPr>
            <a:xfrm>
              <a:off x="7559866" y="2638472"/>
              <a:ext cx="29746" cy="30301"/>
            </a:xfrm>
            <a:custGeom>
              <a:avLst/>
              <a:gdLst/>
              <a:ahLst/>
              <a:cxnLst/>
              <a:rect l="l" t="t" r="r" b="b"/>
              <a:pathLst>
                <a:path w="1769" h="1802" extrusionOk="0">
                  <a:moveTo>
                    <a:pt x="0" y="0"/>
                  </a:moveTo>
                  <a:lnTo>
                    <a:pt x="0" y="1802"/>
                  </a:lnTo>
                  <a:lnTo>
                    <a:pt x="1768" y="1802"/>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06;p17">
              <a:extLst>
                <a:ext uri="{FF2B5EF4-FFF2-40B4-BE49-F238E27FC236}">
                  <a16:creationId xmlns:a16="http://schemas.microsoft.com/office/drawing/2014/main" id="{473A16C6-5168-E584-9419-C187983B6C12}"/>
                </a:ext>
              </a:extLst>
            </p:cNvPr>
            <p:cNvSpPr/>
            <p:nvPr/>
          </p:nvSpPr>
          <p:spPr>
            <a:xfrm>
              <a:off x="7619879" y="2638472"/>
              <a:ext cx="30301" cy="30301"/>
            </a:xfrm>
            <a:custGeom>
              <a:avLst/>
              <a:gdLst/>
              <a:ahLst/>
              <a:cxnLst/>
              <a:rect l="l" t="t" r="r" b="b"/>
              <a:pathLst>
                <a:path w="1802" h="1802" extrusionOk="0">
                  <a:moveTo>
                    <a:pt x="0" y="0"/>
                  </a:moveTo>
                  <a:lnTo>
                    <a:pt x="0"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07;p17">
              <a:extLst>
                <a:ext uri="{FF2B5EF4-FFF2-40B4-BE49-F238E27FC236}">
                  <a16:creationId xmlns:a16="http://schemas.microsoft.com/office/drawing/2014/main" id="{0126BCE4-6730-053A-97D0-4DD5A3BAA59E}"/>
                </a:ext>
              </a:extLst>
            </p:cNvPr>
            <p:cNvSpPr/>
            <p:nvPr/>
          </p:nvSpPr>
          <p:spPr>
            <a:xfrm>
              <a:off x="7439824" y="2690632"/>
              <a:ext cx="30301" cy="30301"/>
            </a:xfrm>
            <a:custGeom>
              <a:avLst/>
              <a:gdLst/>
              <a:ahLst/>
              <a:cxnLst/>
              <a:rect l="l" t="t" r="r" b="b"/>
              <a:pathLst>
                <a:path w="1802" h="1802"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08;p17">
              <a:extLst>
                <a:ext uri="{FF2B5EF4-FFF2-40B4-BE49-F238E27FC236}">
                  <a16:creationId xmlns:a16="http://schemas.microsoft.com/office/drawing/2014/main" id="{6658C6C6-CCE6-9283-D3BB-88A254F921FA}"/>
                </a:ext>
              </a:extLst>
            </p:cNvPr>
            <p:cNvSpPr/>
            <p:nvPr/>
          </p:nvSpPr>
          <p:spPr>
            <a:xfrm>
              <a:off x="7499836" y="2690632"/>
              <a:ext cx="30317" cy="30301"/>
            </a:xfrm>
            <a:custGeom>
              <a:avLst/>
              <a:gdLst/>
              <a:ahLst/>
              <a:cxnLst/>
              <a:rect l="l" t="t" r="r" b="b"/>
              <a:pathLst>
                <a:path w="1803" h="1802"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09;p17">
              <a:extLst>
                <a:ext uri="{FF2B5EF4-FFF2-40B4-BE49-F238E27FC236}">
                  <a16:creationId xmlns:a16="http://schemas.microsoft.com/office/drawing/2014/main" id="{3B509D3D-AD07-D1C7-4DDE-1AE5FAF9F676}"/>
                </a:ext>
              </a:extLst>
            </p:cNvPr>
            <p:cNvSpPr/>
            <p:nvPr/>
          </p:nvSpPr>
          <p:spPr>
            <a:xfrm>
              <a:off x="7559866" y="2690632"/>
              <a:ext cx="29746" cy="30301"/>
            </a:xfrm>
            <a:custGeom>
              <a:avLst/>
              <a:gdLst/>
              <a:ahLst/>
              <a:cxnLst/>
              <a:rect l="l" t="t" r="r" b="b"/>
              <a:pathLst>
                <a:path w="1769" h="1802" extrusionOk="0">
                  <a:moveTo>
                    <a:pt x="0" y="1"/>
                  </a:moveTo>
                  <a:lnTo>
                    <a:pt x="0"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10;p17">
              <a:extLst>
                <a:ext uri="{FF2B5EF4-FFF2-40B4-BE49-F238E27FC236}">
                  <a16:creationId xmlns:a16="http://schemas.microsoft.com/office/drawing/2014/main" id="{DDA3C7A5-BDB5-C5D9-71E0-9664A8FB69D4}"/>
                </a:ext>
              </a:extLst>
            </p:cNvPr>
            <p:cNvSpPr/>
            <p:nvPr/>
          </p:nvSpPr>
          <p:spPr>
            <a:xfrm>
              <a:off x="7619879" y="2690632"/>
              <a:ext cx="30301" cy="30301"/>
            </a:xfrm>
            <a:custGeom>
              <a:avLst/>
              <a:gdLst/>
              <a:ahLst/>
              <a:cxnLst/>
              <a:rect l="l" t="t" r="r" b="b"/>
              <a:pathLst>
                <a:path w="1802" h="1802" extrusionOk="0">
                  <a:moveTo>
                    <a:pt x="0" y="1"/>
                  </a:moveTo>
                  <a:lnTo>
                    <a:pt x="0"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11;p17">
              <a:extLst>
                <a:ext uri="{FF2B5EF4-FFF2-40B4-BE49-F238E27FC236}">
                  <a16:creationId xmlns:a16="http://schemas.microsoft.com/office/drawing/2014/main" id="{3486F15F-2B76-CA84-189C-2E7F2B3D61A8}"/>
                </a:ext>
              </a:extLst>
            </p:cNvPr>
            <p:cNvSpPr/>
            <p:nvPr/>
          </p:nvSpPr>
          <p:spPr>
            <a:xfrm>
              <a:off x="7439824" y="2741683"/>
              <a:ext cx="30301" cy="30301"/>
            </a:xfrm>
            <a:custGeom>
              <a:avLst/>
              <a:gdLst/>
              <a:ahLst/>
              <a:cxnLst/>
              <a:rect l="l" t="t" r="r" b="b"/>
              <a:pathLst>
                <a:path w="1802" h="1802" extrusionOk="0">
                  <a:moveTo>
                    <a:pt x="1" y="0"/>
                  </a:moveTo>
                  <a:lnTo>
                    <a:pt x="1" y="1801"/>
                  </a:lnTo>
                  <a:lnTo>
                    <a:pt x="1802" y="1801"/>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12;p17">
              <a:extLst>
                <a:ext uri="{FF2B5EF4-FFF2-40B4-BE49-F238E27FC236}">
                  <a16:creationId xmlns:a16="http://schemas.microsoft.com/office/drawing/2014/main" id="{0BEAC556-6AB7-A647-1A24-AB977B4B1F18}"/>
                </a:ext>
              </a:extLst>
            </p:cNvPr>
            <p:cNvSpPr/>
            <p:nvPr/>
          </p:nvSpPr>
          <p:spPr>
            <a:xfrm>
              <a:off x="7499836" y="2741683"/>
              <a:ext cx="30317" cy="30301"/>
            </a:xfrm>
            <a:custGeom>
              <a:avLst/>
              <a:gdLst/>
              <a:ahLst/>
              <a:cxnLst/>
              <a:rect l="l" t="t" r="r" b="b"/>
              <a:pathLst>
                <a:path w="1803" h="1802" extrusionOk="0">
                  <a:moveTo>
                    <a:pt x="1" y="0"/>
                  </a:moveTo>
                  <a:lnTo>
                    <a:pt x="1" y="1801"/>
                  </a:lnTo>
                  <a:lnTo>
                    <a:pt x="1802" y="1801"/>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13;p17">
              <a:extLst>
                <a:ext uri="{FF2B5EF4-FFF2-40B4-BE49-F238E27FC236}">
                  <a16:creationId xmlns:a16="http://schemas.microsoft.com/office/drawing/2014/main" id="{0C7286A2-2F13-D179-C8C7-FEC1C516672E}"/>
                </a:ext>
              </a:extLst>
            </p:cNvPr>
            <p:cNvSpPr/>
            <p:nvPr/>
          </p:nvSpPr>
          <p:spPr>
            <a:xfrm>
              <a:off x="7559866" y="2741683"/>
              <a:ext cx="29746" cy="30301"/>
            </a:xfrm>
            <a:custGeom>
              <a:avLst/>
              <a:gdLst/>
              <a:ahLst/>
              <a:cxnLst/>
              <a:rect l="l" t="t" r="r" b="b"/>
              <a:pathLst>
                <a:path w="1769" h="1802" extrusionOk="0">
                  <a:moveTo>
                    <a:pt x="0" y="0"/>
                  </a:moveTo>
                  <a:lnTo>
                    <a:pt x="0" y="1801"/>
                  </a:lnTo>
                  <a:lnTo>
                    <a:pt x="1768" y="1801"/>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14;p17">
              <a:extLst>
                <a:ext uri="{FF2B5EF4-FFF2-40B4-BE49-F238E27FC236}">
                  <a16:creationId xmlns:a16="http://schemas.microsoft.com/office/drawing/2014/main" id="{978975C3-B2CB-9073-53B1-BECC9A60364F}"/>
                </a:ext>
              </a:extLst>
            </p:cNvPr>
            <p:cNvSpPr/>
            <p:nvPr/>
          </p:nvSpPr>
          <p:spPr>
            <a:xfrm>
              <a:off x="7619879" y="2741683"/>
              <a:ext cx="30301" cy="30301"/>
            </a:xfrm>
            <a:custGeom>
              <a:avLst/>
              <a:gdLst/>
              <a:ahLst/>
              <a:cxnLst/>
              <a:rect l="l" t="t" r="r" b="b"/>
              <a:pathLst>
                <a:path w="1802" h="1802" extrusionOk="0">
                  <a:moveTo>
                    <a:pt x="0" y="0"/>
                  </a:moveTo>
                  <a:lnTo>
                    <a:pt x="0" y="1801"/>
                  </a:lnTo>
                  <a:lnTo>
                    <a:pt x="1802" y="1801"/>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15;p17">
              <a:extLst>
                <a:ext uri="{FF2B5EF4-FFF2-40B4-BE49-F238E27FC236}">
                  <a16:creationId xmlns:a16="http://schemas.microsoft.com/office/drawing/2014/main" id="{5ABCF9F1-FC8D-0B29-646A-A3D2B6BCAC91}"/>
                </a:ext>
              </a:extLst>
            </p:cNvPr>
            <p:cNvSpPr/>
            <p:nvPr/>
          </p:nvSpPr>
          <p:spPr>
            <a:xfrm>
              <a:off x="7439824" y="2793843"/>
              <a:ext cx="30301" cy="30301"/>
            </a:xfrm>
            <a:custGeom>
              <a:avLst/>
              <a:gdLst/>
              <a:ahLst/>
              <a:cxnLst/>
              <a:rect l="l" t="t" r="r" b="b"/>
              <a:pathLst>
                <a:path w="1802" h="1802" extrusionOk="0">
                  <a:moveTo>
                    <a:pt x="1" y="0"/>
                  </a:moveTo>
                  <a:lnTo>
                    <a:pt x="1"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16;p17">
              <a:extLst>
                <a:ext uri="{FF2B5EF4-FFF2-40B4-BE49-F238E27FC236}">
                  <a16:creationId xmlns:a16="http://schemas.microsoft.com/office/drawing/2014/main" id="{F89DA11F-C40F-AB0B-7941-B26C36390DA1}"/>
                </a:ext>
              </a:extLst>
            </p:cNvPr>
            <p:cNvSpPr/>
            <p:nvPr/>
          </p:nvSpPr>
          <p:spPr>
            <a:xfrm>
              <a:off x="7499836" y="2793843"/>
              <a:ext cx="30317" cy="30301"/>
            </a:xfrm>
            <a:custGeom>
              <a:avLst/>
              <a:gdLst/>
              <a:ahLst/>
              <a:cxnLst/>
              <a:rect l="l" t="t" r="r" b="b"/>
              <a:pathLst>
                <a:path w="1803" h="1802" extrusionOk="0">
                  <a:moveTo>
                    <a:pt x="1" y="0"/>
                  </a:moveTo>
                  <a:lnTo>
                    <a:pt x="1"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17;p17">
              <a:extLst>
                <a:ext uri="{FF2B5EF4-FFF2-40B4-BE49-F238E27FC236}">
                  <a16:creationId xmlns:a16="http://schemas.microsoft.com/office/drawing/2014/main" id="{611B17A5-7B34-C9DC-266B-F8439241C683}"/>
                </a:ext>
              </a:extLst>
            </p:cNvPr>
            <p:cNvSpPr/>
            <p:nvPr/>
          </p:nvSpPr>
          <p:spPr>
            <a:xfrm>
              <a:off x="7559866" y="2793843"/>
              <a:ext cx="29746" cy="30301"/>
            </a:xfrm>
            <a:custGeom>
              <a:avLst/>
              <a:gdLst/>
              <a:ahLst/>
              <a:cxnLst/>
              <a:rect l="l" t="t" r="r" b="b"/>
              <a:pathLst>
                <a:path w="1769" h="1802" extrusionOk="0">
                  <a:moveTo>
                    <a:pt x="0" y="0"/>
                  </a:moveTo>
                  <a:lnTo>
                    <a:pt x="0" y="1802"/>
                  </a:lnTo>
                  <a:lnTo>
                    <a:pt x="1768" y="1802"/>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18;p17">
              <a:extLst>
                <a:ext uri="{FF2B5EF4-FFF2-40B4-BE49-F238E27FC236}">
                  <a16:creationId xmlns:a16="http://schemas.microsoft.com/office/drawing/2014/main" id="{E294DE79-FCBD-49B1-EC95-6156E310249A}"/>
                </a:ext>
              </a:extLst>
            </p:cNvPr>
            <p:cNvSpPr/>
            <p:nvPr/>
          </p:nvSpPr>
          <p:spPr>
            <a:xfrm>
              <a:off x="7619879" y="2793843"/>
              <a:ext cx="30301" cy="30301"/>
            </a:xfrm>
            <a:custGeom>
              <a:avLst/>
              <a:gdLst/>
              <a:ahLst/>
              <a:cxnLst/>
              <a:rect l="l" t="t" r="r" b="b"/>
              <a:pathLst>
                <a:path w="1802" h="1802" extrusionOk="0">
                  <a:moveTo>
                    <a:pt x="0" y="0"/>
                  </a:moveTo>
                  <a:lnTo>
                    <a:pt x="0"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19;p17">
              <a:extLst>
                <a:ext uri="{FF2B5EF4-FFF2-40B4-BE49-F238E27FC236}">
                  <a16:creationId xmlns:a16="http://schemas.microsoft.com/office/drawing/2014/main" id="{5A39CB45-F004-FC92-32EE-F87ACF7634CC}"/>
                </a:ext>
              </a:extLst>
            </p:cNvPr>
            <p:cNvSpPr/>
            <p:nvPr/>
          </p:nvSpPr>
          <p:spPr>
            <a:xfrm>
              <a:off x="7439824" y="2844877"/>
              <a:ext cx="30301" cy="30317"/>
            </a:xfrm>
            <a:custGeom>
              <a:avLst/>
              <a:gdLst/>
              <a:ahLst/>
              <a:cxnLst/>
              <a:rect l="l" t="t" r="r" b="b"/>
              <a:pathLst>
                <a:path w="1802" h="1803"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20;p17">
              <a:extLst>
                <a:ext uri="{FF2B5EF4-FFF2-40B4-BE49-F238E27FC236}">
                  <a16:creationId xmlns:a16="http://schemas.microsoft.com/office/drawing/2014/main" id="{6F54961B-5755-9C9A-F47D-F0378CC58433}"/>
                </a:ext>
              </a:extLst>
            </p:cNvPr>
            <p:cNvSpPr/>
            <p:nvPr/>
          </p:nvSpPr>
          <p:spPr>
            <a:xfrm>
              <a:off x="7499836" y="2844877"/>
              <a:ext cx="30317" cy="30317"/>
            </a:xfrm>
            <a:custGeom>
              <a:avLst/>
              <a:gdLst/>
              <a:ahLst/>
              <a:cxnLst/>
              <a:rect l="l" t="t" r="r" b="b"/>
              <a:pathLst>
                <a:path w="1803" h="1803"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21;p17">
              <a:extLst>
                <a:ext uri="{FF2B5EF4-FFF2-40B4-BE49-F238E27FC236}">
                  <a16:creationId xmlns:a16="http://schemas.microsoft.com/office/drawing/2014/main" id="{DF8A2AEA-69DF-51F1-1F2D-D2366008C5DA}"/>
                </a:ext>
              </a:extLst>
            </p:cNvPr>
            <p:cNvSpPr/>
            <p:nvPr/>
          </p:nvSpPr>
          <p:spPr>
            <a:xfrm>
              <a:off x="7559866" y="2844877"/>
              <a:ext cx="29746" cy="30317"/>
            </a:xfrm>
            <a:custGeom>
              <a:avLst/>
              <a:gdLst/>
              <a:ahLst/>
              <a:cxnLst/>
              <a:rect l="l" t="t" r="r" b="b"/>
              <a:pathLst>
                <a:path w="1769" h="1803" extrusionOk="0">
                  <a:moveTo>
                    <a:pt x="0" y="1"/>
                  </a:moveTo>
                  <a:lnTo>
                    <a:pt x="0"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22;p17">
              <a:extLst>
                <a:ext uri="{FF2B5EF4-FFF2-40B4-BE49-F238E27FC236}">
                  <a16:creationId xmlns:a16="http://schemas.microsoft.com/office/drawing/2014/main" id="{F94DA603-92A3-0058-3B73-6E4EA7D7B6C8}"/>
                </a:ext>
              </a:extLst>
            </p:cNvPr>
            <p:cNvSpPr/>
            <p:nvPr/>
          </p:nvSpPr>
          <p:spPr>
            <a:xfrm>
              <a:off x="7619879" y="2844877"/>
              <a:ext cx="30301" cy="30317"/>
            </a:xfrm>
            <a:custGeom>
              <a:avLst/>
              <a:gdLst/>
              <a:ahLst/>
              <a:cxnLst/>
              <a:rect l="l" t="t" r="r" b="b"/>
              <a:pathLst>
                <a:path w="1802" h="1803" extrusionOk="0">
                  <a:moveTo>
                    <a:pt x="0" y="1"/>
                  </a:moveTo>
                  <a:lnTo>
                    <a:pt x="0"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23;p17">
              <a:extLst>
                <a:ext uri="{FF2B5EF4-FFF2-40B4-BE49-F238E27FC236}">
                  <a16:creationId xmlns:a16="http://schemas.microsoft.com/office/drawing/2014/main" id="{DA1A3A2F-A237-9283-9483-F2F2B613AA66}"/>
                </a:ext>
              </a:extLst>
            </p:cNvPr>
            <p:cNvSpPr/>
            <p:nvPr/>
          </p:nvSpPr>
          <p:spPr>
            <a:xfrm>
              <a:off x="7439824" y="2897055"/>
              <a:ext cx="30301" cy="29729"/>
            </a:xfrm>
            <a:custGeom>
              <a:avLst/>
              <a:gdLst/>
              <a:ahLst/>
              <a:cxnLst/>
              <a:rect l="l" t="t" r="r" b="b"/>
              <a:pathLst>
                <a:path w="1802" h="1768" extrusionOk="0">
                  <a:moveTo>
                    <a:pt x="1" y="0"/>
                  </a:moveTo>
                  <a:lnTo>
                    <a:pt x="1" y="1768"/>
                  </a:lnTo>
                  <a:lnTo>
                    <a:pt x="1802" y="1768"/>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24;p17">
              <a:extLst>
                <a:ext uri="{FF2B5EF4-FFF2-40B4-BE49-F238E27FC236}">
                  <a16:creationId xmlns:a16="http://schemas.microsoft.com/office/drawing/2014/main" id="{D2211835-38E4-B3BB-F082-7C8940BC56CF}"/>
                </a:ext>
              </a:extLst>
            </p:cNvPr>
            <p:cNvSpPr/>
            <p:nvPr/>
          </p:nvSpPr>
          <p:spPr>
            <a:xfrm>
              <a:off x="7499836" y="2897055"/>
              <a:ext cx="30317" cy="29729"/>
            </a:xfrm>
            <a:custGeom>
              <a:avLst/>
              <a:gdLst/>
              <a:ahLst/>
              <a:cxnLst/>
              <a:rect l="l" t="t" r="r" b="b"/>
              <a:pathLst>
                <a:path w="1803" h="1768" extrusionOk="0">
                  <a:moveTo>
                    <a:pt x="1" y="0"/>
                  </a:moveTo>
                  <a:lnTo>
                    <a:pt x="1" y="1768"/>
                  </a:lnTo>
                  <a:lnTo>
                    <a:pt x="1802" y="1768"/>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25;p17">
              <a:extLst>
                <a:ext uri="{FF2B5EF4-FFF2-40B4-BE49-F238E27FC236}">
                  <a16:creationId xmlns:a16="http://schemas.microsoft.com/office/drawing/2014/main" id="{105A9A78-D38F-4AD4-181F-25F4ECF2F496}"/>
                </a:ext>
              </a:extLst>
            </p:cNvPr>
            <p:cNvSpPr/>
            <p:nvPr/>
          </p:nvSpPr>
          <p:spPr>
            <a:xfrm>
              <a:off x="7559866" y="2897055"/>
              <a:ext cx="29746" cy="29729"/>
            </a:xfrm>
            <a:custGeom>
              <a:avLst/>
              <a:gdLst/>
              <a:ahLst/>
              <a:cxnLst/>
              <a:rect l="l" t="t" r="r" b="b"/>
              <a:pathLst>
                <a:path w="1769" h="1768" extrusionOk="0">
                  <a:moveTo>
                    <a:pt x="0" y="0"/>
                  </a:moveTo>
                  <a:lnTo>
                    <a:pt x="0" y="1768"/>
                  </a:lnTo>
                  <a:lnTo>
                    <a:pt x="1768" y="1768"/>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26;p17">
              <a:extLst>
                <a:ext uri="{FF2B5EF4-FFF2-40B4-BE49-F238E27FC236}">
                  <a16:creationId xmlns:a16="http://schemas.microsoft.com/office/drawing/2014/main" id="{999CB3B2-2FB5-572A-4075-0349187957C2}"/>
                </a:ext>
              </a:extLst>
            </p:cNvPr>
            <p:cNvSpPr/>
            <p:nvPr/>
          </p:nvSpPr>
          <p:spPr>
            <a:xfrm>
              <a:off x="7619879" y="2897055"/>
              <a:ext cx="30301" cy="29729"/>
            </a:xfrm>
            <a:custGeom>
              <a:avLst/>
              <a:gdLst/>
              <a:ahLst/>
              <a:cxnLst/>
              <a:rect l="l" t="t" r="r" b="b"/>
              <a:pathLst>
                <a:path w="1802" h="1768" extrusionOk="0">
                  <a:moveTo>
                    <a:pt x="0" y="0"/>
                  </a:moveTo>
                  <a:lnTo>
                    <a:pt x="0" y="1768"/>
                  </a:lnTo>
                  <a:lnTo>
                    <a:pt x="1802" y="1768"/>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27;p17">
              <a:extLst>
                <a:ext uri="{FF2B5EF4-FFF2-40B4-BE49-F238E27FC236}">
                  <a16:creationId xmlns:a16="http://schemas.microsoft.com/office/drawing/2014/main" id="{E0B8303C-98FE-E214-D91D-51E96553A81E}"/>
                </a:ext>
              </a:extLst>
            </p:cNvPr>
            <p:cNvSpPr/>
            <p:nvPr/>
          </p:nvSpPr>
          <p:spPr>
            <a:xfrm>
              <a:off x="7439824" y="2948089"/>
              <a:ext cx="30301" cy="30301"/>
            </a:xfrm>
            <a:custGeom>
              <a:avLst/>
              <a:gdLst/>
              <a:ahLst/>
              <a:cxnLst/>
              <a:rect l="l" t="t" r="r" b="b"/>
              <a:pathLst>
                <a:path w="1802" h="1802"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28;p17">
              <a:extLst>
                <a:ext uri="{FF2B5EF4-FFF2-40B4-BE49-F238E27FC236}">
                  <a16:creationId xmlns:a16="http://schemas.microsoft.com/office/drawing/2014/main" id="{2484E17C-8556-75C4-DB47-4355E9A16AF0}"/>
                </a:ext>
              </a:extLst>
            </p:cNvPr>
            <p:cNvSpPr/>
            <p:nvPr/>
          </p:nvSpPr>
          <p:spPr>
            <a:xfrm>
              <a:off x="7499836" y="2948089"/>
              <a:ext cx="30317" cy="30301"/>
            </a:xfrm>
            <a:custGeom>
              <a:avLst/>
              <a:gdLst/>
              <a:ahLst/>
              <a:cxnLst/>
              <a:rect l="l" t="t" r="r" b="b"/>
              <a:pathLst>
                <a:path w="1803" h="1802"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29;p17">
              <a:extLst>
                <a:ext uri="{FF2B5EF4-FFF2-40B4-BE49-F238E27FC236}">
                  <a16:creationId xmlns:a16="http://schemas.microsoft.com/office/drawing/2014/main" id="{C0DE8D01-E868-BEFB-B552-2D0D65A10F3E}"/>
                </a:ext>
              </a:extLst>
            </p:cNvPr>
            <p:cNvSpPr/>
            <p:nvPr/>
          </p:nvSpPr>
          <p:spPr>
            <a:xfrm>
              <a:off x="7559866" y="2948089"/>
              <a:ext cx="29746" cy="30301"/>
            </a:xfrm>
            <a:custGeom>
              <a:avLst/>
              <a:gdLst/>
              <a:ahLst/>
              <a:cxnLst/>
              <a:rect l="l" t="t" r="r" b="b"/>
              <a:pathLst>
                <a:path w="1769" h="1802" extrusionOk="0">
                  <a:moveTo>
                    <a:pt x="0" y="1"/>
                  </a:moveTo>
                  <a:lnTo>
                    <a:pt x="0"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30;p17">
              <a:extLst>
                <a:ext uri="{FF2B5EF4-FFF2-40B4-BE49-F238E27FC236}">
                  <a16:creationId xmlns:a16="http://schemas.microsoft.com/office/drawing/2014/main" id="{5C2290B5-8D6F-7EEA-28A0-746C52874AD7}"/>
                </a:ext>
              </a:extLst>
            </p:cNvPr>
            <p:cNvSpPr/>
            <p:nvPr/>
          </p:nvSpPr>
          <p:spPr>
            <a:xfrm>
              <a:off x="7619879" y="2948089"/>
              <a:ext cx="30301" cy="30301"/>
            </a:xfrm>
            <a:custGeom>
              <a:avLst/>
              <a:gdLst/>
              <a:ahLst/>
              <a:cxnLst/>
              <a:rect l="l" t="t" r="r" b="b"/>
              <a:pathLst>
                <a:path w="1802" h="1802" extrusionOk="0">
                  <a:moveTo>
                    <a:pt x="0" y="1"/>
                  </a:moveTo>
                  <a:lnTo>
                    <a:pt x="0"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31;p17">
              <a:extLst>
                <a:ext uri="{FF2B5EF4-FFF2-40B4-BE49-F238E27FC236}">
                  <a16:creationId xmlns:a16="http://schemas.microsoft.com/office/drawing/2014/main" id="{0AAB2BF9-E2AB-AC4B-77BB-977DE63E3BAE}"/>
                </a:ext>
              </a:extLst>
            </p:cNvPr>
            <p:cNvSpPr/>
            <p:nvPr/>
          </p:nvSpPr>
          <p:spPr>
            <a:xfrm>
              <a:off x="7439824" y="2999694"/>
              <a:ext cx="30301" cy="30301"/>
            </a:xfrm>
            <a:custGeom>
              <a:avLst/>
              <a:gdLst/>
              <a:ahLst/>
              <a:cxnLst/>
              <a:rect l="l" t="t" r="r" b="b"/>
              <a:pathLst>
                <a:path w="1802" h="1802" extrusionOk="0">
                  <a:moveTo>
                    <a:pt x="1" y="0"/>
                  </a:moveTo>
                  <a:lnTo>
                    <a:pt x="1"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32;p17">
              <a:extLst>
                <a:ext uri="{FF2B5EF4-FFF2-40B4-BE49-F238E27FC236}">
                  <a16:creationId xmlns:a16="http://schemas.microsoft.com/office/drawing/2014/main" id="{3C8E88C2-9273-6651-E2FB-54D79FCC1334}"/>
                </a:ext>
              </a:extLst>
            </p:cNvPr>
            <p:cNvSpPr/>
            <p:nvPr/>
          </p:nvSpPr>
          <p:spPr>
            <a:xfrm>
              <a:off x="7499836" y="2999694"/>
              <a:ext cx="30317" cy="30301"/>
            </a:xfrm>
            <a:custGeom>
              <a:avLst/>
              <a:gdLst/>
              <a:ahLst/>
              <a:cxnLst/>
              <a:rect l="l" t="t" r="r" b="b"/>
              <a:pathLst>
                <a:path w="1803" h="1802" extrusionOk="0">
                  <a:moveTo>
                    <a:pt x="1" y="0"/>
                  </a:moveTo>
                  <a:lnTo>
                    <a:pt x="1"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33;p17">
              <a:extLst>
                <a:ext uri="{FF2B5EF4-FFF2-40B4-BE49-F238E27FC236}">
                  <a16:creationId xmlns:a16="http://schemas.microsoft.com/office/drawing/2014/main" id="{2DB00AEF-DEF8-C52D-7711-DBC0D8E967C2}"/>
                </a:ext>
              </a:extLst>
            </p:cNvPr>
            <p:cNvSpPr/>
            <p:nvPr/>
          </p:nvSpPr>
          <p:spPr>
            <a:xfrm>
              <a:off x="7559866" y="2999694"/>
              <a:ext cx="29746" cy="30301"/>
            </a:xfrm>
            <a:custGeom>
              <a:avLst/>
              <a:gdLst/>
              <a:ahLst/>
              <a:cxnLst/>
              <a:rect l="l" t="t" r="r" b="b"/>
              <a:pathLst>
                <a:path w="1769" h="1802" extrusionOk="0">
                  <a:moveTo>
                    <a:pt x="0" y="0"/>
                  </a:moveTo>
                  <a:lnTo>
                    <a:pt x="0" y="1802"/>
                  </a:lnTo>
                  <a:lnTo>
                    <a:pt x="1768" y="1802"/>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34;p17">
              <a:extLst>
                <a:ext uri="{FF2B5EF4-FFF2-40B4-BE49-F238E27FC236}">
                  <a16:creationId xmlns:a16="http://schemas.microsoft.com/office/drawing/2014/main" id="{38573C8A-C133-60C1-E133-E161044A5FC8}"/>
                </a:ext>
              </a:extLst>
            </p:cNvPr>
            <p:cNvSpPr/>
            <p:nvPr/>
          </p:nvSpPr>
          <p:spPr>
            <a:xfrm>
              <a:off x="7619879" y="2999694"/>
              <a:ext cx="30301" cy="30301"/>
            </a:xfrm>
            <a:custGeom>
              <a:avLst/>
              <a:gdLst/>
              <a:ahLst/>
              <a:cxnLst/>
              <a:rect l="l" t="t" r="r" b="b"/>
              <a:pathLst>
                <a:path w="1802" h="1802" extrusionOk="0">
                  <a:moveTo>
                    <a:pt x="0" y="0"/>
                  </a:moveTo>
                  <a:lnTo>
                    <a:pt x="0"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35;p17">
              <a:extLst>
                <a:ext uri="{FF2B5EF4-FFF2-40B4-BE49-F238E27FC236}">
                  <a16:creationId xmlns:a16="http://schemas.microsoft.com/office/drawing/2014/main" id="{71024697-6931-6F52-8A52-2892AE56912E}"/>
                </a:ext>
              </a:extLst>
            </p:cNvPr>
            <p:cNvSpPr/>
            <p:nvPr/>
          </p:nvSpPr>
          <p:spPr>
            <a:xfrm>
              <a:off x="7439824" y="3051300"/>
              <a:ext cx="30301" cy="29746"/>
            </a:xfrm>
            <a:custGeom>
              <a:avLst/>
              <a:gdLst/>
              <a:ahLst/>
              <a:cxnLst/>
              <a:rect l="l" t="t" r="r" b="b"/>
              <a:pathLst>
                <a:path w="1802" h="1769" extrusionOk="0">
                  <a:moveTo>
                    <a:pt x="1" y="0"/>
                  </a:moveTo>
                  <a:lnTo>
                    <a:pt x="1" y="1768"/>
                  </a:lnTo>
                  <a:lnTo>
                    <a:pt x="1802" y="1768"/>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36;p17">
              <a:extLst>
                <a:ext uri="{FF2B5EF4-FFF2-40B4-BE49-F238E27FC236}">
                  <a16:creationId xmlns:a16="http://schemas.microsoft.com/office/drawing/2014/main" id="{8063FF39-9E36-7620-D80A-4FEE0CD65002}"/>
                </a:ext>
              </a:extLst>
            </p:cNvPr>
            <p:cNvSpPr/>
            <p:nvPr/>
          </p:nvSpPr>
          <p:spPr>
            <a:xfrm>
              <a:off x="7499836" y="3051300"/>
              <a:ext cx="30317" cy="29746"/>
            </a:xfrm>
            <a:custGeom>
              <a:avLst/>
              <a:gdLst/>
              <a:ahLst/>
              <a:cxnLst/>
              <a:rect l="l" t="t" r="r" b="b"/>
              <a:pathLst>
                <a:path w="1803" h="1769" extrusionOk="0">
                  <a:moveTo>
                    <a:pt x="1" y="0"/>
                  </a:moveTo>
                  <a:lnTo>
                    <a:pt x="1" y="1768"/>
                  </a:lnTo>
                  <a:lnTo>
                    <a:pt x="1802" y="1768"/>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37;p17">
              <a:extLst>
                <a:ext uri="{FF2B5EF4-FFF2-40B4-BE49-F238E27FC236}">
                  <a16:creationId xmlns:a16="http://schemas.microsoft.com/office/drawing/2014/main" id="{B11F2492-CB17-08FB-7554-277BAD36B6B9}"/>
                </a:ext>
              </a:extLst>
            </p:cNvPr>
            <p:cNvSpPr/>
            <p:nvPr/>
          </p:nvSpPr>
          <p:spPr>
            <a:xfrm>
              <a:off x="7559866" y="3051300"/>
              <a:ext cx="29746" cy="29746"/>
            </a:xfrm>
            <a:custGeom>
              <a:avLst/>
              <a:gdLst/>
              <a:ahLst/>
              <a:cxnLst/>
              <a:rect l="l" t="t" r="r" b="b"/>
              <a:pathLst>
                <a:path w="1769" h="1769" extrusionOk="0">
                  <a:moveTo>
                    <a:pt x="0" y="0"/>
                  </a:moveTo>
                  <a:lnTo>
                    <a:pt x="0" y="1768"/>
                  </a:lnTo>
                  <a:lnTo>
                    <a:pt x="1768" y="1768"/>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238;p17">
              <a:extLst>
                <a:ext uri="{FF2B5EF4-FFF2-40B4-BE49-F238E27FC236}">
                  <a16:creationId xmlns:a16="http://schemas.microsoft.com/office/drawing/2014/main" id="{FBA559AB-94FC-37F5-B0F5-E1989C979AD7}"/>
                </a:ext>
              </a:extLst>
            </p:cNvPr>
            <p:cNvSpPr/>
            <p:nvPr/>
          </p:nvSpPr>
          <p:spPr>
            <a:xfrm>
              <a:off x="7619879" y="3051300"/>
              <a:ext cx="30301" cy="29746"/>
            </a:xfrm>
            <a:custGeom>
              <a:avLst/>
              <a:gdLst/>
              <a:ahLst/>
              <a:cxnLst/>
              <a:rect l="l" t="t" r="r" b="b"/>
              <a:pathLst>
                <a:path w="1802" h="1769" extrusionOk="0">
                  <a:moveTo>
                    <a:pt x="0" y="0"/>
                  </a:moveTo>
                  <a:lnTo>
                    <a:pt x="0" y="1768"/>
                  </a:lnTo>
                  <a:lnTo>
                    <a:pt x="1802" y="1768"/>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239;p17">
              <a:extLst>
                <a:ext uri="{FF2B5EF4-FFF2-40B4-BE49-F238E27FC236}">
                  <a16:creationId xmlns:a16="http://schemas.microsoft.com/office/drawing/2014/main" id="{EEFA6631-426C-87FD-DBA5-8588D9096E29}"/>
                </a:ext>
              </a:extLst>
            </p:cNvPr>
            <p:cNvSpPr/>
            <p:nvPr/>
          </p:nvSpPr>
          <p:spPr>
            <a:xfrm>
              <a:off x="7679891" y="3051300"/>
              <a:ext cx="29746" cy="29746"/>
            </a:xfrm>
            <a:custGeom>
              <a:avLst/>
              <a:gdLst/>
              <a:ahLst/>
              <a:cxnLst/>
              <a:rect l="l" t="t" r="r" b="b"/>
              <a:pathLst>
                <a:path w="1769" h="1769" extrusionOk="0">
                  <a:moveTo>
                    <a:pt x="1" y="0"/>
                  </a:moveTo>
                  <a:lnTo>
                    <a:pt x="1" y="1768"/>
                  </a:lnTo>
                  <a:lnTo>
                    <a:pt x="1768" y="1768"/>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240;p17">
              <a:extLst>
                <a:ext uri="{FF2B5EF4-FFF2-40B4-BE49-F238E27FC236}">
                  <a16:creationId xmlns:a16="http://schemas.microsoft.com/office/drawing/2014/main" id="{9B5012F4-0A85-5FF6-A8B4-C36DF590A23C}"/>
                </a:ext>
              </a:extLst>
            </p:cNvPr>
            <p:cNvSpPr/>
            <p:nvPr/>
          </p:nvSpPr>
          <p:spPr>
            <a:xfrm>
              <a:off x="7439824" y="3102334"/>
              <a:ext cx="30301" cy="30317"/>
            </a:xfrm>
            <a:custGeom>
              <a:avLst/>
              <a:gdLst/>
              <a:ahLst/>
              <a:cxnLst/>
              <a:rect l="l" t="t" r="r" b="b"/>
              <a:pathLst>
                <a:path w="1802" h="1803"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241;p17">
              <a:extLst>
                <a:ext uri="{FF2B5EF4-FFF2-40B4-BE49-F238E27FC236}">
                  <a16:creationId xmlns:a16="http://schemas.microsoft.com/office/drawing/2014/main" id="{2739BE65-014B-6496-9B11-7D942BCDED36}"/>
                </a:ext>
              </a:extLst>
            </p:cNvPr>
            <p:cNvSpPr/>
            <p:nvPr/>
          </p:nvSpPr>
          <p:spPr>
            <a:xfrm>
              <a:off x="7499836" y="3102334"/>
              <a:ext cx="30317" cy="30317"/>
            </a:xfrm>
            <a:custGeom>
              <a:avLst/>
              <a:gdLst/>
              <a:ahLst/>
              <a:cxnLst/>
              <a:rect l="l" t="t" r="r" b="b"/>
              <a:pathLst>
                <a:path w="1803" h="1803"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242;p17">
              <a:extLst>
                <a:ext uri="{FF2B5EF4-FFF2-40B4-BE49-F238E27FC236}">
                  <a16:creationId xmlns:a16="http://schemas.microsoft.com/office/drawing/2014/main" id="{619FC2DA-1432-BB7B-C5D3-0AA71F85044A}"/>
                </a:ext>
              </a:extLst>
            </p:cNvPr>
            <p:cNvSpPr/>
            <p:nvPr/>
          </p:nvSpPr>
          <p:spPr>
            <a:xfrm>
              <a:off x="7559866" y="3102334"/>
              <a:ext cx="29746" cy="30317"/>
            </a:xfrm>
            <a:custGeom>
              <a:avLst/>
              <a:gdLst/>
              <a:ahLst/>
              <a:cxnLst/>
              <a:rect l="l" t="t" r="r" b="b"/>
              <a:pathLst>
                <a:path w="1769" h="1803" extrusionOk="0">
                  <a:moveTo>
                    <a:pt x="0" y="1"/>
                  </a:moveTo>
                  <a:lnTo>
                    <a:pt x="0"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243;p17">
              <a:extLst>
                <a:ext uri="{FF2B5EF4-FFF2-40B4-BE49-F238E27FC236}">
                  <a16:creationId xmlns:a16="http://schemas.microsoft.com/office/drawing/2014/main" id="{61ACAC67-E740-594B-F798-5FB9AD1F87F8}"/>
                </a:ext>
              </a:extLst>
            </p:cNvPr>
            <p:cNvSpPr/>
            <p:nvPr/>
          </p:nvSpPr>
          <p:spPr>
            <a:xfrm>
              <a:off x="7619879" y="3102334"/>
              <a:ext cx="30301" cy="30317"/>
            </a:xfrm>
            <a:custGeom>
              <a:avLst/>
              <a:gdLst/>
              <a:ahLst/>
              <a:cxnLst/>
              <a:rect l="l" t="t" r="r" b="b"/>
              <a:pathLst>
                <a:path w="1802" h="1803" extrusionOk="0">
                  <a:moveTo>
                    <a:pt x="0" y="1"/>
                  </a:moveTo>
                  <a:lnTo>
                    <a:pt x="0"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244;p17">
              <a:extLst>
                <a:ext uri="{FF2B5EF4-FFF2-40B4-BE49-F238E27FC236}">
                  <a16:creationId xmlns:a16="http://schemas.microsoft.com/office/drawing/2014/main" id="{ECFA3EA7-11BD-7E78-81AC-AB3B5D3B6247}"/>
                </a:ext>
              </a:extLst>
            </p:cNvPr>
            <p:cNvSpPr/>
            <p:nvPr/>
          </p:nvSpPr>
          <p:spPr>
            <a:xfrm>
              <a:off x="7679891" y="3102334"/>
              <a:ext cx="29746" cy="30317"/>
            </a:xfrm>
            <a:custGeom>
              <a:avLst/>
              <a:gdLst/>
              <a:ahLst/>
              <a:cxnLst/>
              <a:rect l="l" t="t" r="r" b="b"/>
              <a:pathLst>
                <a:path w="1769" h="1803" extrusionOk="0">
                  <a:moveTo>
                    <a:pt x="1" y="1"/>
                  </a:moveTo>
                  <a:lnTo>
                    <a:pt x="1"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245;p17">
              <a:extLst>
                <a:ext uri="{FF2B5EF4-FFF2-40B4-BE49-F238E27FC236}">
                  <a16:creationId xmlns:a16="http://schemas.microsoft.com/office/drawing/2014/main" id="{2817D59F-1854-5C23-898A-8F0EACF9AE04}"/>
                </a:ext>
              </a:extLst>
            </p:cNvPr>
            <p:cNvSpPr/>
            <p:nvPr/>
          </p:nvSpPr>
          <p:spPr>
            <a:xfrm>
              <a:off x="7439824" y="3153939"/>
              <a:ext cx="30301" cy="30301"/>
            </a:xfrm>
            <a:custGeom>
              <a:avLst/>
              <a:gdLst/>
              <a:ahLst/>
              <a:cxnLst/>
              <a:rect l="l" t="t" r="r" b="b"/>
              <a:pathLst>
                <a:path w="1802" h="1802"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246;p17">
              <a:extLst>
                <a:ext uri="{FF2B5EF4-FFF2-40B4-BE49-F238E27FC236}">
                  <a16:creationId xmlns:a16="http://schemas.microsoft.com/office/drawing/2014/main" id="{EBAF398A-20F7-8103-FFB7-8350596BEB79}"/>
                </a:ext>
              </a:extLst>
            </p:cNvPr>
            <p:cNvSpPr/>
            <p:nvPr/>
          </p:nvSpPr>
          <p:spPr>
            <a:xfrm>
              <a:off x="7499836" y="3153939"/>
              <a:ext cx="30317" cy="30301"/>
            </a:xfrm>
            <a:custGeom>
              <a:avLst/>
              <a:gdLst/>
              <a:ahLst/>
              <a:cxnLst/>
              <a:rect l="l" t="t" r="r" b="b"/>
              <a:pathLst>
                <a:path w="1803" h="1802"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247;p17">
              <a:extLst>
                <a:ext uri="{FF2B5EF4-FFF2-40B4-BE49-F238E27FC236}">
                  <a16:creationId xmlns:a16="http://schemas.microsoft.com/office/drawing/2014/main" id="{4FF81847-9EB4-D7C2-F303-C5A048DB2DA8}"/>
                </a:ext>
              </a:extLst>
            </p:cNvPr>
            <p:cNvSpPr/>
            <p:nvPr/>
          </p:nvSpPr>
          <p:spPr>
            <a:xfrm>
              <a:off x="7559866" y="3153939"/>
              <a:ext cx="29746" cy="30301"/>
            </a:xfrm>
            <a:custGeom>
              <a:avLst/>
              <a:gdLst/>
              <a:ahLst/>
              <a:cxnLst/>
              <a:rect l="l" t="t" r="r" b="b"/>
              <a:pathLst>
                <a:path w="1769" h="1802" extrusionOk="0">
                  <a:moveTo>
                    <a:pt x="0" y="1"/>
                  </a:moveTo>
                  <a:lnTo>
                    <a:pt x="0"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248;p17">
              <a:extLst>
                <a:ext uri="{FF2B5EF4-FFF2-40B4-BE49-F238E27FC236}">
                  <a16:creationId xmlns:a16="http://schemas.microsoft.com/office/drawing/2014/main" id="{C9E6D54C-39D8-B9F4-F1FC-51E9EA923DC1}"/>
                </a:ext>
              </a:extLst>
            </p:cNvPr>
            <p:cNvSpPr/>
            <p:nvPr/>
          </p:nvSpPr>
          <p:spPr>
            <a:xfrm>
              <a:off x="7619879" y="3153939"/>
              <a:ext cx="30301" cy="30301"/>
            </a:xfrm>
            <a:custGeom>
              <a:avLst/>
              <a:gdLst/>
              <a:ahLst/>
              <a:cxnLst/>
              <a:rect l="l" t="t" r="r" b="b"/>
              <a:pathLst>
                <a:path w="1802" h="1802" extrusionOk="0">
                  <a:moveTo>
                    <a:pt x="0" y="1"/>
                  </a:moveTo>
                  <a:lnTo>
                    <a:pt x="0"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49;p17">
              <a:extLst>
                <a:ext uri="{FF2B5EF4-FFF2-40B4-BE49-F238E27FC236}">
                  <a16:creationId xmlns:a16="http://schemas.microsoft.com/office/drawing/2014/main" id="{60FACAFB-5F03-7FEB-1CE2-CBA366CE1663}"/>
                </a:ext>
              </a:extLst>
            </p:cNvPr>
            <p:cNvSpPr/>
            <p:nvPr/>
          </p:nvSpPr>
          <p:spPr>
            <a:xfrm>
              <a:off x="7679891" y="3153939"/>
              <a:ext cx="29746" cy="30301"/>
            </a:xfrm>
            <a:custGeom>
              <a:avLst/>
              <a:gdLst/>
              <a:ahLst/>
              <a:cxnLst/>
              <a:rect l="l" t="t" r="r" b="b"/>
              <a:pathLst>
                <a:path w="1769" h="1802" extrusionOk="0">
                  <a:moveTo>
                    <a:pt x="1" y="1"/>
                  </a:moveTo>
                  <a:lnTo>
                    <a:pt x="1"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250;p17">
              <a:extLst>
                <a:ext uri="{FF2B5EF4-FFF2-40B4-BE49-F238E27FC236}">
                  <a16:creationId xmlns:a16="http://schemas.microsoft.com/office/drawing/2014/main" id="{61E3CE9A-63DD-B1A3-57AF-31ABEBBD14A4}"/>
                </a:ext>
              </a:extLst>
            </p:cNvPr>
            <p:cNvSpPr/>
            <p:nvPr/>
          </p:nvSpPr>
          <p:spPr>
            <a:xfrm>
              <a:off x="7439824" y="3205545"/>
              <a:ext cx="30301" cy="29746"/>
            </a:xfrm>
            <a:custGeom>
              <a:avLst/>
              <a:gdLst/>
              <a:ahLst/>
              <a:cxnLst/>
              <a:rect l="l" t="t" r="r" b="b"/>
              <a:pathLst>
                <a:path w="1802" h="1769" extrusionOk="0">
                  <a:moveTo>
                    <a:pt x="1" y="1"/>
                  </a:moveTo>
                  <a:lnTo>
                    <a:pt x="1" y="1768"/>
                  </a:lnTo>
                  <a:lnTo>
                    <a:pt x="1802" y="1768"/>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251;p17">
              <a:extLst>
                <a:ext uri="{FF2B5EF4-FFF2-40B4-BE49-F238E27FC236}">
                  <a16:creationId xmlns:a16="http://schemas.microsoft.com/office/drawing/2014/main" id="{C049782D-38E2-D8E1-23FC-762B5AC90052}"/>
                </a:ext>
              </a:extLst>
            </p:cNvPr>
            <p:cNvSpPr/>
            <p:nvPr/>
          </p:nvSpPr>
          <p:spPr>
            <a:xfrm>
              <a:off x="7499836" y="3205545"/>
              <a:ext cx="30317" cy="29746"/>
            </a:xfrm>
            <a:custGeom>
              <a:avLst/>
              <a:gdLst/>
              <a:ahLst/>
              <a:cxnLst/>
              <a:rect l="l" t="t" r="r" b="b"/>
              <a:pathLst>
                <a:path w="1803" h="1769" extrusionOk="0">
                  <a:moveTo>
                    <a:pt x="1" y="1"/>
                  </a:moveTo>
                  <a:lnTo>
                    <a:pt x="1" y="1768"/>
                  </a:lnTo>
                  <a:lnTo>
                    <a:pt x="1802" y="1768"/>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252;p17">
              <a:extLst>
                <a:ext uri="{FF2B5EF4-FFF2-40B4-BE49-F238E27FC236}">
                  <a16:creationId xmlns:a16="http://schemas.microsoft.com/office/drawing/2014/main" id="{BECD763B-FBA0-2A61-EE5B-4335F59C213C}"/>
                </a:ext>
              </a:extLst>
            </p:cNvPr>
            <p:cNvSpPr/>
            <p:nvPr/>
          </p:nvSpPr>
          <p:spPr>
            <a:xfrm>
              <a:off x="7559866" y="3205545"/>
              <a:ext cx="29746" cy="29746"/>
            </a:xfrm>
            <a:custGeom>
              <a:avLst/>
              <a:gdLst/>
              <a:ahLst/>
              <a:cxnLst/>
              <a:rect l="l" t="t" r="r" b="b"/>
              <a:pathLst>
                <a:path w="1769" h="1769" extrusionOk="0">
                  <a:moveTo>
                    <a:pt x="0" y="1"/>
                  </a:moveTo>
                  <a:lnTo>
                    <a:pt x="0" y="1768"/>
                  </a:lnTo>
                  <a:lnTo>
                    <a:pt x="1768" y="1768"/>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253;p17">
              <a:extLst>
                <a:ext uri="{FF2B5EF4-FFF2-40B4-BE49-F238E27FC236}">
                  <a16:creationId xmlns:a16="http://schemas.microsoft.com/office/drawing/2014/main" id="{5BFDAAB2-3407-1440-AABE-1FC01AAFB967}"/>
                </a:ext>
              </a:extLst>
            </p:cNvPr>
            <p:cNvSpPr/>
            <p:nvPr/>
          </p:nvSpPr>
          <p:spPr>
            <a:xfrm>
              <a:off x="7619879" y="3205545"/>
              <a:ext cx="30301" cy="29746"/>
            </a:xfrm>
            <a:custGeom>
              <a:avLst/>
              <a:gdLst/>
              <a:ahLst/>
              <a:cxnLst/>
              <a:rect l="l" t="t" r="r" b="b"/>
              <a:pathLst>
                <a:path w="1802" h="1769" extrusionOk="0">
                  <a:moveTo>
                    <a:pt x="0" y="1"/>
                  </a:moveTo>
                  <a:lnTo>
                    <a:pt x="0" y="1768"/>
                  </a:lnTo>
                  <a:lnTo>
                    <a:pt x="1802" y="1768"/>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254;p17">
              <a:extLst>
                <a:ext uri="{FF2B5EF4-FFF2-40B4-BE49-F238E27FC236}">
                  <a16:creationId xmlns:a16="http://schemas.microsoft.com/office/drawing/2014/main" id="{F4B2E94B-6079-B344-B1CD-EA7398622A3E}"/>
                </a:ext>
              </a:extLst>
            </p:cNvPr>
            <p:cNvSpPr/>
            <p:nvPr/>
          </p:nvSpPr>
          <p:spPr>
            <a:xfrm>
              <a:off x="7679891" y="3205545"/>
              <a:ext cx="29746" cy="29746"/>
            </a:xfrm>
            <a:custGeom>
              <a:avLst/>
              <a:gdLst/>
              <a:ahLst/>
              <a:cxnLst/>
              <a:rect l="l" t="t" r="r" b="b"/>
              <a:pathLst>
                <a:path w="1769" h="1769" extrusionOk="0">
                  <a:moveTo>
                    <a:pt x="1" y="1"/>
                  </a:moveTo>
                  <a:lnTo>
                    <a:pt x="1" y="1768"/>
                  </a:lnTo>
                  <a:lnTo>
                    <a:pt x="1768" y="1768"/>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255;p17">
              <a:extLst>
                <a:ext uri="{FF2B5EF4-FFF2-40B4-BE49-F238E27FC236}">
                  <a16:creationId xmlns:a16="http://schemas.microsoft.com/office/drawing/2014/main" id="{DE1F0537-C0C6-A6C3-9F87-9F6AD39F50CB}"/>
                </a:ext>
              </a:extLst>
            </p:cNvPr>
            <p:cNvSpPr/>
            <p:nvPr/>
          </p:nvSpPr>
          <p:spPr>
            <a:xfrm>
              <a:off x="7439824" y="3257151"/>
              <a:ext cx="30301" cy="30301"/>
            </a:xfrm>
            <a:custGeom>
              <a:avLst/>
              <a:gdLst/>
              <a:ahLst/>
              <a:cxnLst/>
              <a:rect l="l" t="t" r="r" b="b"/>
              <a:pathLst>
                <a:path w="1802" h="1802" extrusionOk="0">
                  <a:moveTo>
                    <a:pt x="1" y="0"/>
                  </a:moveTo>
                  <a:lnTo>
                    <a:pt x="1"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256;p17">
              <a:extLst>
                <a:ext uri="{FF2B5EF4-FFF2-40B4-BE49-F238E27FC236}">
                  <a16:creationId xmlns:a16="http://schemas.microsoft.com/office/drawing/2014/main" id="{A5C63166-0746-419A-8D50-8E55BBA578E3}"/>
                </a:ext>
              </a:extLst>
            </p:cNvPr>
            <p:cNvSpPr/>
            <p:nvPr/>
          </p:nvSpPr>
          <p:spPr>
            <a:xfrm>
              <a:off x="7499836" y="3257151"/>
              <a:ext cx="30317" cy="30301"/>
            </a:xfrm>
            <a:custGeom>
              <a:avLst/>
              <a:gdLst/>
              <a:ahLst/>
              <a:cxnLst/>
              <a:rect l="l" t="t" r="r" b="b"/>
              <a:pathLst>
                <a:path w="1803" h="1802" extrusionOk="0">
                  <a:moveTo>
                    <a:pt x="1" y="0"/>
                  </a:moveTo>
                  <a:lnTo>
                    <a:pt x="1"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257;p17">
              <a:extLst>
                <a:ext uri="{FF2B5EF4-FFF2-40B4-BE49-F238E27FC236}">
                  <a16:creationId xmlns:a16="http://schemas.microsoft.com/office/drawing/2014/main" id="{93243CE1-D82D-3EA8-8228-8D079F8DF0F5}"/>
                </a:ext>
              </a:extLst>
            </p:cNvPr>
            <p:cNvSpPr/>
            <p:nvPr/>
          </p:nvSpPr>
          <p:spPr>
            <a:xfrm>
              <a:off x="7559866" y="3257151"/>
              <a:ext cx="29746" cy="30301"/>
            </a:xfrm>
            <a:custGeom>
              <a:avLst/>
              <a:gdLst/>
              <a:ahLst/>
              <a:cxnLst/>
              <a:rect l="l" t="t" r="r" b="b"/>
              <a:pathLst>
                <a:path w="1769" h="1802" extrusionOk="0">
                  <a:moveTo>
                    <a:pt x="0" y="0"/>
                  </a:moveTo>
                  <a:lnTo>
                    <a:pt x="0" y="1802"/>
                  </a:lnTo>
                  <a:lnTo>
                    <a:pt x="1768" y="1802"/>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258;p17">
              <a:extLst>
                <a:ext uri="{FF2B5EF4-FFF2-40B4-BE49-F238E27FC236}">
                  <a16:creationId xmlns:a16="http://schemas.microsoft.com/office/drawing/2014/main" id="{9821866B-84D6-C53B-1A33-8AFDBFA86FFF}"/>
                </a:ext>
              </a:extLst>
            </p:cNvPr>
            <p:cNvSpPr/>
            <p:nvPr/>
          </p:nvSpPr>
          <p:spPr>
            <a:xfrm>
              <a:off x="7619879" y="3257151"/>
              <a:ext cx="30301" cy="30301"/>
            </a:xfrm>
            <a:custGeom>
              <a:avLst/>
              <a:gdLst/>
              <a:ahLst/>
              <a:cxnLst/>
              <a:rect l="l" t="t" r="r" b="b"/>
              <a:pathLst>
                <a:path w="1802" h="1802" extrusionOk="0">
                  <a:moveTo>
                    <a:pt x="0" y="0"/>
                  </a:moveTo>
                  <a:lnTo>
                    <a:pt x="0" y="1802"/>
                  </a:lnTo>
                  <a:lnTo>
                    <a:pt x="1802" y="1802"/>
                  </a:lnTo>
                  <a:lnTo>
                    <a:pt x="1802"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259;p17">
              <a:extLst>
                <a:ext uri="{FF2B5EF4-FFF2-40B4-BE49-F238E27FC236}">
                  <a16:creationId xmlns:a16="http://schemas.microsoft.com/office/drawing/2014/main" id="{85DE1C5B-9CDD-10A2-C37C-41E50535DB70}"/>
                </a:ext>
              </a:extLst>
            </p:cNvPr>
            <p:cNvSpPr/>
            <p:nvPr/>
          </p:nvSpPr>
          <p:spPr>
            <a:xfrm>
              <a:off x="7679891" y="3257151"/>
              <a:ext cx="29746" cy="30301"/>
            </a:xfrm>
            <a:custGeom>
              <a:avLst/>
              <a:gdLst/>
              <a:ahLst/>
              <a:cxnLst/>
              <a:rect l="l" t="t" r="r" b="b"/>
              <a:pathLst>
                <a:path w="1769" h="1802" extrusionOk="0">
                  <a:moveTo>
                    <a:pt x="1" y="0"/>
                  </a:moveTo>
                  <a:lnTo>
                    <a:pt x="1" y="1802"/>
                  </a:lnTo>
                  <a:lnTo>
                    <a:pt x="1768" y="1802"/>
                  </a:lnTo>
                  <a:lnTo>
                    <a:pt x="1768" y="0"/>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260;p17">
              <a:extLst>
                <a:ext uri="{FF2B5EF4-FFF2-40B4-BE49-F238E27FC236}">
                  <a16:creationId xmlns:a16="http://schemas.microsoft.com/office/drawing/2014/main" id="{D70178DA-131E-5BA0-149B-BCC1B0352828}"/>
                </a:ext>
              </a:extLst>
            </p:cNvPr>
            <p:cNvSpPr/>
            <p:nvPr/>
          </p:nvSpPr>
          <p:spPr>
            <a:xfrm>
              <a:off x="7439824" y="3308184"/>
              <a:ext cx="30301" cy="30317"/>
            </a:xfrm>
            <a:custGeom>
              <a:avLst/>
              <a:gdLst/>
              <a:ahLst/>
              <a:cxnLst/>
              <a:rect l="l" t="t" r="r" b="b"/>
              <a:pathLst>
                <a:path w="1802" h="1803"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261;p17">
              <a:extLst>
                <a:ext uri="{FF2B5EF4-FFF2-40B4-BE49-F238E27FC236}">
                  <a16:creationId xmlns:a16="http://schemas.microsoft.com/office/drawing/2014/main" id="{EA2A243E-1331-531D-CDB4-EC8CE7F61409}"/>
                </a:ext>
              </a:extLst>
            </p:cNvPr>
            <p:cNvSpPr/>
            <p:nvPr/>
          </p:nvSpPr>
          <p:spPr>
            <a:xfrm>
              <a:off x="7499836" y="3308184"/>
              <a:ext cx="30317" cy="30317"/>
            </a:xfrm>
            <a:custGeom>
              <a:avLst/>
              <a:gdLst/>
              <a:ahLst/>
              <a:cxnLst/>
              <a:rect l="l" t="t" r="r" b="b"/>
              <a:pathLst>
                <a:path w="1803" h="1803" extrusionOk="0">
                  <a:moveTo>
                    <a:pt x="1" y="1"/>
                  </a:moveTo>
                  <a:lnTo>
                    <a:pt x="1"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262;p17">
              <a:extLst>
                <a:ext uri="{FF2B5EF4-FFF2-40B4-BE49-F238E27FC236}">
                  <a16:creationId xmlns:a16="http://schemas.microsoft.com/office/drawing/2014/main" id="{2DAE5153-4C3D-EBAD-47D3-C4B4DF952A3F}"/>
                </a:ext>
              </a:extLst>
            </p:cNvPr>
            <p:cNvSpPr/>
            <p:nvPr/>
          </p:nvSpPr>
          <p:spPr>
            <a:xfrm>
              <a:off x="7559866" y="3308184"/>
              <a:ext cx="29746" cy="30317"/>
            </a:xfrm>
            <a:custGeom>
              <a:avLst/>
              <a:gdLst/>
              <a:ahLst/>
              <a:cxnLst/>
              <a:rect l="l" t="t" r="r" b="b"/>
              <a:pathLst>
                <a:path w="1769" h="1803" extrusionOk="0">
                  <a:moveTo>
                    <a:pt x="0" y="1"/>
                  </a:moveTo>
                  <a:lnTo>
                    <a:pt x="0"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263;p17">
              <a:extLst>
                <a:ext uri="{FF2B5EF4-FFF2-40B4-BE49-F238E27FC236}">
                  <a16:creationId xmlns:a16="http://schemas.microsoft.com/office/drawing/2014/main" id="{41B90F08-8599-D077-29CA-5AAAEE2552E0}"/>
                </a:ext>
              </a:extLst>
            </p:cNvPr>
            <p:cNvSpPr/>
            <p:nvPr/>
          </p:nvSpPr>
          <p:spPr>
            <a:xfrm>
              <a:off x="7619879" y="3308184"/>
              <a:ext cx="30301" cy="30317"/>
            </a:xfrm>
            <a:custGeom>
              <a:avLst/>
              <a:gdLst/>
              <a:ahLst/>
              <a:cxnLst/>
              <a:rect l="l" t="t" r="r" b="b"/>
              <a:pathLst>
                <a:path w="1802" h="1803" extrusionOk="0">
                  <a:moveTo>
                    <a:pt x="0" y="1"/>
                  </a:moveTo>
                  <a:lnTo>
                    <a:pt x="0" y="1802"/>
                  </a:lnTo>
                  <a:lnTo>
                    <a:pt x="1802" y="1802"/>
                  </a:lnTo>
                  <a:lnTo>
                    <a:pt x="1802"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264;p17">
              <a:extLst>
                <a:ext uri="{FF2B5EF4-FFF2-40B4-BE49-F238E27FC236}">
                  <a16:creationId xmlns:a16="http://schemas.microsoft.com/office/drawing/2014/main" id="{AF8B13AD-D99A-8B77-B78A-E7A07F332107}"/>
                </a:ext>
              </a:extLst>
            </p:cNvPr>
            <p:cNvSpPr/>
            <p:nvPr/>
          </p:nvSpPr>
          <p:spPr>
            <a:xfrm>
              <a:off x="7679891" y="3308184"/>
              <a:ext cx="29746" cy="30317"/>
            </a:xfrm>
            <a:custGeom>
              <a:avLst/>
              <a:gdLst/>
              <a:ahLst/>
              <a:cxnLst/>
              <a:rect l="l" t="t" r="r" b="b"/>
              <a:pathLst>
                <a:path w="1769" h="1803" extrusionOk="0">
                  <a:moveTo>
                    <a:pt x="1" y="1"/>
                  </a:moveTo>
                  <a:lnTo>
                    <a:pt x="1" y="1802"/>
                  </a:lnTo>
                  <a:lnTo>
                    <a:pt x="1768" y="1802"/>
                  </a:lnTo>
                  <a:lnTo>
                    <a:pt x="1768" y="1"/>
                  </a:lnTo>
                  <a:close/>
                </a:path>
              </a:pathLst>
            </a:custGeom>
            <a:solidFill>
              <a:srgbClr val="869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265;p17">
              <a:extLst>
                <a:ext uri="{FF2B5EF4-FFF2-40B4-BE49-F238E27FC236}">
                  <a16:creationId xmlns:a16="http://schemas.microsoft.com/office/drawing/2014/main" id="{DA3498CF-54F4-FADC-E855-3E71036691B0}"/>
                </a:ext>
              </a:extLst>
            </p:cNvPr>
            <p:cNvSpPr/>
            <p:nvPr/>
          </p:nvSpPr>
          <p:spPr>
            <a:xfrm>
              <a:off x="7780849" y="2290130"/>
              <a:ext cx="70135" cy="120530"/>
            </a:xfrm>
            <a:custGeom>
              <a:avLst/>
              <a:gdLst/>
              <a:ahLst/>
              <a:cxnLst/>
              <a:rect l="l" t="t" r="r" b="b"/>
              <a:pathLst>
                <a:path w="4171" h="7168" extrusionOk="0">
                  <a:moveTo>
                    <a:pt x="2674" y="0"/>
                  </a:moveTo>
                  <a:cubicBezTo>
                    <a:pt x="2394" y="0"/>
                    <a:pt x="2110" y="82"/>
                    <a:pt x="1869" y="235"/>
                  </a:cubicBezTo>
                  <a:cubicBezTo>
                    <a:pt x="1302" y="502"/>
                    <a:pt x="768" y="1336"/>
                    <a:pt x="935" y="1936"/>
                  </a:cubicBezTo>
                  <a:cubicBezTo>
                    <a:pt x="401" y="1936"/>
                    <a:pt x="68" y="2503"/>
                    <a:pt x="68" y="3004"/>
                  </a:cubicBezTo>
                  <a:cubicBezTo>
                    <a:pt x="34" y="3504"/>
                    <a:pt x="268" y="4004"/>
                    <a:pt x="368" y="4505"/>
                  </a:cubicBezTo>
                  <a:cubicBezTo>
                    <a:pt x="434" y="5005"/>
                    <a:pt x="401" y="5639"/>
                    <a:pt x="1" y="5939"/>
                  </a:cubicBezTo>
                  <a:cubicBezTo>
                    <a:pt x="34" y="6439"/>
                    <a:pt x="101" y="6740"/>
                    <a:pt x="568" y="6940"/>
                  </a:cubicBezTo>
                  <a:cubicBezTo>
                    <a:pt x="790" y="7069"/>
                    <a:pt x="1083" y="7168"/>
                    <a:pt x="1357" y="7168"/>
                  </a:cubicBezTo>
                  <a:cubicBezTo>
                    <a:pt x="1578" y="7168"/>
                    <a:pt x="1787" y="7104"/>
                    <a:pt x="1936" y="6940"/>
                  </a:cubicBezTo>
                  <a:cubicBezTo>
                    <a:pt x="2936" y="5739"/>
                    <a:pt x="3637" y="4238"/>
                    <a:pt x="3970" y="2670"/>
                  </a:cubicBezTo>
                  <a:cubicBezTo>
                    <a:pt x="4070" y="2170"/>
                    <a:pt x="4170" y="1669"/>
                    <a:pt x="4037" y="1169"/>
                  </a:cubicBezTo>
                  <a:cubicBezTo>
                    <a:pt x="3937" y="669"/>
                    <a:pt x="3603" y="235"/>
                    <a:pt x="3103" y="68"/>
                  </a:cubicBezTo>
                  <a:cubicBezTo>
                    <a:pt x="2966" y="22"/>
                    <a:pt x="2820" y="0"/>
                    <a:pt x="2674" y="0"/>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266;p17">
              <a:extLst>
                <a:ext uri="{FF2B5EF4-FFF2-40B4-BE49-F238E27FC236}">
                  <a16:creationId xmlns:a16="http://schemas.microsoft.com/office/drawing/2014/main" id="{F677CD61-B9B4-33ED-87E2-D7C8C45ABDAD}"/>
                </a:ext>
              </a:extLst>
            </p:cNvPr>
            <p:cNvSpPr/>
            <p:nvPr/>
          </p:nvSpPr>
          <p:spPr>
            <a:xfrm>
              <a:off x="7583424" y="2005399"/>
              <a:ext cx="399928" cy="245852"/>
            </a:xfrm>
            <a:custGeom>
              <a:avLst/>
              <a:gdLst/>
              <a:ahLst/>
              <a:cxnLst/>
              <a:rect l="l" t="t" r="r" b="b"/>
              <a:pathLst>
                <a:path w="23784" h="14621" extrusionOk="0">
                  <a:moveTo>
                    <a:pt x="10475" y="1"/>
                  </a:moveTo>
                  <a:cubicBezTo>
                    <a:pt x="10235" y="1"/>
                    <a:pt x="9997" y="31"/>
                    <a:pt x="9774" y="89"/>
                  </a:cubicBezTo>
                  <a:cubicBezTo>
                    <a:pt x="8973" y="256"/>
                    <a:pt x="8273" y="723"/>
                    <a:pt x="7606" y="1157"/>
                  </a:cubicBezTo>
                  <a:cubicBezTo>
                    <a:pt x="6838" y="1590"/>
                    <a:pt x="6238" y="1890"/>
                    <a:pt x="5337" y="1924"/>
                  </a:cubicBezTo>
                  <a:cubicBezTo>
                    <a:pt x="4437" y="1991"/>
                    <a:pt x="3503" y="1924"/>
                    <a:pt x="2669" y="2324"/>
                  </a:cubicBezTo>
                  <a:cubicBezTo>
                    <a:pt x="1568" y="2824"/>
                    <a:pt x="834" y="3925"/>
                    <a:pt x="500" y="5159"/>
                  </a:cubicBezTo>
                  <a:cubicBezTo>
                    <a:pt x="0" y="6927"/>
                    <a:pt x="267" y="8996"/>
                    <a:pt x="1168" y="10597"/>
                  </a:cubicBezTo>
                  <a:cubicBezTo>
                    <a:pt x="2102" y="12231"/>
                    <a:pt x="3669" y="13532"/>
                    <a:pt x="5471" y="14032"/>
                  </a:cubicBezTo>
                  <a:cubicBezTo>
                    <a:pt x="5671" y="12832"/>
                    <a:pt x="5804" y="11497"/>
                    <a:pt x="6405" y="10363"/>
                  </a:cubicBezTo>
                  <a:cubicBezTo>
                    <a:pt x="6838" y="9429"/>
                    <a:pt x="7572" y="8529"/>
                    <a:pt x="8606" y="8428"/>
                  </a:cubicBezTo>
                  <a:cubicBezTo>
                    <a:pt x="8634" y="8427"/>
                    <a:pt x="8662" y="8426"/>
                    <a:pt x="8691" y="8426"/>
                  </a:cubicBezTo>
                  <a:cubicBezTo>
                    <a:pt x="9329" y="8426"/>
                    <a:pt x="9956" y="8786"/>
                    <a:pt x="10307" y="9329"/>
                  </a:cubicBezTo>
                  <a:cubicBezTo>
                    <a:pt x="10741" y="9863"/>
                    <a:pt x="10908" y="10763"/>
                    <a:pt x="10808" y="11431"/>
                  </a:cubicBezTo>
                  <a:cubicBezTo>
                    <a:pt x="12031" y="13427"/>
                    <a:pt x="14373" y="14620"/>
                    <a:pt x="16691" y="14620"/>
                  </a:cubicBezTo>
                  <a:cubicBezTo>
                    <a:pt x="17471" y="14620"/>
                    <a:pt x="18249" y="14485"/>
                    <a:pt x="18980" y="14199"/>
                  </a:cubicBezTo>
                  <a:cubicBezTo>
                    <a:pt x="21916" y="13065"/>
                    <a:pt x="23784" y="9729"/>
                    <a:pt x="23150" y="6661"/>
                  </a:cubicBezTo>
                  <a:cubicBezTo>
                    <a:pt x="22950" y="5493"/>
                    <a:pt x="22349" y="4359"/>
                    <a:pt x="21415" y="3725"/>
                  </a:cubicBezTo>
                  <a:cubicBezTo>
                    <a:pt x="20511" y="3138"/>
                    <a:pt x="19427" y="3035"/>
                    <a:pt x="18322" y="3035"/>
                  </a:cubicBezTo>
                  <a:cubicBezTo>
                    <a:pt x="17919" y="3035"/>
                    <a:pt x="17513" y="3049"/>
                    <a:pt x="17112" y="3058"/>
                  </a:cubicBezTo>
                  <a:cubicBezTo>
                    <a:pt x="17005" y="3060"/>
                    <a:pt x="16896" y="3062"/>
                    <a:pt x="16786" y="3062"/>
                  </a:cubicBezTo>
                  <a:cubicBezTo>
                    <a:pt x="15403" y="3062"/>
                    <a:pt x="13906" y="2844"/>
                    <a:pt x="13009" y="1824"/>
                  </a:cubicBezTo>
                  <a:cubicBezTo>
                    <a:pt x="12676" y="1390"/>
                    <a:pt x="12476" y="923"/>
                    <a:pt x="12075" y="556"/>
                  </a:cubicBezTo>
                  <a:cubicBezTo>
                    <a:pt x="11650" y="178"/>
                    <a:pt x="11057" y="1"/>
                    <a:pt x="10475" y="1"/>
                  </a:cubicBezTo>
                  <a:close/>
                </a:path>
              </a:pathLst>
            </a:custGeom>
            <a:solidFill>
              <a:srgbClr val="BD8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267;p17">
              <a:extLst>
                <a:ext uri="{FF2B5EF4-FFF2-40B4-BE49-F238E27FC236}">
                  <a16:creationId xmlns:a16="http://schemas.microsoft.com/office/drawing/2014/main" id="{DA844998-0448-ACF7-66A1-F7BD8C141EE2}"/>
                </a:ext>
              </a:extLst>
            </p:cNvPr>
            <p:cNvSpPr/>
            <p:nvPr/>
          </p:nvSpPr>
          <p:spPr>
            <a:xfrm>
              <a:off x="7310264" y="3700263"/>
              <a:ext cx="201931" cy="165712"/>
            </a:xfrm>
            <a:custGeom>
              <a:avLst/>
              <a:gdLst/>
              <a:ahLst/>
              <a:cxnLst/>
              <a:rect l="l" t="t" r="r" b="b"/>
              <a:pathLst>
                <a:path w="12009" h="9855" extrusionOk="0">
                  <a:moveTo>
                    <a:pt x="3303" y="1"/>
                  </a:moveTo>
                  <a:cubicBezTo>
                    <a:pt x="2235" y="835"/>
                    <a:pt x="1334" y="1335"/>
                    <a:pt x="534" y="2436"/>
                  </a:cubicBezTo>
                  <a:cubicBezTo>
                    <a:pt x="367" y="2703"/>
                    <a:pt x="167" y="3003"/>
                    <a:pt x="134" y="3336"/>
                  </a:cubicBezTo>
                  <a:cubicBezTo>
                    <a:pt x="67" y="3670"/>
                    <a:pt x="0" y="4370"/>
                    <a:pt x="334" y="4470"/>
                  </a:cubicBezTo>
                  <a:cubicBezTo>
                    <a:pt x="867" y="4604"/>
                    <a:pt x="1301" y="5004"/>
                    <a:pt x="1735" y="5271"/>
                  </a:cubicBezTo>
                  <a:cubicBezTo>
                    <a:pt x="2008" y="5408"/>
                    <a:pt x="2385" y="5533"/>
                    <a:pt x="2723" y="5533"/>
                  </a:cubicBezTo>
                  <a:cubicBezTo>
                    <a:pt x="2963" y="5533"/>
                    <a:pt x="3184" y="5470"/>
                    <a:pt x="3336" y="5304"/>
                  </a:cubicBezTo>
                  <a:cubicBezTo>
                    <a:pt x="4870" y="7673"/>
                    <a:pt x="7405" y="9374"/>
                    <a:pt x="10207" y="9808"/>
                  </a:cubicBezTo>
                  <a:cubicBezTo>
                    <a:pt x="10357" y="9838"/>
                    <a:pt x="10528" y="9854"/>
                    <a:pt x="10700" y="9854"/>
                  </a:cubicBezTo>
                  <a:cubicBezTo>
                    <a:pt x="10911" y="9854"/>
                    <a:pt x="11125" y="9829"/>
                    <a:pt x="11308" y="9774"/>
                  </a:cubicBezTo>
                  <a:cubicBezTo>
                    <a:pt x="11675" y="9607"/>
                    <a:pt x="12009" y="9307"/>
                    <a:pt x="11909" y="8940"/>
                  </a:cubicBezTo>
                  <a:cubicBezTo>
                    <a:pt x="9807" y="7473"/>
                    <a:pt x="8173" y="5304"/>
                    <a:pt x="7405" y="2836"/>
                  </a:cubicBezTo>
                  <a:cubicBezTo>
                    <a:pt x="7239" y="2169"/>
                    <a:pt x="7205" y="1602"/>
                    <a:pt x="6838" y="1035"/>
                  </a:cubicBezTo>
                  <a:cubicBezTo>
                    <a:pt x="5571" y="1035"/>
                    <a:pt x="4337" y="668"/>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268;p17">
              <a:extLst>
                <a:ext uri="{FF2B5EF4-FFF2-40B4-BE49-F238E27FC236}">
                  <a16:creationId xmlns:a16="http://schemas.microsoft.com/office/drawing/2014/main" id="{DCC6AFCC-32AC-54B3-07C9-A43BEB99F21F}"/>
                </a:ext>
              </a:extLst>
            </p:cNvPr>
            <p:cNvSpPr/>
            <p:nvPr/>
          </p:nvSpPr>
          <p:spPr>
            <a:xfrm>
              <a:off x="7364106" y="2632469"/>
              <a:ext cx="400500" cy="1135248"/>
            </a:xfrm>
            <a:custGeom>
              <a:avLst/>
              <a:gdLst/>
              <a:ahLst/>
              <a:cxnLst/>
              <a:rect l="l" t="t" r="r" b="b"/>
              <a:pathLst>
                <a:path w="23818" h="67514" extrusionOk="0">
                  <a:moveTo>
                    <a:pt x="14808" y="1"/>
                  </a:moveTo>
                  <a:cubicBezTo>
                    <a:pt x="14689" y="1"/>
                    <a:pt x="14588" y="254"/>
                    <a:pt x="14511" y="824"/>
                  </a:cubicBezTo>
                  <a:cubicBezTo>
                    <a:pt x="13644" y="7029"/>
                    <a:pt x="8040" y="11299"/>
                    <a:pt x="8340" y="14834"/>
                  </a:cubicBezTo>
                  <a:cubicBezTo>
                    <a:pt x="8673" y="18771"/>
                    <a:pt x="10475" y="22407"/>
                    <a:pt x="11609" y="26143"/>
                  </a:cubicBezTo>
                  <a:cubicBezTo>
                    <a:pt x="13543" y="32747"/>
                    <a:pt x="13510" y="39852"/>
                    <a:pt x="11475" y="46424"/>
                  </a:cubicBezTo>
                  <a:cubicBezTo>
                    <a:pt x="9407" y="52962"/>
                    <a:pt x="5371" y="58833"/>
                    <a:pt x="0" y="63102"/>
                  </a:cubicBezTo>
                  <a:cubicBezTo>
                    <a:pt x="534" y="64303"/>
                    <a:pt x="1135" y="65537"/>
                    <a:pt x="2102" y="66471"/>
                  </a:cubicBezTo>
                  <a:cubicBezTo>
                    <a:pt x="2761" y="67084"/>
                    <a:pt x="3703" y="67513"/>
                    <a:pt x="4635" y="67513"/>
                  </a:cubicBezTo>
                  <a:cubicBezTo>
                    <a:pt x="5023" y="67513"/>
                    <a:pt x="5408" y="67439"/>
                    <a:pt x="5771" y="67272"/>
                  </a:cubicBezTo>
                  <a:cubicBezTo>
                    <a:pt x="6538" y="66872"/>
                    <a:pt x="7039" y="66138"/>
                    <a:pt x="7539" y="65437"/>
                  </a:cubicBezTo>
                  <a:cubicBezTo>
                    <a:pt x="11008" y="60334"/>
                    <a:pt x="14477" y="55263"/>
                    <a:pt x="17780" y="50093"/>
                  </a:cubicBezTo>
                  <a:cubicBezTo>
                    <a:pt x="20382" y="45957"/>
                    <a:pt x="23017" y="41520"/>
                    <a:pt x="23451" y="36650"/>
                  </a:cubicBezTo>
                  <a:cubicBezTo>
                    <a:pt x="23817" y="32280"/>
                    <a:pt x="22383" y="27977"/>
                    <a:pt x="21015" y="23808"/>
                  </a:cubicBezTo>
                  <a:cubicBezTo>
                    <a:pt x="20015" y="20905"/>
                    <a:pt x="19047" y="17970"/>
                    <a:pt x="18147" y="15035"/>
                  </a:cubicBezTo>
                  <a:cubicBezTo>
                    <a:pt x="17444" y="13044"/>
                    <a:pt x="15662" y="1"/>
                    <a:pt x="148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269;p17">
              <a:extLst>
                <a:ext uri="{FF2B5EF4-FFF2-40B4-BE49-F238E27FC236}">
                  <a16:creationId xmlns:a16="http://schemas.microsoft.com/office/drawing/2014/main" id="{E7699C20-C22C-06E6-B2AB-34214BBC1C3D}"/>
                </a:ext>
              </a:extLst>
            </p:cNvPr>
            <p:cNvSpPr/>
            <p:nvPr/>
          </p:nvSpPr>
          <p:spPr>
            <a:xfrm>
              <a:off x="7486939" y="3753550"/>
              <a:ext cx="223824" cy="111954"/>
            </a:xfrm>
            <a:custGeom>
              <a:avLst/>
              <a:gdLst/>
              <a:ahLst/>
              <a:cxnLst/>
              <a:rect l="l" t="t" r="r" b="b"/>
              <a:pathLst>
                <a:path w="13311" h="6658" extrusionOk="0">
                  <a:moveTo>
                    <a:pt x="4204" y="1"/>
                  </a:moveTo>
                  <a:cubicBezTo>
                    <a:pt x="3203" y="801"/>
                    <a:pt x="2002" y="1268"/>
                    <a:pt x="735" y="1335"/>
                  </a:cubicBezTo>
                  <a:cubicBezTo>
                    <a:pt x="401" y="2636"/>
                    <a:pt x="1" y="3603"/>
                    <a:pt x="67" y="4871"/>
                  </a:cubicBezTo>
                  <a:cubicBezTo>
                    <a:pt x="134" y="5204"/>
                    <a:pt x="134" y="5538"/>
                    <a:pt x="301" y="5838"/>
                  </a:cubicBezTo>
                  <a:cubicBezTo>
                    <a:pt x="451" y="6139"/>
                    <a:pt x="765" y="6658"/>
                    <a:pt x="1045" y="6658"/>
                  </a:cubicBezTo>
                  <a:cubicBezTo>
                    <a:pt x="1076" y="6658"/>
                    <a:pt x="1106" y="6652"/>
                    <a:pt x="1135" y="6639"/>
                  </a:cubicBezTo>
                  <a:cubicBezTo>
                    <a:pt x="1635" y="6438"/>
                    <a:pt x="2169" y="6505"/>
                    <a:pt x="2703" y="6438"/>
                  </a:cubicBezTo>
                  <a:cubicBezTo>
                    <a:pt x="3236" y="6372"/>
                    <a:pt x="3970" y="6038"/>
                    <a:pt x="4004" y="5504"/>
                  </a:cubicBezTo>
                  <a:cubicBezTo>
                    <a:pt x="5115" y="5926"/>
                    <a:pt x="6303" y="6135"/>
                    <a:pt x="7490" y="6135"/>
                  </a:cubicBezTo>
                  <a:cubicBezTo>
                    <a:pt x="9120" y="6135"/>
                    <a:pt x="10748" y="5742"/>
                    <a:pt x="12176" y="4971"/>
                  </a:cubicBezTo>
                  <a:cubicBezTo>
                    <a:pt x="12510" y="4804"/>
                    <a:pt x="12810" y="4604"/>
                    <a:pt x="13010" y="4270"/>
                  </a:cubicBezTo>
                  <a:cubicBezTo>
                    <a:pt x="13210" y="3937"/>
                    <a:pt x="13310" y="3470"/>
                    <a:pt x="13010" y="3203"/>
                  </a:cubicBezTo>
                  <a:cubicBezTo>
                    <a:pt x="12814" y="3213"/>
                    <a:pt x="12618" y="3218"/>
                    <a:pt x="12421" y="3218"/>
                  </a:cubicBezTo>
                  <a:cubicBezTo>
                    <a:pt x="10071" y="3218"/>
                    <a:pt x="7677" y="2486"/>
                    <a:pt x="5738" y="1101"/>
                  </a:cubicBezTo>
                  <a:cubicBezTo>
                    <a:pt x="5204" y="668"/>
                    <a:pt x="4871" y="201"/>
                    <a:pt x="4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270;p17">
              <a:extLst>
                <a:ext uri="{FF2B5EF4-FFF2-40B4-BE49-F238E27FC236}">
                  <a16:creationId xmlns:a16="http://schemas.microsoft.com/office/drawing/2014/main" id="{E3CBC85C-C742-C84D-CD2A-85CA988822C3}"/>
                </a:ext>
              </a:extLst>
            </p:cNvPr>
            <p:cNvSpPr/>
            <p:nvPr/>
          </p:nvSpPr>
          <p:spPr>
            <a:xfrm>
              <a:off x="7395516" y="2731527"/>
              <a:ext cx="235040" cy="1063532"/>
            </a:xfrm>
            <a:custGeom>
              <a:avLst/>
              <a:gdLst/>
              <a:ahLst/>
              <a:cxnLst/>
              <a:rect l="l" t="t" r="r" b="b"/>
              <a:pathLst>
                <a:path w="13978" h="63249" extrusionOk="0">
                  <a:moveTo>
                    <a:pt x="3430" y="0"/>
                  </a:moveTo>
                  <a:cubicBezTo>
                    <a:pt x="2928" y="0"/>
                    <a:pt x="2419" y="12"/>
                    <a:pt x="1902" y="37"/>
                  </a:cubicBezTo>
                  <a:cubicBezTo>
                    <a:pt x="467" y="2739"/>
                    <a:pt x="0" y="5908"/>
                    <a:pt x="101" y="8943"/>
                  </a:cubicBezTo>
                  <a:cubicBezTo>
                    <a:pt x="167" y="12046"/>
                    <a:pt x="734" y="15081"/>
                    <a:pt x="1135" y="18117"/>
                  </a:cubicBezTo>
                  <a:cubicBezTo>
                    <a:pt x="1902" y="23621"/>
                    <a:pt x="2169" y="29225"/>
                    <a:pt x="2502" y="34762"/>
                  </a:cubicBezTo>
                  <a:cubicBezTo>
                    <a:pt x="2903" y="41734"/>
                    <a:pt x="3903" y="56244"/>
                    <a:pt x="4270" y="63249"/>
                  </a:cubicBezTo>
                  <a:cubicBezTo>
                    <a:pt x="7072" y="63149"/>
                    <a:pt x="9908" y="63182"/>
                    <a:pt x="12576" y="62548"/>
                  </a:cubicBezTo>
                  <a:cubicBezTo>
                    <a:pt x="11108" y="50273"/>
                    <a:pt x="10842" y="29658"/>
                    <a:pt x="12343" y="17416"/>
                  </a:cubicBezTo>
                  <a:cubicBezTo>
                    <a:pt x="13010" y="11912"/>
                    <a:pt x="13977" y="6408"/>
                    <a:pt x="13644" y="871"/>
                  </a:cubicBezTo>
                  <a:cubicBezTo>
                    <a:pt x="10087" y="550"/>
                    <a:pt x="6913" y="0"/>
                    <a:pt x="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271;p17">
              <a:extLst>
                <a:ext uri="{FF2B5EF4-FFF2-40B4-BE49-F238E27FC236}">
                  <a16:creationId xmlns:a16="http://schemas.microsoft.com/office/drawing/2014/main" id="{260BA61D-F9DD-AE60-6547-5F6BDB80B135}"/>
                </a:ext>
              </a:extLst>
            </p:cNvPr>
            <p:cNvSpPr/>
            <p:nvPr/>
          </p:nvSpPr>
          <p:spPr>
            <a:xfrm>
              <a:off x="7417947" y="2249134"/>
              <a:ext cx="316374" cy="556492"/>
            </a:xfrm>
            <a:custGeom>
              <a:avLst/>
              <a:gdLst/>
              <a:ahLst/>
              <a:cxnLst/>
              <a:rect l="l" t="t" r="r" b="b"/>
              <a:pathLst>
                <a:path w="18815" h="33095" extrusionOk="0">
                  <a:moveTo>
                    <a:pt x="12593" y="1"/>
                  </a:moveTo>
                  <a:cubicBezTo>
                    <a:pt x="11928" y="1"/>
                    <a:pt x="11240" y="232"/>
                    <a:pt x="10675" y="572"/>
                  </a:cubicBezTo>
                  <a:cubicBezTo>
                    <a:pt x="9841" y="1072"/>
                    <a:pt x="9174" y="1872"/>
                    <a:pt x="8607" y="2673"/>
                  </a:cubicBezTo>
                  <a:cubicBezTo>
                    <a:pt x="5805" y="6442"/>
                    <a:pt x="4571" y="11179"/>
                    <a:pt x="3637" y="15782"/>
                  </a:cubicBezTo>
                  <a:cubicBezTo>
                    <a:pt x="2669" y="20419"/>
                    <a:pt x="1969" y="25122"/>
                    <a:pt x="1" y="29426"/>
                  </a:cubicBezTo>
                  <a:cubicBezTo>
                    <a:pt x="1135" y="31127"/>
                    <a:pt x="2769" y="32428"/>
                    <a:pt x="4737" y="32828"/>
                  </a:cubicBezTo>
                  <a:cubicBezTo>
                    <a:pt x="5738" y="33028"/>
                    <a:pt x="6747" y="33095"/>
                    <a:pt x="7760" y="33095"/>
                  </a:cubicBezTo>
                  <a:cubicBezTo>
                    <a:pt x="8774" y="33095"/>
                    <a:pt x="9791" y="33028"/>
                    <a:pt x="10808" y="32961"/>
                  </a:cubicBezTo>
                  <a:cubicBezTo>
                    <a:pt x="11976" y="32895"/>
                    <a:pt x="13310" y="32728"/>
                    <a:pt x="14077" y="31861"/>
                  </a:cubicBezTo>
                  <a:cubicBezTo>
                    <a:pt x="14511" y="31294"/>
                    <a:pt x="14678" y="30560"/>
                    <a:pt x="14811" y="29826"/>
                  </a:cubicBezTo>
                  <a:cubicBezTo>
                    <a:pt x="15779" y="24956"/>
                    <a:pt x="16779" y="20086"/>
                    <a:pt x="17747" y="15215"/>
                  </a:cubicBezTo>
                  <a:cubicBezTo>
                    <a:pt x="18280" y="12447"/>
                    <a:pt x="18814" y="9611"/>
                    <a:pt x="18447" y="6876"/>
                  </a:cubicBezTo>
                  <a:cubicBezTo>
                    <a:pt x="18080" y="4041"/>
                    <a:pt x="16179" y="1072"/>
                    <a:pt x="13510" y="171"/>
                  </a:cubicBezTo>
                  <a:cubicBezTo>
                    <a:pt x="13220" y="53"/>
                    <a:pt x="12909" y="1"/>
                    <a:pt x="125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272;p17">
              <a:extLst>
                <a:ext uri="{FF2B5EF4-FFF2-40B4-BE49-F238E27FC236}">
                  <a16:creationId xmlns:a16="http://schemas.microsoft.com/office/drawing/2014/main" id="{3B6E916B-8ABB-A254-6526-E6F5A50B04DD}"/>
                </a:ext>
              </a:extLst>
            </p:cNvPr>
            <p:cNvSpPr/>
            <p:nvPr/>
          </p:nvSpPr>
          <p:spPr>
            <a:xfrm>
              <a:off x="7487511" y="2286229"/>
              <a:ext cx="231105" cy="399457"/>
            </a:xfrm>
            <a:custGeom>
              <a:avLst/>
              <a:gdLst/>
              <a:ahLst/>
              <a:cxnLst/>
              <a:rect l="l" t="t" r="r" b="b"/>
              <a:pathLst>
                <a:path w="13744" h="23756" extrusionOk="0">
                  <a:moveTo>
                    <a:pt x="7539" y="0"/>
                  </a:moveTo>
                  <a:cubicBezTo>
                    <a:pt x="2702" y="3703"/>
                    <a:pt x="500" y="10174"/>
                    <a:pt x="133" y="16345"/>
                  </a:cubicBezTo>
                  <a:cubicBezTo>
                    <a:pt x="0" y="18814"/>
                    <a:pt x="300" y="21649"/>
                    <a:pt x="2302" y="23017"/>
                  </a:cubicBezTo>
                  <a:cubicBezTo>
                    <a:pt x="3058" y="23537"/>
                    <a:pt x="3999" y="23755"/>
                    <a:pt x="4934" y="23755"/>
                  </a:cubicBezTo>
                  <a:cubicBezTo>
                    <a:pt x="5319" y="23755"/>
                    <a:pt x="5702" y="23718"/>
                    <a:pt x="6071" y="23650"/>
                  </a:cubicBezTo>
                  <a:cubicBezTo>
                    <a:pt x="7372" y="23383"/>
                    <a:pt x="8573" y="22750"/>
                    <a:pt x="9707" y="22049"/>
                  </a:cubicBezTo>
                  <a:cubicBezTo>
                    <a:pt x="10574" y="21515"/>
                    <a:pt x="11375" y="20948"/>
                    <a:pt x="12175" y="20348"/>
                  </a:cubicBezTo>
                  <a:lnTo>
                    <a:pt x="13643" y="12976"/>
                  </a:lnTo>
                  <a:cubicBezTo>
                    <a:pt x="13676" y="12743"/>
                    <a:pt x="13710" y="12509"/>
                    <a:pt x="13743" y="12276"/>
                  </a:cubicBezTo>
                  <a:lnTo>
                    <a:pt x="13743" y="12276"/>
                  </a:lnTo>
                  <a:cubicBezTo>
                    <a:pt x="12376" y="13543"/>
                    <a:pt x="10841" y="14744"/>
                    <a:pt x="9340" y="15845"/>
                  </a:cubicBezTo>
                  <a:lnTo>
                    <a:pt x="9473" y="15078"/>
                  </a:lnTo>
                  <a:cubicBezTo>
                    <a:pt x="9273" y="15044"/>
                    <a:pt x="9140" y="14977"/>
                    <a:pt x="9006" y="14811"/>
                  </a:cubicBezTo>
                  <a:cubicBezTo>
                    <a:pt x="8706" y="14477"/>
                    <a:pt x="8806" y="14043"/>
                    <a:pt x="9040" y="13843"/>
                  </a:cubicBezTo>
                  <a:cubicBezTo>
                    <a:pt x="9207" y="11075"/>
                    <a:pt x="9674" y="8373"/>
                    <a:pt x="9140" y="5637"/>
                  </a:cubicBezTo>
                  <a:cubicBezTo>
                    <a:pt x="8973" y="4870"/>
                    <a:pt x="8840" y="4136"/>
                    <a:pt x="8673" y="3369"/>
                  </a:cubicBezTo>
                  <a:cubicBezTo>
                    <a:pt x="8650" y="3371"/>
                    <a:pt x="8627" y="3372"/>
                    <a:pt x="8604" y="3372"/>
                  </a:cubicBezTo>
                  <a:cubicBezTo>
                    <a:pt x="8261" y="3372"/>
                    <a:pt x="7935" y="3140"/>
                    <a:pt x="7872" y="2702"/>
                  </a:cubicBezTo>
                  <a:cubicBezTo>
                    <a:pt x="7772" y="1801"/>
                    <a:pt x="7672" y="901"/>
                    <a:pt x="7539" y="0"/>
                  </a:cubicBezTo>
                  <a:close/>
                </a:path>
              </a:pathLst>
            </a:custGeom>
            <a:solidFill>
              <a:srgbClr val="000000">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273;p17">
              <a:extLst>
                <a:ext uri="{FF2B5EF4-FFF2-40B4-BE49-F238E27FC236}">
                  <a16:creationId xmlns:a16="http://schemas.microsoft.com/office/drawing/2014/main" id="{CC0A9542-E09E-FC14-D366-096771463B24}"/>
                </a:ext>
              </a:extLst>
            </p:cNvPr>
            <p:cNvSpPr/>
            <p:nvPr/>
          </p:nvSpPr>
          <p:spPr>
            <a:xfrm>
              <a:off x="7493665" y="2258181"/>
              <a:ext cx="339377" cy="415364"/>
            </a:xfrm>
            <a:custGeom>
              <a:avLst/>
              <a:gdLst/>
              <a:ahLst/>
              <a:cxnLst/>
              <a:rect l="l" t="t" r="r" b="b"/>
              <a:pathLst>
                <a:path w="20183" h="24702" extrusionOk="0">
                  <a:moveTo>
                    <a:pt x="6406" y="0"/>
                  </a:moveTo>
                  <a:cubicBezTo>
                    <a:pt x="1469" y="4337"/>
                    <a:pt x="1" y="11475"/>
                    <a:pt x="568" y="17980"/>
                  </a:cubicBezTo>
                  <a:cubicBezTo>
                    <a:pt x="768" y="20415"/>
                    <a:pt x="1469" y="23183"/>
                    <a:pt x="3637" y="24251"/>
                  </a:cubicBezTo>
                  <a:cubicBezTo>
                    <a:pt x="4239" y="24561"/>
                    <a:pt x="4921" y="24702"/>
                    <a:pt x="5609" y="24702"/>
                  </a:cubicBezTo>
                  <a:cubicBezTo>
                    <a:pt x="6256" y="24702"/>
                    <a:pt x="6909" y="24577"/>
                    <a:pt x="7506" y="24351"/>
                  </a:cubicBezTo>
                  <a:cubicBezTo>
                    <a:pt x="8774" y="23917"/>
                    <a:pt x="9841" y="23150"/>
                    <a:pt x="10909" y="22316"/>
                  </a:cubicBezTo>
                  <a:cubicBezTo>
                    <a:pt x="15445" y="18513"/>
                    <a:pt x="18748" y="13243"/>
                    <a:pt x="20182" y="7539"/>
                  </a:cubicBezTo>
                  <a:cubicBezTo>
                    <a:pt x="19312" y="6991"/>
                    <a:pt x="18379" y="6537"/>
                    <a:pt x="17324" y="6537"/>
                  </a:cubicBezTo>
                  <a:cubicBezTo>
                    <a:pt x="17287" y="6537"/>
                    <a:pt x="17250" y="6537"/>
                    <a:pt x="17213" y="6538"/>
                  </a:cubicBezTo>
                  <a:cubicBezTo>
                    <a:pt x="15445" y="10174"/>
                    <a:pt x="12610" y="13477"/>
                    <a:pt x="9675" y="16245"/>
                  </a:cubicBezTo>
                  <a:cubicBezTo>
                    <a:pt x="9808" y="13510"/>
                    <a:pt x="9941" y="10708"/>
                    <a:pt x="9541" y="7973"/>
                  </a:cubicBezTo>
                  <a:cubicBezTo>
                    <a:pt x="9107" y="5204"/>
                    <a:pt x="8140" y="2135"/>
                    <a:pt x="6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274;p17">
              <a:extLst>
                <a:ext uri="{FF2B5EF4-FFF2-40B4-BE49-F238E27FC236}">
                  <a16:creationId xmlns:a16="http://schemas.microsoft.com/office/drawing/2014/main" id="{8E50D170-5C9B-84C7-81D4-E73A1E19DDCE}"/>
                </a:ext>
              </a:extLst>
            </p:cNvPr>
            <p:cNvSpPr/>
            <p:nvPr/>
          </p:nvSpPr>
          <p:spPr>
            <a:xfrm>
              <a:off x="7618197" y="2172357"/>
              <a:ext cx="70119" cy="122295"/>
            </a:xfrm>
            <a:custGeom>
              <a:avLst/>
              <a:gdLst/>
              <a:ahLst/>
              <a:cxnLst/>
              <a:rect l="l" t="t" r="r" b="b"/>
              <a:pathLst>
                <a:path w="4170" h="7273" extrusionOk="0">
                  <a:moveTo>
                    <a:pt x="1068" y="1"/>
                  </a:moveTo>
                  <a:cubicBezTo>
                    <a:pt x="701" y="1602"/>
                    <a:pt x="334" y="3169"/>
                    <a:pt x="0" y="4737"/>
                  </a:cubicBezTo>
                  <a:cubicBezTo>
                    <a:pt x="934" y="5638"/>
                    <a:pt x="1701" y="6405"/>
                    <a:pt x="2669" y="7272"/>
                  </a:cubicBezTo>
                  <a:cubicBezTo>
                    <a:pt x="3102" y="5605"/>
                    <a:pt x="3703" y="3837"/>
                    <a:pt x="4170" y="2235"/>
                  </a:cubicBezTo>
                  <a:cubicBezTo>
                    <a:pt x="3036" y="1668"/>
                    <a:pt x="2035" y="834"/>
                    <a:pt x="1068" y="1"/>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275;p17">
              <a:extLst>
                <a:ext uri="{FF2B5EF4-FFF2-40B4-BE49-F238E27FC236}">
                  <a16:creationId xmlns:a16="http://schemas.microsoft.com/office/drawing/2014/main" id="{A059434A-A893-5B09-B827-CDCB3E17583F}"/>
                </a:ext>
              </a:extLst>
            </p:cNvPr>
            <p:cNvSpPr/>
            <p:nvPr/>
          </p:nvSpPr>
          <p:spPr>
            <a:xfrm>
              <a:off x="7624368" y="2172357"/>
              <a:ext cx="63947" cy="105464"/>
            </a:xfrm>
            <a:custGeom>
              <a:avLst/>
              <a:gdLst/>
              <a:ahLst/>
              <a:cxnLst/>
              <a:rect l="l" t="t" r="r" b="b"/>
              <a:pathLst>
                <a:path w="3803" h="6272" extrusionOk="0">
                  <a:moveTo>
                    <a:pt x="701" y="1"/>
                  </a:moveTo>
                  <a:cubicBezTo>
                    <a:pt x="501" y="1068"/>
                    <a:pt x="234" y="2102"/>
                    <a:pt x="0" y="3136"/>
                  </a:cubicBezTo>
                  <a:cubicBezTo>
                    <a:pt x="667" y="4304"/>
                    <a:pt x="1535" y="5404"/>
                    <a:pt x="2569" y="6272"/>
                  </a:cubicBezTo>
                  <a:cubicBezTo>
                    <a:pt x="2969" y="4937"/>
                    <a:pt x="3403" y="3570"/>
                    <a:pt x="3803" y="2269"/>
                  </a:cubicBezTo>
                  <a:cubicBezTo>
                    <a:pt x="2669" y="1668"/>
                    <a:pt x="1668" y="834"/>
                    <a:pt x="701" y="1"/>
                  </a:cubicBezTo>
                  <a:close/>
                </a:path>
              </a:pathLst>
            </a:custGeom>
            <a:solidFill>
              <a:srgbClr val="E2A770">
                <a:alpha val="5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276;p17">
              <a:extLst>
                <a:ext uri="{FF2B5EF4-FFF2-40B4-BE49-F238E27FC236}">
                  <a16:creationId xmlns:a16="http://schemas.microsoft.com/office/drawing/2014/main" id="{416E7A16-0985-6D7B-8249-BA8C13B1B548}"/>
                </a:ext>
              </a:extLst>
            </p:cNvPr>
            <p:cNvSpPr/>
            <p:nvPr/>
          </p:nvSpPr>
          <p:spPr>
            <a:xfrm>
              <a:off x="7638392" y="2066606"/>
              <a:ext cx="191842" cy="211213"/>
            </a:xfrm>
            <a:custGeom>
              <a:avLst/>
              <a:gdLst/>
              <a:ahLst/>
              <a:cxnLst/>
              <a:rect l="l" t="t" r="r" b="b"/>
              <a:pathLst>
                <a:path w="11409" h="12561" extrusionOk="0">
                  <a:moveTo>
                    <a:pt x="5935" y="1"/>
                  </a:moveTo>
                  <a:cubicBezTo>
                    <a:pt x="4547" y="1"/>
                    <a:pt x="3145" y="566"/>
                    <a:pt x="2135" y="1553"/>
                  </a:cubicBezTo>
                  <a:cubicBezTo>
                    <a:pt x="634" y="3021"/>
                    <a:pt x="0" y="5255"/>
                    <a:pt x="334" y="7290"/>
                  </a:cubicBezTo>
                  <a:cubicBezTo>
                    <a:pt x="667" y="9358"/>
                    <a:pt x="1901" y="11260"/>
                    <a:pt x="3536" y="12561"/>
                  </a:cubicBezTo>
                  <a:cubicBezTo>
                    <a:pt x="6838" y="11393"/>
                    <a:pt x="9540" y="8725"/>
                    <a:pt x="10708" y="5422"/>
                  </a:cubicBezTo>
                  <a:cubicBezTo>
                    <a:pt x="11408" y="3421"/>
                    <a:pt x="9840" y="1253"/>
                    <a:pt x="7906" y="419"/>
                  </a:cubicBezTo>
                  <a:cubicBezTo>
                    <a:pt x="7283" y="135"/>
                    <a:pt x="6611" y="1"/>
                    <a:pt x="5935" y="1"/>
                  </a:cubicBezTo>
                  <a:close/>
                </a:path>
              </a:pathLst>
            </a:custGeom>
            <a:solidFill>
              <a:srgbClr val="FFD1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277;p17">
              <a:extLst>
                <a:ext uri="{FF2B5EF4-FFF2-40B4-BE49-F238E27FC236}">
                  <a16:creationId xmlns:a16="http://schemas.microsoft.com/office/drawing/2014/main" id="{D2C02718-7935-1EEF-4312-B736DCA5A7AA}"/>
                </a:ext>
              </a:extLst>
            </p:cNvPr>
            <p:cNvSpPr/>
            <p:nvPr/>
          </p:nvSpPr>
          <p:spPr>
            <a:xfrm>
              <a:off x="7616516" y="2052818"/>
              <a:ext cx="220445" cy="160499"/>
            </a:xfrm>
            <a:custGeom>
              <a:avLst/>
              <a:gdLst/>
              <a:ahLst/>
              <a:cxnLst/>
              <a:rect l="l" t="t" r="r" b="b"/>
              <a:pathLst>
                <a:path w="13110" h="9545" extrusionOk="0">
                  <a:moveTo>
                    <a:pt x="6890" y="0"/>
                  </a:moveTo>
                  <a:cubicBezTo>
                    <a:pt x="6113" y="0"/>
                    <a:pt x="5336" y="145"/>
                    <a:pt x="4603" y="438"/>
                  </a:cubicBezTo>
                  <a:cubicBezTo>
                    <a:pt x="2969" y="1105"/>
                    <a:pt x="1635" y="2540"/>
                    <a:pt x="1001" y="4207"/>
                  </a:cubicBezTo>
                  <a:cubicBezTo>
                    <a:pt x="367" y="5875"/>
                    <a:pt x="0" y="7910"/>
                    <a:pt x="701" y="9545"/>
                  </a:cubicBezTo>
                  <a:cubicBezTo>
                    <a:pt x="1168" y="9078"/>
                    <a:pt x="2102" y="8377"/>
                    <a:pt x="2369" y="7777"/>
                  </a:cubicBezTo>
                  <a:cubicBezTo>
                    <a:pt x="2035" y="6876"/>
                    <a:pt x="2035" y="5809"/>
                    <a:pt x="2369" y="4908"/>
                  </a:cubicBezTo>
                  <a:cubicBezTo>
                    <a:pt x="2602" y="4274"/>
                    <a:pt x="2969" y="3707"/>
                    <a:pt x="3603" y="3474"/>
                  </a:cubicBezTo>
                  <a:cubicBezTo>
                    <a:pt x="3683" y="3439"/>
                    <a:pt x="3780" y="3420"/>
                    <a:pt x="3877" y="3420"/>
                  </a:cubicBezTo>
                  <a:cubicBezTo>
                    <a:pt x="4062" y="3420"/>
                    <a:pt x="4249" y="3487"/>
                    <a:pt x="4337" y="3640"/>
                  </a:cubicBezTo>
                  <a:cubicBezTo>
                    <a:pt x="4370" y="3774"/>
                    <a:pt x="4370" y="3907"/>
                    <a:pt x="4370" y="4041"/>
                  </a:cubicBezTo>
                  <a:cubicBezTo>
                    <a:pt x="4303" y="4808"/>
                    <a:pt x="3870" y="5575"/>
                    <a:pt x="3269" y="6042"/>
                  </a:cubicBezTo>
                  <a:cubicBezTo>
                    <a:pt x="3436" y="6176"/>
                    <a:pt x="3503" y="6276"/>
                    <a:pt x="3669" y="6376"/>
                  </a:cubicBezTo>
                  <a:cubicBezTo>
                    <a:pt x="3970" y="5909"/>
                    <a:pt x="4303" y="5508"/>
                    <a:pt x="4603" y="5041"/>
                  </a:cubicBezTo>
                  <a:cubicBezTo>
                    <a:pt x="4738" y="5052"/>
                    <a:pt x="4871" y="5056"/>
                    <a:pt x="5004" y="5056"/>
                  </a:cubicBezTo>
                  <a:cubicBezTo>
                    <a:pt x="5730" y="5056"/>
                    <a:pt x="6439" y="4915"/>
                    <a:pt x="7172" y="4775"/>
                  </a:cubicBezTo>
                  <a:cubicBezTo>
                    <a:pt x="8306" y="6709"/>
                    <a:pt x="10107" y="8244"/>
                    <a:pt x="12176" y="9044"/>
                  </a:cubicBezTo>
                  <a:cubicBezTo>
                    <a:pt x="12809" y="7577"/>
                    <a:pt x="13110" y="5775"/>
                    <a:pt x="12676" y="4274"/>
                  </a:cubicBezTo>
                  <a:cubicBezTo>
                    <a:pt x="12209" y="2773"/>
                    <a:pt x="11141" y="1439"/>
                    <a:pt x="9774" y="705"/>
                  </a:cubicBezTo>
                  <a:cubicBezTo>
                    <a:pt x="8876" y="237"/>
                    <a:pt x="7883" y="0"/>
                    <a:pt x="6890" y="0"/>
                  </a:cubicBezTo>
                  <a:close/>
                </a:path>
              </a:pathLst>
            </a:custGeom>
            <a:solidFill>
              <a:srgbClr val="BD8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278;p17">
              <a:extLst>
                <a:ext uri="{FF2B5EF4-FFF2-40B4-BE49-F238E27FC236}">
                  <a16:creationId xmlns:a16="http://schemas.microsoft.com/office/drawing/2014/main" id="{45C728A4-46D3-E4FD-2D76-48B7715F9D2A}"/>
                </a:ext>
              </a:extLst>
            </p:cNvPr>
            <p:cNvSpPr/>
            <p:nvPr/>
          </p:nvSpPr>
          <p:spPr>
            <a:xfrm>
              <a:off x="7674275" y="2202321"/>
              <a:ext cx="97056" cy="77753"/>
            </a:xfrm>
            <a:custGeom>
              <a:avLst/>
              <a:gdLst/>
              <a:ahLst/>
              <a:cxnLst/>
              <a:rect l="l" t="t" r="r" b="b"/>
              <a:pathLst>
                <a:path w="5772" h="4624" extrusionOk="0">
                  <a:moveTo>
                    <a:pt x="2362" y="0"/>
                  </a:moveTo>
                  <a:cubicBezTo>
                    <a:pt x="2104" y="0"/>
                    <a:pt x="1847" y="38"/>
                    <a:pt x="1602" y="120"/>
                  </a:cubicBezTo>
                  <a:cubicBezTo>
                    <a:pt x="835" y="353"/>
                    <a:pt x="168" y="1054"/>
                    <a:pt x="68" y="1888"/>
                  </a:cubicBezTo>
                  <a:cubicBezTo>
                    <a:pt x="1" y="2555"/>
                    <a:pt x="234" y="3222"/>
                    <a:pt x="601" y="3823"/>
                  </a:cubicBezTo>
                  <a:cubicBezTo>
                    <a:pt x="868" y="4189"/>
                    <a:pt x="1235" y="4556"/>
                    <a:pt x="1702" y="4623"/>
                  </a:cubicBezTo>
                  <a:cubicBezTo>
                    <a:pt x="1902" y="4623"/>
                    <a:pt x="2169" y="4523"/>
                    <a:pt x="2336" y="4456"/>
                  </a:cubicBezTo>
                  <a:cubicBezTo>
                    <a:pt x="3237" y="4056"/>
                    <a:pt x="4538" y="3556"/>
                    <a:pt x="5205" y="2855"/>
                  </a:cubicBezTo>
                  <a:cubicBezTo>
                    <a:pt x="5772" y="2188"/>
                    <a:pt x="4538" y="854"/>
                    <a:pt x="4004" y="520"/>
                  </a:cubicBezTo>
                  <a:cubicBezTo>
                    <a:pt x="3541" y="196"/>
                    <a:pt x="2949" y="0"/>
                    <a:pt x="2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279;p17">
              <a:extLst>
                <a:ext uri="{FF2B5EF4-FFF2-40B4-BE49-F238E27FC236}">
                  <a16:creationId xmlns:a16="http://schemas.microsoft.com/office/drawing/2014/main" id="{AB0FB843-8902-97F8-76E9-00121DB0AD8C}"/>
                </a:ext>
              </a:extLst>
            </p:cNvPr>
            <p:cNvSpPr/>
            <p:nvPr/>
          </p:nvSpPr>
          <p:spPr>
            <a:xfrm>
              <a:off x="7687189" y="2124686"/>
              <a:ext cx="26938" cy="88077"/>
            </a:xfrm>
            <a:custGeom>
              <a:avLst/>
              <a:gdLst/>
              <a:ahLst/>
              <a:cxnLst/>
              <a:rect l="l" t="t" r="r" b="b"/>
              <a:pathLst>
                <a:path w="1602" h="5238" extrusionOk="0">
                  <a:moveTo>
                    <a:pt x="167" y="0"/>
                  </a:moveTo>
                  <a:cubicBezTo>
                    <a:pt x="134" y="167"/>
                    <a:pt x="100" y="334"/>
                    <a:pt x="0" y="501"/>
                  </a:cubicBezTo>
                  <a:cubicBezTo>
                    <a:pt x="801" y="1902"/>
                    <a:pt x="1234" y="3436"/>
                    <a:pt x="1168" y="5004"/>
                  </a:cubicBezTo>
                  <a:cubicBezTo>
                    <a:pt x="1168" y="5104"/>
                    <a:pt x="1234" y="5137"/>
                    <a:pt x="1268" y="5171"/>
                  </a:cubicBezTo>
                  <a:cubicBezTo>
                    <a:pt x="1268" y="5237"/>
                    <a:pt x="1301" y="5237"/>
                    <a:pt x="1334" y="5237"/>
                  </a:cubicBezTo>
                  <a:cubicBezTo>
                    <a:pt x="1468" y="5237"/>
                    <a:pt x="1568" y="5137"/>
                    <a:pt x="1568" y="5004"/>
                  </a:cubicBezTo>
                  <a:cubicBezTo>
                    <a:pt x="1601" y="3269"/>
                    <a:pt x="1101" y="1468"/>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280;p17">
              <a:extLst>
                <a:ext uri="{FF2B5EF4-FFF2-40B4-BE49-F238E27FC236}">
                  <a16:creationId xmlns:a16="http://schemas.microsoft.com/office/drawing/2014/main" id="{8322FC68-D850-AF04-47DA-9AD7950F9948}"/>
                </a:ext>
              </a:extLst>
            </p:cNvPr>
            <p:cNvSpPr/>
            <p:nvPr/>
          </p:nvSpPr>
          <p:spPr>
            <a:xfrm>
              <a:off x="7639502" y="2140946"/>
              <a:ext cx="47704" cy="95173"/>
            </a:xfrm>
            <a:custGeom>
              <a:avLst/>
              <a:gdLst/>
              <a:ahLst/>
              <a:cxnLst/>
              <a:rect l="l" t="t" r="r" b="b"/>
              <a:pathLst>
                <a:path w="2837" h="5660" extrusionOk="0">
                  <a:moveTo>
                    <a:pt x="935" y="1"/>
                  </a:moveTo>
                  <a:cubicBezTo>
                    <a:pt x="901" y="1"/>
                    <a:pt x="901" y="1"/>
                    <a:pt x="835" y="34"/>
                  </a:cubicBezTo>
                  <a:cubicBezTo>
                    <a:pt x="1" y="968"/>
                    <a:pt x="68" y="2302"/>
                    <a:pt x="468" y="3203"/>
                  </a:cubicBezTo>
                  <a:cubicBezTo>
                    <a:pt x="935" y="4304"/>
                    <a:pt x="1802" y="5071"/>
                    <a:pt x="2569" y="5638"/>
                  </a:cubicBezTo>
                  <a:cubicBezTo>
                    <a:pt x="2597" y="5652"/>
                    <a:pt x="2630" y="5660"/>
                    <a:pt x="2665" y="5660"/>
                  </a:cubicBezTo>
                  <a:cubicBezTo>
                    <a:pt x="2713" y="5660"/>
                    <a:pt x="2764" y="5644"/>
                    <a:pt x="2803" y="5605"/>
                  </a:cubicBezTo>
                  <a:cubicBezTo>
                    <a:pt x="2836" y="5504"/>
                    <a:pt x="2836" y="5371"/>
                    <a:pt x="2769" y="5304"/>
                  </a:cubicBezTo>
                  <a:cubicBezTo>
                    <a:pt x="2102" y="4771"/>
                    <a:pt x="1235" y="4003"/>
                    <a:pt x="801" y="3036"/>
                  </a:cubicBezTo>
                  <a:cubicBezTo>
                    <a:pt x="501" y="2436"/>
                    <a:pt x="434" y="1602"/>
                    <a:pt x="801" y="834"/>
                  </a:cubicBezTo>
                  <a:cubicBezTo>
                    <a:pt x="801" y="534"/>
                    <a:pt x="835" y="301"/>
                    <a:pt x="9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 name="Slide Number Placeholder 142">
            <a:extLst>
              <a:ext uri="{FF2B5EF4-FFF2-40B4-BE49-F238E27FC236}">
                <a16:creationId xmlns:a16="http://schemas.microsoft.com/office/drawing/2014/main" id="{BFFDB35F-FC6E-B9FE-0323-D584B300FCDF}"/>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5530724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1855-F5F1-8F4E-540F-B2F74F360E6C}"/>
              </a:ext>
            </a:extLst>
          </p:cNvPr>
          <p:cNvSpPr>
            <a:spLocks noGrp="1"/>
          </p:cNvSpPr>
          <p:nvPr>
            <p:ph type="title"/>
          </p:nvPr>
        </p:nvSpPr>
        <p:spPr>
          <a:xfrm>
            <a:off x="2805344" y="198838"/>
            <a:ext cx="5951693" cy="818566"/>
          </a:xfrm>
        </p:spPr>
        <p:txBody>
          <a:bodyPr>
            <a:normAutofit fontScale="90000"/>
          </a:bodyPr>
          <a:lstStyle/>
          <a:p>
            <a:r>
              <a:rPr lang="en-US" dirty="0"/>
              <a:t>		</a:t>
            </a:r>
            <a:r>
              <a:rPr lang="en-US" sz="3100" dirty="0"/>
              <a:t>Parameter that affect AQI:</a:t>
            </a:r>
            <a:endParaRPr lang="en-IN" sz="3100" dirty="0"/>
          </a:p>
        </p:txBody>
      </p:sp>
      <p:sp>
        <p:nvSpPr>
          <p:cNvPr id="3" name="Content Placeholder 2">
            <a:extLst>
              <a:ext uri="{FF2B5EF4-FFF2-40B4-BE49-F238E27FC236}">
                <a16:creationId xmlns:a16="http://schemas.microsoft.com/office/drawing/2014/main" id="{ECDDE6D5-0457-3E31-4E5A-99BD132420E8}"/>
              </a:ext>
            </a:extLst>
          </p:cNvPr>
          <p:cNvSpPr>
            <a:spLocks noGrp="1"/>
          </p:cNvSpPr>
          <p:nvPr>
            <p:ph idx="1"/>
          </p:nvPr>
        </p:nvSpPr>
        <p:spPr>
          <a:xfrm>
            <a:off x="585926" y="1017404"/>
            <a:ext cx="11195482" cy="6002214"/>
          </a:xfrm>
        </p:spPr>
        <p:txBody>
          <a:bodyPr>
            <a:normAutofit fontScale="47500" lnSpcReduction="20000"/>
          </a:bodyPr>
          <a:lstStyle/>
          <a:p>
            <a:pPr algn="just">
              <a:buFont typeface="Courier New" panose="02070309020205020404" pitchFamily="49" charset="0"/>
              <a:buChar char="o"/>
            </a:pPr>
            <a:r>
              <a:rPr lang="en-IN" dirty="0"/>
              <a:t> </a:t>
            </a:r>
            <a:r>
              <a:rPr lang="en-IN" sz="2600" dirty="0"/>
              <a:t>Particulate Matter (PM10 &amp; PM2.5):</a:t>
            </a:r>
          </a:p>
          <a:p>
            <a:pPr lvl="1" algn="just">
              <a:buFont typeface="Courier New" panose="02070309020205020404" pitchFamily="49" charset="0"/>
              <a:buChar char="o"/>
            </a:pPr>
            <a:r>
              <a:rPr lang="en-US" sz="2600" dirty="0"/>
              <a:t>A mixture of particles with liquid droplets in the air forms particulate matter.</a:t>
            </a:r>
            <a:endParaRPr lang="en-IN" sz="2600" dirty="0"/>
          </a:p>
          <a:p>
            <a:pPr lvl="1" algn="just">
              <a:buFont typeface="Courier New" panose="02070309020205020404" pitchFamily="49" charset="0"/>
              <a:buChar char="o"/>
            </a:pPr>
            <a:r>
              <a:rPr lang="en-IN" sz="2600" dirty="0"/>
              <a:t>PM10 are size of 10 microns, PM2.5 are ultra-fine particles having size of less than 2.5 microns </a:t>
            </a:r>
          </a:p>
          <a:p>
            <a:pPr lvl="1" algn="just">
              <a:buFont typeface="Courier New" panose="02070309020205020404" pitchFamily="49" charset="0"/>
              <a:buChar char="o"/>
            </a:pPr>
            <a:r>
              <a:rPr lang="en-US" sz="2600" dirty="0"/>
              <a:t>Particulate Matter is released from constructions, smoking, cleanings, renovations, demolitions, constructions, natural hazards such as earthquakes, volcanic eruptions, and emissions from industries such as brick kilns, paper &amp; pulp, etc.</a:t>
            </a:r>
            <a:endParaRPr lang="en-IN" sz="2600" dirty="0"/>
          </a:p>
          <a:p>
            <a:pPr>
              <a:buFont typeface="Courier New" panose="02070309020205020404" pitchFamily="49" charset="0"/>
              <a:buChar char="o"/>
            </a:pPr>
            <a:endParaRPr lang="en-IN" sz="2600" dirty="0"/>
          </a:p>
          <a:p>
            <a:pPr>
              <a:buFont typeface="Courier New" panose="02070309020205020404" pitchFamily="49" charset="0"/>
              <a:buChar char="o"/>
            </a:pPr>
            <a:r>
              <a:rPr lang="en-IN" sz="2600" dirty="0"/>
              <a:t>Carbon Monoxide (CO):</a:t>
            </a:r>
          </a:p>
          <a:p>
            <a:pPr lvl="1">
              <a:buFont typeface="Courier New" panose="02070309020205020404" pitchFamily="49" charset="0"/>
              <a:buChar char="o"/>
            </a:pPr>
            <a:r>
              <a:rPr lang="en-US" sz="2600" dirty="0"/>
              <a:t>It is a colorless gas, released from automobile emissions, fires, industrial processes, gas stoves, kitchen chimneys, generators, wood-burning smoking, etc. into the atmosphere.</a:t>
            </a:r>
            <a:endParaRPr lang="en-IN" sz="2600" dirty="0"/>
          </a:p>
          <a:p>
            <a:pPr>
              <a:buFont typeface="Courier New" panose="02070309020205020404" pitchFamily="49" charset="0"/>
              <a:buChar char="o"/>
            </a:pPr>
            <a:r>
              <a:rPr lang="en-IN" sz="2600" dirty="0"/>
              <a:t>Ozone (O3):</a:t>
            </a:r>
          </a:p>
          <a:p>
            <a:pPr lvl="1">
              <a:buFont typeface="Courier New" panose="02070309020205020404" pitchFamily="49" charset="0"/>
              <a:buChar char="o"/>
            </a:pPr>
            <a:r>
              <a:rPr lang="en-US" sz="2600" dirty="0"/>
              <a:t>The ground ozone is very harmful to human beings and the environment.</a:t>
            </a:r>
          </a:p>
          <a:p>
            <a:pPr lvl="1">
              <a:buFont typeface="Courier New" panose="02070309020205020404" pitchFamily="49" charset="0"/>
              <a:buChar char="o"/>
            </a:pPr>
            <a:r>
              <a:rPr lang="en-US" sz="2600" dirty="0"/>
              <a:t>It is released from industries, automobile emissions, gasoline vapors, solvents, chemicals, and electronic devices</a:t>
            </a:r>
          </a:p>
          <a:p>
            <a:pPr lvl="1">
              <a:buFont typeface="Courier New" panose="02070309020205020404" pitchFamily="49" charset="0"/>
              <a:buChar char="o"/>
            </a:pPr>
            <a:endParaRPr lang="en-IN" sz="2600" dirty="0"/>
          </a:p>
          <a:p>
            <a:pPr>
              <a:buFont typeface="Courier New" panose="02070309020205020404" pitchFamily="49" charset="0"/>
              <a:buChar char="o"/>
            </a:pPr>
            <a:r>
              <a:rPr lang="en-IN" sz="2600" dirty="0">
                <a:solidFill>
                  <a:srgbClr val="333333"/>
                </a:solidFill>
                <a:effectLst/>
              </a:rPr>
              <a:t>Nitrogen Dioxide (NOx):</a:t>
            </a:r>
            <a:endParaRPr lang="en-US" sz="2600" dirty="0">
              <a:solidFill>
                <a:srgbClr val="383838"/>
              </a:solidFill>
              <a:latin typeface="arial" panose="020B0604020202020204" pitchFamily="34" charset="0"/>
            </a:endParaRPr>
          </a:p>
          <a:p>
            <a:pPr lvl="1">
              <a:buFont typeface="Courier New" panose="02070309020205020404" pitchFamily="49" charset="0"/>
              <a:buChar char="o"/>
            </a:pPr>
            <a:r>
              <a:rPr lang="en-US" sz="2600" i="0" dirty="0">
                <a:solidFill>
                  <a:srgbClr val="383838"/>
                </a:solidFill>
                <a:effectLst/>
              </a:rPr>
              <a:t>Nitrogen dioxide is a known highly reactive gas present in the atmosphere. </a:t>
            </a:r>
          </a:p>
          <a:p>
            <a:pPr lvl="1">
              <a:buFont typeface="Courier New" panose="02070309020205020404" pitchFamily="49" charset="0"/>
              <a:buChar char="o"/>
            </a:pPr>
            <a:r>
              <a:rPr lang="en-US" sz="2600" i="0" dirty="0">
                <a:solidFill>
                  <a:srgbClr val="383838"/>
                </a:solidFill>
                <a:effectLst/>
              </a:rPr>
              <a:t>It is released into the environment from automobile emissions, generation of electricity, burning of fuel, combustion of fossil fuel, and different industrial processes. </a:t>
            </a:r>
            <a:endParaRPr lang="en-IN" sz="2600" dirty="0">
              <a:solidFill>
                <a:srgbClr val="333333"/>
              </a:solidFill>
              <a:effectLst/>
            </a:endParaRPr>
          </a:p>
          <a:p>
            <a:pPr>
              <a:buFont typeface="Courier New" panose="02070309020205020404" pitchFamily="49" charset="0"/>
              <a:buChar char="o"/>
            </a:pPr>
            <a:r>
              <a:rPr lang="en-IN" sz="2600" dirty="0">
                <a:solidFill>
                  <a:srgbClr val="333333"/>
                </a:solidFill>
                <a:effectLst/>
              </a:rPr>
              <a:t>Sulphur Dioxide (SO2):</a:t>
            </a:r>
          </a:p>
          <a:p>
            <a:pPr lvl="1">
              <a:buFont typeface="Courier New" panose="02070309020205020404" pitchFamily="49" charset="0"/>
              <a:buChar char="o"/>
            </a:pPr>
            <a:r>
              <a:rPr lang="en-US" sz="2600" dirty="0">
                <a:solidFill>
                  <a:srgbClr val="333333"/>
                </a:solidFill>
                <a:effectLst/>
              </a:rPr>
              <a:t> The gas is acidic &amp; corrosive in nature and can react in the atmosphere with other compounds to form sulfuric acid and other oxides of sulfur.</a:t>
            </a:r>
          </a:p>
          <a:p>
            <a:pPr lvl="1">
              <a:buFont typeface="Courier New" panose="02070309020205020404" pitchFamily="49" charset="0"/>
              <a:buChar char="o"/>
            </a:pPr>
            <a:r>
              <a:rPr lang="en-US" sz="2600" dirty="0">
                <a:solidFill>
                  <a:srgbClr val="333333"/>
                </a:solidFill>
                <a:effectLst/>
              </a:rPr>
              <a:t>Emissions from automobiles, industries, combustion of fossil fuel, generation of electricity, etc. are reasons for the entry of sulfur dioxide into the atmosphere.</a:t>
            </a:r>
            <a:endParaRPr lang="en-IN" sz="2600" dirty="0">
              <a:solidFill>
                <a:srgbClr val="333333"/>
              </a:solidFill>
              <a:effectLst/>
            </a:endParaRPr>
          </a:p>
          <a:p>
            <a:pPr>
              <a:buFont typeface="Courier New" panose="02070309020205020404" pitchFamily="49" charset="0"/>
              <a:buChar char="o"/>
            </a:pPr>
            <a:endParaRPr lang="en-IN" sz="2600" dirty="0">
              <a:solidFill>
                <a:srgbClr val="333333"/>
              </a:solidFill>
              <a:effectLst/>
            </a:endParaRPr>
          </a:p>
          <a:p>
            <a:pPr>
              <a:buFont typeface="Courier New" panose="02070309020205020404" pitchFamily="49" charset="0"/>
              <a:buChar char="o"/>
            </a:pPr>
            <a:r>
              <a:rPr lang="en-IN" sz="2600" dirty="0">
                <a:solidFill>
                  <a:srgbClr val="333333"/>
                </a:solidFill>
                <a:effectLst/>
              </a:rPr>
              <a:t> Ammonia (NH3):</a:t>
            </a:r>
          </a:p>
          <a:p>
            <a:pPr lvl="1">
              <a:buFont typeface="Courier New" panose="02070309020205020404" pitchFamily="49" charset="0"/>
              <a:buChar char="o"/>
            </a:pPr>
            <a:r>
              <a:rPr lang="en-US" sz="2600" dirty="0">
                <a:solidFill>
                  <a:srgbClr val="333333"/>
                </a:solidFill>
                <a:effectLst/>
              </a:rPr>
              <a:t>Ammonia is a colorless, reactive, and soluble alkaline gas with a strong pungent odor and is only used by the Indian government as a parameter of AQI.</a:t>
            </a:r>
          </a:p>
          <a:p>
            <a:pPr lvl="1">
              <a:buFont typeface="Courier New" panose="02070309020205020404" pitchFamily="49" charset="0"/>
              <a:buChar char="o"/>
            </a:pPr>
            <a:r>
              <a:rPr lang="en-US" sz="2600" dirty="0">
                <a:solidFill>
                  <a:srgbClr val="333333"/>
                </a:solidFill>
                <a:effectLst/>
              </a:rPr>
              <a:t>The major sources of ammonia are agricultural activities, animal husbandry, fertilizers, various industrial processes, emissions from automobiles, volatilization from oceans and soil, etc.</a:t>
            </a:r>
            <a:endParaRPr lang="en-IN" sz="2600" dirty="0">
              <a:solidFill>
                <a:srgbClr val="333333"/>
              </a:solidFill>
              <a:effectLst/>
            </a:endParaRPr>
          </a:p>
        </p:txBody>
      </p:sp>
      <p:sp>
        <p:nvSpPr>
          <p:cNvPr id="5" name="Slide Number Placeholder 4">
            <a:extLst>
              <a:ext uri="{FF2B5EF4-FFF2-40B4-BE49-F238E27FC236}">
                <a16:creationId xmlns:a16="http://schemas.microsoft.com/office/drawing/2014/main" id="{5A95EB38-DFD8-E015-5D52-486DE370E096}"/>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40076902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C372-72FD-743D-D98D-69501E8E414F}"/>
              </a:ext>
            </a:extLst>
          </p:cNvPr>
          <p:cNvSpPr>
            <a:spLocks noGrp="1"/>
          </p:cNvSpPr>
          <p:nvPr>
            <p:ph type="title"/>
          </p:nvPr>
        </p:nvSpPr>
        <p:spPr/>
        <p:txBody>
          <a:bodyPr/>
          <a:lstStyle/>
          <a:p>
            <a:r>
              <a:rPr lang="en-US" b="1" dirty="0">
                <a:latin typeface="Calibri (Headings)"/>
                <a:cs typeface="Times New Roman" panose="02020603050405020304" pitchFamily="18" charset="0"/>
              </a:rPr>
              <a:t>HOW AIR QUALITY INDEX IS CALCULTED </a:t>
            </a:r>
            <a:endParaRPr lang="en-IN" dirty="0"/>
          </a:p>
        </p:txBody>
      </p:sp>
      <p:sp>
        <p:nvSpPr>
          <p:cNvPr id="3" name="Content Placeholder 2">
            <a:extLst>
              <a:ext uri="{FF2B5EF4-FFF2-40B4-BE49-F238E27FC236}">
                <a16:creationId xmlns:a16="http://schemas.microsoft.com/office/drawing/2014/main" id="{CFDA4E20-2354-5A10-7F6F-05AB4FBB4D98}"/>
              </a:ext>
            </a:extLst>
          </p:cNvPr>
          <p:cNvSpPr>
            <a:spLocks noGrp="1"/>
          </p:cNvSpPr>
          <p:nvPr>
            <p:ph sz="half" idx="1"/>
          </p:nvPr>
        </p:nvSpPr>
        <p:spPr/>
        <p:txBody>
          <a:bodyPr>
            <a:normAutofit fontScale="85000" lnSpcReduction="20000"/>
          </a:bodyPr>
          <a:lstStyle/>
          <a:p>
            <a:pPr algn="just"/>
            <a:r>
              <a:rPr lang="en-US" dirty="0"/>
              <a:t>The AQI calculation uses 7 measures: PM2.5, PM10, SO2, NOx, NH3, CO and O3.</a:t>
            </a:r>
          </a:p>
          <a:p>
            <a:pPr algn="just"/>
            <a:r>
              <a:rPr lang="en-US" dirty="0"/>
              <a:t>For PM2.5, PM10, SO2, NOx and NH3 the average value in last 24-hrs is used with the condition of having at least 16 values.</a:t>
            </a:r>
          </a:p>
          <a:p>
            <a:pPr algn="just"/>
            <a:r>
              <a:rPr lang="en-US" dirty="0"/>
              <a:t>For CO and O3 the maximum value in last 8-hrs is used.</a:t>
            </a:r>
          </a:p>
          <a:p>
            <a:pPr algn="just"/>
            <a:r>
              <a:rPr lang="en-US" dirty="0"/>
              <a:t>Each measure is converted into a Sub-Index based on pre-defined groups.</a:t>
            </a:r>
          </a:p>
          <a:p>
            <a:pPr algn="just"/>
            <a:r>
              <a:rPr lang="en-US" dirty="0"/>
              <a:t>Sometimes measures are not available due to lack of measuring or lack of required data points.</a:t>
            </a:r>
          </a:p>
          <a:p>
            <a:pPr algn="just"/>
            <a:r>
              <a:rPr lang="en-US" dirty="0"/>
              <a:t>Final AQI is the maximum Sub-Index with the condition that at least one of PM2.5 and PM10 should be available and at least three out of the seven should be available.</a:t>
            </a:r>
            <a:endParaRPr lang="en-IN" dirty="0"/>
          </a:p>
        </p:txBody>
      </p:sp>
      <p:pic>
        <p:nvPicPr>
          <p:cNvPr id="5" name="Content Placeholder 4">
            <a:extLst>
              <a:ext uri="{FF2B5EF4-FFF2-40B4-BE49-F238E27FC236}">
                <a16:creationId xmlns:a16="http://schemas.microsoft.com/office/drawing/2014/main" id="{688452CE-313C-3D41-9530-FDCC1CDC23E1}"/>
              </a:ext>
            </a:extLst>
          </p:cNvPr>
          <p:cNvPicPr>
            <a:picLocks noGrp="1" noChangeAspect="1"/>
          </p:cNvPicPr>
          <p:nvPr>
            <p:ph sz="half" idx="2"/>
          </p:nvPr>
        </p:nvPicPr>
        <p:blipFill>
          <a:blip r:embed="rId2"/>
          <a:stretch>
            <a:fillRect/>
          </a:stretch>
        </p:blipFill>
        <p:spPr>
          <a:xfrm>
            <a:off x="5824727" y="1296140"/>
            <a:ext cx="5896157" cy="3107184"/>
          </a:xfrm>
        </p:spPr>
      </p:pic>
      <p:sp>
        <p:nvSpPr>
          <p:cNvPr id="7" name="Slide Number Placeholder 6">
            <a:extLst>
              <a:ext uri="{FF2B5EF4-FFF2-40B4-BE49-F238E27FC236}">
                <a16:creationId xmlns:a16="http://schemas.microsoft.com/office/drawing/2014/main" id="{F727206D-5B02-226C-E366-0E84FEFF2905}"/>
              </a:ext>
            </a:extLst>
          </p:cNvPr>
          <p:cNvSpPr>
            <a:spLocks noGrp="1"/>
          </p:cNvSpPr>
          <p:nvPr>
            <p:ph type="sldNum" sz="quarter" idx="12"/>
          </p:nvPr>
        </p:nvSpPr>
        <p:spPr/>
        <p:txBody>
          <a:bodyPr/>
          <a:lstStyle/>
          <a:p>
            <a:fld id="{4FAB73BC-B049-4115-A692-8D63A059BFB8}" type="slidenum">
              <a:rPr lang="en-US" smtClean="0"/>
              <a:t>5</a:t>
            </a:fld>
            <a:endParaRPr lang="en-US" dirty="0"/>
          </a:p>
        </p:txBody>
      </p:sp>
      <p:pic>
        <p:nvPicPr>
          <p:cNvPr id="9" name="Picture 8">
            <a:extLst>
              <a:ext uri="{FF2B5EF4-FFF2-40B4-BE49-F238E27FC236}">
                <a16:creationId xmlns:a16="http://schemas.microsoft.com/office/drawing/2014/main" id="{4338426E-E7E7-4206-FB40-A83BB4CE83C3}"/>
              </a:ext>
            </a:extLst>
          </p:cNvPr>
          <p:cNvPicPr>
            <a:picLocks noChangeAspect="1"/>
          </p:cNvPicPr>
          <p:nvPr/>
        </p:nvPicPr>
        <p:blipFill>
          <a:blip r:embed="rId3"/>
          <a:stretch>
            <a:fillRect/>
          </a:stretch>
        </p:blipFill>
        <p:spPr>
          <a:xfrm>
            <a:off x="5824728" y="4403324"/>
            <a:ext cx="5896158" cy="1609344"/>
          </a:xfrm>
          <a:prstGeom prst="rect">
            <a:avLst/>
          </a:prstGeom>
        </p:spPr>
      </p:pic>
    </p:spTree>
    <p:extLst>
      <p:ext uri="{BB962C8B-B14F-4D97-AF65-F5344CB8AC3E}">
        <p14:creationId xmlns:p14="http://schemas.microsoft.com/office/powerpoint/2010/main" val="32766967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0B29-96FF-567B-A0ED-105959254C55}"/>
              </a:ext>
            </a:extLst>
          </p:cNvPr>
          <p:cNvSpPr>
            <a:spLocks noGrp="1"/>
          </p:cNvSpPr>
          <p:nvPr>
            <p:ph type="title"/>
          </p:nvPr>
        </p:nvSpPr>
        <p:spPr>
          <a:xfrm>
            <a:off x="3449063" y="0"/>
            <a:ext cx="5668304" cy="736847"/>
          </a:xfrm>
        </p:spPr>
        <p:txBody>
          <a:bodyPr>
            <a:normAutofit fontScale="90000"/>
          </a:bodyPr>
          <a:lstStyle/>
          <a:p>
            <a:r>
              <a:rPr lang="en-US" dirty="0"/>
              <a:t>Literature review </a:t>
            </a:r>
            <a:endParaRPr lang="en-IN" dirty="0"/>
          </a:p>
        </p:txBody>
      </p:sp>
      <p:sp>
        <p:nvSpPr>
          <p:cNvPr id="4" name="Slide Number Placeholder 3">
            <a:extLst>
              <a:ext uri="{FF2B5EF4-FFF2-40B4-BE49-F238E27FC236}">
                <a16:creationId xmlns:a16="http://schemas.microsoft.com/office/drawing/2014/main" id="{5A1DEEA6-EC21-06C0-6001-C48DC3C80528}"/>
              </a:ext>
            </a:extLst>
          </p:cNvPr>
          <p:cNvSpPr>
            <a:spLocks noGrp="1"/>
          </p:cNvSpPr>
          <p:nvPr>
            <p:ph type="sldNum" sz="quarter" idx="12"/>
          </p:nvPr>
        </p:nvSpPr>
        <p:spPr/>
        <p:txBody>
          <a:bodyPr/>
          <a:lstStyle/>
          <a:p>
            <a:fld id="{4FAB73BC-B049-4115-A692-8D63A059BFB8}" type="slidenum">
              <a:rPr lang="en-US" smtClean="0"/>
              <a:t>6</a:t>
            </a:fld>
            <a:endParaRPr lang="en-US" dirty="0"/>
          </a:p>
        </p:txBody>
      </p:sp>
      <p:graphicFrame>
        <p:nvGraphicFramePr>
          <p:cNvPr id="8" name="Table 8">
            <a:extLst>
              <a:ext uri="{FF2B5EF4-FFF2-40B4-BE49-F238E27FC236}">
                <a16:creationId xmlns:a16="http://schemas.microsoft.com/office/drawing/2014/main" id="{8D5E2E3D-13D6-E39E-962D-4DF70F54ED2B}"/>
              </a:ext>
            </a:extLst>
          </p:cNvPr>
          <p:cNvGraphicFramePr>
            <a:graphicFrameLocks noGrp="1"/>
          </p:cNvGraphicFramePr>
          <p:nvPr>
            <p:ph idx="1"/>
            <p:extLst>
              <p:ext uri="{D42A27DB-BD31-4B8C-83A1-F6EECF244321}">
                <p14:modId xmlns:p14="http://schemas.microsoft.com/office/powerpoint/2010/main" val="471508317"/>
              </p:ext>
            </p:extLst>
          </p:nvPr>
        </p:nvGraphicFramePr>
        <p:xfrm>
          <a:off x="440436" y="668400"/>
          <a:ext cx="11311128" cy="6189600"/>
        </p:xfrm>
        <a:graphic>
          <a:graphicData uri="http://schemas.openxmlformats.org/drawingml/2006/table">
            <a:tbl>
              <a:tblPr firstRow="1" bandRow="1">
                <a:tableStyleId>{5C22544A-7EE6-4342-B048-85BDC9FD1C3A}</a:tableStyleId>
              </a:tblPr>
              <a:tblGrid>
                <a:gridCol w="3770376">
                  <a:extLst>
                    <a:ext uri="{9D8B030D-6E8A-4147-A177-3AD203B41FA5}">
                      <a16:colId xmlns:a16="http://schemas.microsoft.com/office/drawing/2014/main" val="2748453381"/>
                    </a:ext>
                  </a:extLst>
                </a:gridCol>
                <a:gridCol w="3770376">
                  <a:extLst>
                    <a:ext uri="{9D8B030D-6E8A-4147-A177-3AD203B41FA5}">
                      <a16:colId xmlns:a16="http://schemas.microsoft.com/office/drawing/2014/main" val="3007642208"/>
                    </a:ext>
                  </a:extLst>
                </a:gridCol>
                <a:gridCol w="3770376">
                  <a:extLst>
                    <a:ext uri="{9D8B030D-6E8A-4147-A177-3AD203B41FA5}">
                      <a16:colId xmlns:a16="http://schemas.microsoft.com/office/drawing/2014/main" val="3381600672"/>
                    </a:ext>
                  </a:extLst>
                </a:gridCol>
              </a:tblGrid>
              <a:tr h="340547">
                <a:tc>
                  <a:txBody>
                    <a:bodyPr/>
                    <a:lstStyle/>
                    <a:p>
                      <a:r>
                        <a:rPr lang="en-US" dirty="0"/>
                        <a:t>Paper Title </a:t>
                      </a:r>
                      <a:endParaRPr lang="en-IN" dirty="0"/>
                    </a:p>
                  </a:txBody>
                  <a:tcPr/>
                </a:tc>
                <a:tc>
                  <a:txBody>
                    <a:bodyPr/>
                    <a:lstStyle/>
                    <a:p>
                      <a:r>
                        <a:rPr lang="en-US" dirty="0"/>
                        <a:t>Authors </a:t>
                      </a:r>
                      <a:endParaRPr lang="en-IN" dirty="0"/>
                    </a:p>
                  </a:txBody>
                  <a:tcPr/>
                </a:tc>
                <a:tc>
                  <a:txBody>
                    <a:bodyPr/>
                    <a:lstStyle/>
                    <a:p>
                      <a:r>
                        <a:rPr lang="en-US" dirty="0"/>
                        <a:t>Methodology </a:t>
                      </a:r>
                      <a:endParaRPr lang="en-IN" dirty="0"/>
                    </a:p>
                  </a:txBody>
                  <a:tcPr/>
                </a:tc>
                <a:extLst>
                  <a:ext uri="{0D108BD9-81ED-4DB2-BD59-A6C34878D82A}">
                    <a16:rowId xmlns:a16="http://schemas.microsoft.com/office/drawing/2014/main" val="4269352045"/>
                  </a:ext>
                </a:extLst>
              </a:tr>
              <a:tr h="1787874">
                <a:tc>
                  <a:txBody>
                    <a:bodyPr/>
                    <a:lstStyle/>
                    <a:p>
                      <a:r>
                        <a:rPr lang="en-US" sz="1200" dirty="0"/>
                        <a:t>Using Machine Learning to Predict Air Quality Index in New Delhi</a:t>
                      </a:r>
                      <a:endParaRPr lang="en-IN" sz="1200" dirty="0"/>
                    </a:p>
                  </a:txBody>
                  <a:tcPr/>
                </a:tc>
                <a:tc>
                  <a:txBody>
                    <a:bodyPr/>
                    <a:lstStyle/>
                    <a:p>
                      <a:r>
                        <a:rPr lang="en-IN" sz="1200" dirty="0"/>
                        <a:t>1)Samayan Bhattacharya, </a:t>
                      </a:r>
                    </a:p>
                    <a:p>
                      <a:r>
                        <a:rPr lang="en-IN" sz="1200" dirty="0"/>
                        <a:t>2)Sk Shahnawaz</a:t>
                      </a:r>
                    </a:p>
                    <a:p>
                      <a:r>
                        <a:rPr lang="en-US" sz="1200" dirty="0"/>
                        <a:t>Department of Computer Science and Engineering Jadavpur University</a:t>
                      </a:r>
                      <a:endParaRPr lang="en-IN" sz="1200" dirty="0"/>
                    </a:p>
                  </a:txBody>
                  <a:tcPr/>
                </a:tc>
                <a:tc>
                  <a:txBody>
                    <a:bodyPr/>
                    <a:lstStyle/>
                    <a:p>
                      <a:r>
                        <a:rPr lang="en-US" sz="1200" dirty="0"/>
                        <a:t>They have used the support vector regression (SVR) model to forecast the level of various pollutants And the air quality index using the CPCB data , they have test the various kernels performance And observed that a radial basis function (RBF)Kernel produced the best results with SVR and they had also performed the feature selection but they have Obtained that the have all pollutants giving the best result and they have achieve the accuracy of 93.4%</a:t>
                      </a:r>
                      <a:endParaRPr lang="en-IN" sz="1200" dirty="0"/>
                    </a:p>
                  </a:txBody>
                  <a:tcPr/>
                </a:tc>
                <a:extLst>
                  <a:ext uri="{0D108BD9-81ED-4DB2-BD59-A6C34878D82A}">
                    <a16:rowId xmlns:a16="http://schemas.microsoft.com/office/drawing/2014/main" val="2156381609"/>
                  </a:ext>
                </a:extLst>
              </a:tr>
              <a:tr h="1617600">
                <a:tc>
                  <a:txBody>
                    <a:bodyPr/>
                    <a:lstStyle/>
                    <a:p>
                      <a:r>
                        <a:rPr lang="en-US" sz="1200" dirty="0"/>
                        <a:t>Analysis of classification and clustering techniques for ambient AQI using machine learning algorithms</a:t>
                      </a:r>
                    </a:p>
                    <a:p>
                      <a:endParaRPr lang="en-IN" dirty="0"/>
                    </a:p>
                  </a:txBody>
                  <a:tcPr/>
                </a:tc>
                <a:tc>
                  <a:txBody>
                    <a:bodyPr/>
                    <a:lstStyle/>
                    <a:p>
                      <a:pPr marL="342900" indent="-342900">
                        <a:buAutoNum type="arabicParenR"/>
                      </a:pPr>
                      <a:r>
                        <a:rPr lang="en-US" sz="1200" dirty="0"/>
                        <a:t>Dr.Senthil Kumar R</a:t>
                      </a:r>
                    </a:p>
                    <a:p>
                      <a:pPr marL="342900" indent="-342900">
                        <a:buAutoNum type="arabicParenR"/>
                      </a:pPr>
                      <a:r>
                        <a:rPr lang="en-IN" sz="1200" dirty="0"/>
                        <a:t>Dr.Anidha Arulanandham</a:t>
                      </a:r>
                    </a:p>
                    <a:p>
                      <a:pPr marL="342900" indent="-342900">
                        <a:buAutoNum type="arabicParenR"/>
                      </a:pPr>
                      <a:r>
                        <a:rPr lang="en-IN" sz="1200" dirty="0"/>
                        <a:t>Dr.Suresh Arumugam</a:t>
                      </a:r>
                    </a:p>
                    <a:p>
                      <a:pPr marL="342900" indent="-342900">
                        <a:buAutoNum type="arabicParenR"/>
                      </a:pPr>
                      <a:r>
                        <a:rPr lang="en-IN" sz="1200" dirty="0"/>
                        <a:t>Dr. Dinesh G</a:t>
                      </a:r>
                    </a:p>
                    <a:p>
                      <a:pPr marL="342900" indent="-342900">
                        <a:buAutoNum type="arabicParenR"/>
                      </a:pPr>
                      <a:r>
                        <a:rPr lang="en-IN" sz="1200" dirty="0"/>
                        <a:t>Dr.Thirukkumaran R</a:t>
                      </a:r>
                    </a:p>
                    <a:p>
                      <a:pPr marL="342900" indent="-342900">
                        <a:buAutoNum type="arabicParenR"/>
                      </a:pPr>
                      <a:r>
                        <a:rPr lang="en-IN" sz="1200" dirty="0"/>
                        <a:t>Dr.Subashmoorthy R</a:t>
                      </a:r>
                    </a:p>
                    <a:p>
                      <a:pPr marL="0" indent="0" algn="l">
                        <a:buNone/>
                      </a:pPr>
                      <a:r>
                        <a:rPr lang="en-US" sz="1200" dirty="0"/>
                        <a:t>Department of Computer Science and Engineering New Horizon College of Engineering Marathalli, Bengaluru, </a:t>
                      </a:r>
                      <a:endParaRPr lang="en-IN" sz="1200" dirty="0"/>
                    </a:p>
                  </a:txBody>
                  <a:tcPr/>
                </a:tc>
                <a:tc>
                  <a:txBody>
                    <a:bodyPr/>
                    <a:lstStyle/>
                    <a:p>
                      <a:r>
                        <a:rPr lang="en-US" sz="1200" dirty="0"/>
                        <a:t>A detailed analysis was performed using various classification algorithms such as the Naive Bayesian model and Bayes network model, the regression models such as support vector regression, logistic regression, and multilayer perceptron model, the instance-based models such as KNN and locally weighted regression, the ensemble models such as Bagging and Boosting model and Tree-based models such as J48 and Random forest are used. From the clustering technique, k-means clustering and EM clustering were used for the analysis</a:t>
                      </a:r>
                      <a:endParaRPr lang="en-IN" sz="1200" dirty="0"/>
                    </a:p>
                  </a:txBody>
                  <a:tcPr/>
                </a:tc>
                <a:extLst>
                  <a:ext uri="{0D108BD9-81ED-4DB2-BD59-A6C34878D82A}">
                    <a16:rowId xmlns:a16="http://schemas.microsoft.com/office/drawing/2014/main" val="4077830132"/>
                  </a:ext>
                </a:extLst>
              </a:tr>
              <a:tr h="1617600">
                <a:tc>
                  <a:txBody>
                    <a:bodyPr/>
                    <a:lstStyle/>
                    <a:p>
                      <a:r>
                        <a:rPr lang="en-US" sz="1200" dirty="0"/>
                        <a:t>Research on Machine Learning Prediction of Air Quality Index Based on SPSS</a:t>
                      </a:r>
                      <a:endParaRPr lang="en-IN" sz="1200" dirty="0"/>
                    </a:p>
                  </a:txBody>
                  <a:tcPr/>
                </a:tc>
                <a:tc>
                  <a:txBody>
                    <a:bodyPr/>
                    <a:lstStyle/>
                    <a:p>
                      <a:pPr marL="228600" indent="-228600">
                        <a:buAutoNum type="arabicParenR"/>
                      </a:pPr>
                      <a:r>
                        <a:rPr lang="en-IN" sz="1200" dirty="0"/>
                        <a:t>Limei Ma 1. College of Information Technology Hebei Normal University Shijiazhuang, China 2. Key Laboratory of Network and Information Security in Hebei Province, Shijiazhuang, China 3. School of Information Studies, Dominican University River Forest, In USA </a:t>
                      </a:r>
                    </a:p>
                    <a:p>
                      <a:pPr marL="228600" indent="-228600">
                        <a:buAutoNum type="arabicParenR"/>
                      </a:pPr>
                      <a:r>
                        <a:rPr lang="en-US" sz="1200" dirty="0"/>
                        <a:t>Yijun Gao School of Information Studies Dominican University River Forest, In USA </a:t>
                      </a:r>
                    </a:p>
                  </a:txBody>
                  <a:tcPr/>
                </a:tc>
                <a:tc>
                  <a:txBody>
                    <a:bodyPr/>
                    <a:lstStyle/>
                    <a:p>
                      <a:r>
                        <a:rPr lang="en-US" dirty="0"/>
                        <a:t> </a:t>
                      </a:r>
                      <a:r>
                        <a:rPr lang="en-US" sz="1200" dirty="0"/>
                        <a:t>SPSS is used to </a:t>
                      </a:r>
                    </a:p>
                    <a:p>
                      <a:r>
                        <a:rPr lang="en-US" sz="1200" dirty="0"/>
                        <a:t>associate a phenomenon with multiple factors through the optimal combination of multiple independent variables. It is more effective and realistic to predict or estimate the  dependent variables than to predict or estimate only one </a:t>
                      </a:r>
                    </a:p>
                    <a:p>
                      <a:r>
                        <a:rPr lang="en-US" sz="1200" dirty="0"/>
                        <a:t>independent variable. </a:t>
                      </a:r>
                      <a:endParaRPr lang="en-IN" sz="1200" dirty="0"/>
                    </a:p>
                  </a:txBody>
                  <a:tcPr/>
                </a:tc>
                <a:extLst>
                  <a:ext uri="{0D108BD9-81ED-4DB2-BD59-A6C34878D82A}">
                    <a16:rowId xmlns:a16="http://schemas.microsoft.com/office/drawing/2014/main" val="3927514975"/>
                  </a:ext>
                </a:extLst>
              </a:tr>
            </a:tbl>
          </a:graphicData>
        </a:graphic>
      </p:graphicFrame>
    </p:spTree>
    <p:extLst>
      <p:ext uri="{BB962C8B-B14F-4D97-AF65-F5344CB8AC3E}">
        <p14:creationId xmlns:p14="http://schemas.microsoft.com/office/powerpoint/2010/main" val="540859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E0EF-DEC2-787F-73FC-88ECB1B0090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F16B55AF-896A-C19F-AF93-4AD6456AB8DD}"/>
              </a:ext>
            </a:extLst>
          </p:cNvPr>
          <p:cNvSpPr>
            <a:spLocks noGrp="1"/>
          </p:cNvSpPr>
          <p:nvPr>
            <p:ph idx="1"/>
          </p:nvPr>
        </p:nvSpPr>
        <p:spPr/>
        <p:txBody>
          <a:bodyPr/>
          <a:lstStyle/>
          <a:p>
            <a:pPr marL="0" indent="0" algn="just">
              <a:buNone/>
            </a:pPr>
            <a:r>
              <a:rPr lang="en-US" dirty="0"/>
              <a:t>Air quality is the biggest factor for humans health . Air quality of any city is measured and monitored in daily routine. The AQI level helps the people to know and causes about the major pollutants of the air, the objective this study is to predict and classify of the extensive air quality index on the three most polluted city of India The dataset about the pollutants information for analysis is considered the last three years data from 2019 to 2022 . Various data preprocessing approaches are put on the data set for handling the missing values and range standardization used on the features, Feature selection used the Person Correlation . A prediction and classification was performed using two classification algorithms using the KNN and SVM to analysis the accuracy and for prediction the we have performed the multiple linear regression . Results display a comparative analysis based on all the experimented techniques based on the accuracy . And we have got the accuracy of 98% with SVM  linear kernel .   </a:t>
            </a:r>
            <a:endParaRPr lang="en-IN" dirty="0"/>
          </a:p>
        </p:txBody>
      </p:sp>
      <p:sp>
        <p:nvSpPr>
          <p:cNvPr id="4" name="Slide Number Placeholder 3">
            <a:extLst>
              <a:ext uri="{FF2B5EF4-FFF2-40B4-BE49-F238E27FC236}">
                <a16:creationId xmlns:a16="http://schemas.microsoft.com/office/drawing/2014/main" id="{497396F3-2E72-F19D-C677-65ABAFDBA3C6}"/>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26790479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4511-8F64-82F5-1B6E-402D22A815B5}"/>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E4D3ED15-DF90-3AE7-7D3B-D2C8491DD07A}"/>
              </a:ext>
            </a:extLst>
          </p:cNvPr>
          <p:cNvSpPr>
            <a:spLocks noGrp="1"/>
          </p:cNvSpPr>
          <p:nvPr>
            <p:ph sz="half" idx="1"/>
          </p:nvPr>
        </p:nvSpPr>
        <p:spPr/>
        <p:txBody>
          <a:bodyPr/>
          <a:lstStyle/>
          <a:p>
            <a:pPr algn="just"/>
            <a:r>
              <a:rPr lang="en-US" dirty="0"/>
              <a:t>The data has collected  Central Pollution Control Board (CPCB) of India it an organization under the Government of India responsible for Air and Water Quality Monitoring Services and any other pollution-related issues</a:t>
            </a:r>
          </a:p>
          <a:p>
            <a:pPr algn="just"/>
            <a:r>
              <a:rPr lang="en-US" dirty="0"/>
              <a:t>The real time data has collected by this website of three cities</a:t>
            </a:r>
            <a:br>
              <a:rPr lang="en-US" dirty="0"/>
            </a:br>
            <a:r>
              <a:rPr lang="en-US" dirty="0"/>
              <a:t> Bhiwandi, Ghaziabad, Delhi</a:t>
            </a:r>
            <a:r>
              <a:rPr lang="en-IN" dirty="0"/>
              <a:t> from year 2019 to 26-June-2022</a:t>
            </a:r>
          </a:p>
          <a:p>
            <a:pPr marL="0" indent="0">
              <a:buNone/>
            </a:pPr>
            <a:r>
              <a:rPr lang="en-IN" dirty="0"/>
              <a:t> </a:t>
            </a:r>
            <a:endParaRPr lang="en-US" dirty="0"/>
          </a:p>
        </p:txBody>
      </p:sp>
      <p:pic>
        <p:nvPicPr>
          <p:cNvPr id="7" name="Content Placeholder 6">
            <a:extLst>
              <a:ext uri="{FF2B5EF4-FFF2-40B4-BE49-F238E27FC236}">
                <a16:creationId xmlns:a16="http://schemas.microsoft.com/office/drawing/2014/main" id="{B9923FCC-EC5F-2F3E-D9B4-795A18A16936}"/>
              </a:ext>
            </a:extLst>
          </p:cNvPr>
          <p:cNvPicPr>
            <a:picLocks noGrp="1" noChangeAspect="1"/>
          </p:cNvPicPr>
          <p:nvPr>
            <p:ph sz="half" idx="2"/>
          </p:nvPr>
        </p:nvPicPr>
        <p:blipFill>
          <a:blip r:embed="rId2"/>
          <a:stretch>
            <a:fillRect/>
          </a:stretch>
        </p:blipFill>
        <p:spPr>
          <a:xfrm>
            <a:off x="5886872" y="2474487"/>
            <a:ext cx="5858286" cy="2787040"/>
          </a:xfrm>
        </p:spPr>
      </p:pic>
      <p:sp>
        <p:nvSpPr>
          <p:cNvPr id="5" name="Slide Number Placeholder 4">
            <a:extLst>
              <a:ext uri="{FF2B5EF4-FFF2-40B4-BE49-F238E27FC236}">
                <a16:creationId xmlns:a16="http://schemas.microsoft.com/office/drawing/2014/main" id="{03031AB6-D7A3-2E10-7E54-F9F8BA92EE41}"/>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764515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A79F-754C-7C00-7FB4-B3EF90C15E1D}"/>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3FB986DF-04A7-1868-B456-D9731B0CC0CD}"/>
              </a:ext>
            </a:extLst>
          </p:cNvPr>
          <p:cNvSpPr>
            <a:spLocks noGrp="1"/>
          </p:cNvSpPr>
          <p:nvPr>
            <p:ph idx="1"/>
          </p:nvPr>
        </p:nvSpPr>
        <p:spPr>
          <a:xfrm>
            <a:off x="1069848" y="2121408"/>
            <a:ext cx="5323332" cy="4050792"/>
          </a:xfrm>
        </p:spPr>
        <p:txBody>
          <a:bodyPr/>
          <a:lstStyle/>
          <a:p>
            <a:pPr algn="just"/>
            <a:r>
              <a:rPr lang="en-IN" dirty="0"/>
              <a:t>We have to calculate the sub_indexs of all the pollutant and AQI value and the AQI_bucket.</a:t>
            </a:r>
            <a:endParaRPr lang="en-US" dirty="0"/>
          </a:p>
        </p:txBody>
      </p:sp>
      <p:sp>
        <p:nvSpPr>
          <p:cNvPr id="4" name="Slide Number Placeholder 3">
            <a:extLst>
              <a:ext uri="{FF2B5EF4-FFF2-40B4-BE49-F238E27FC236}">
                <a16:creationId xmlns:a16="http://schemas.microsoft.com/office/drawing/2014/main" id="{B92511A4-6A18-F49A-DA90-3713657959F2}"/>
              </a:ext>
            </a:extLst>
          </p:cNvPr>
          <p:cNvSpPr>
            <a:spLocks noGrp="1"/>
          </p:cNvSpPr>
          <p:nvPr>
            <p:ph type="sldNum" sz="quarter" idx="12"/>
          </p:nvPr>
        </p:nvSpPr>
        <p:spPr/>
        <p:txBody>
          <a:bodyPr/>
          <a:lstStyle/>
          <a:p>
            <a:fld id="{4FAB73BC-B049-4115-A692-8D63A059BFB8}" type="slidenum">
              <a:rPr lang="en-US" smtClean="0"/>
              <a:t>9</a:t>
            </a:fld>
            <a:endParaRPr lang="en-US" dirty="0"/>
          </a:p>
        </p:txBody>
      </p:sp>
      <p:pic>
        <p:nvPicPr>
          <p:cNvPr id="6" name="Picture 5">
            <a:extLst>
              <a:ext uri="{FF2B5EF4-FFF2-40B4-BE49-F238E27FC236}">
                <a16:creationId xmlns:a16="http://schemas.microsoft.com/office/drawing/2014/main" id="{F9ABEB90-3F8E-FE2D-18C3-BD3FB8B5B335}"/>
              </a:ext>
            </a:extLst>
          </p:cNvPr>
          <p:cNvPicPr>
            <a:picLocks noChangeAspect="1"/>
          </p:cNvPicPr>
          <p:nvPr/>
        </p:nvPicPr>
        <p:blipFill>
          <a:blip r:embed="rId2"/>
          <a:stretch>
            <a:fillRect/>
          </a:stretch>
        </p:blipFill>
        <p:spPr>
          <a:xfrm>
            <a:off x="7593167" y="2093976"/>
            <a:ext cx="3600587" cy="3345181"/>
          </a:xfrm>
          <a:prstGeom prst="rect">
            <a:avLst/>
          </a:prstGeom>
        </p:spPr>
      </p:pic>
    </p:spTree>
    <p:extLst>
      <p:ext uri="{BB962C8B-B14F-4D97-AF65-F5344CB8AC3E}">
        <p14:creationId xmlns:p14="http://schemas.microsoft.com/office/powerpoint/2010/main" val="42392779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1426</TotalTime>
  <Words>2230</Words>
  <Application>Microsoft Office PowerPoint</Application>
  <PresentationFormat>Widescreen</PresentationFormat>
  <Paragraphs>186</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(Headings)</vt:lpstr>
      <vt:lpstr>Cambria Math</vt:lpstr>
      <vt:lpstr>Courier New</vt:lpstr>
      <vt:lpstr>Rockwell</vt:lpstr>
      <vt:lpstr>Rockwell Condensed</vt:lpstr>
      <vt:lpstr>Wingdings</vt:lpstr>
      <vt:lpstr>Wood Type</vt:lpstr>
      <vt:lpstr>Air quality index prediction using Machine learning </vt:lpstr>
      <vt:lpstr>            TABLE OF CONTENT:</vt:lpstr>
      <vt:lpstr>    Introduction:</vt:lpstr>
      <vt:lpstr>  Parameter that affect AQI:</vt:lpstr>
      <vt:lpstr>HOW AIR QUALITY INDEX IS CALCULTED </vt:lpstr>
      <vt:lpstr>Literature review </vt:lpstr>
      <vt:lpstr>Abstract:</vt:lpstr>
      <vt:lpstr>DATA COLLECTION</vt:lpstr>
      <vt:lpstr>DATASET:</vt:lpstr>
      <vt:lpstr>DATASET:</vt:lpstr>
      <vt:lpstr>Dataset datatypes </vt:lpstr>
      <vt:lpstr>Finding the Null values:</vt:lpstr>
      <vt:lpstr>Handling Null values </vt:lpstr>
      <vt:lpstr>Correlation:</vt:lpstr>
      <vt:lpstr>BOX plot and histogram:</vt:lpstr>
      <vt:lpstr>Scatter Plot:</vt:lpstr>
      <vt:lpstr>AVERAGE AQI OF CITY :</vt:lpstr>
      <vt:lpstr>MULTIPLE LINEAR REGRESSION </vt:lpstr>
      <vt:lpstr>K-Nearest Neighbour(KNN)</vt:lpstr>
      <vt:lpstr>Pair plot:</vt:lpstr>
      <vt:lpstr>PowerPoint Presentation</vt:lpstr>
      <vt:lpstr>Classification report and confusion matrix </vt:lpstr>
      <vt:lpstr>Support vector machine:</vt:lpstr>
      <vt:lpstr>IMPLEMENTATION OF SVM MODEL:</vt:lpstr>
      <vt:lpstr>CONFUSION MATRIX AND CLASSIFICATION REPORT :</vt:lpstr>
      <vt:lpstr>RESULT:</vt:lpstr>
      <vt:lpstr>CONCLUSION </vt:lpstr>
      <vt:lpstr>References:</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index prediction using Machine learning </dc:title>
  <dc:creator>Rashmi dongre</dc:creator>
  <cp:lastModifiedBy>Rashmi dongre</cp:lastModifiedBy>
  <cp:revision>64</cp:revision>
  <dcterms:created xsi:type="dcterms:W3CDTF">2022-07-08T08:38:59Z</dcterms:created>
  <dcterms:modified xsi:type="dcterms:W3CDTF">2022-07-14T10:41:45Z</dcterms:modified>
</cp:coreProperties>
</file>