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558" y="-78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pPr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261257"/>
            <a:ext cx="1752600" cy="97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</a:t>
            </a:r>
            <a:r>
              <a:rPr lang="en-US" sz="1400" dirty="0" smtClean="0"/>
              <a:t>“locker” </a:t>
            </a:r>
            <a:r>
              <a:rPr lang="en-US" sz="1400" dirty="0"/>
              <a:t>folder in Project directory</a:t>
            </a:r>
          </a:p>
          <a:p>
            <a:pPr algn="ctr"/>
            <a:r>
              <a:rPr lang="en-US" sz="14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749511"/>
            <a:ext cx="465522" cy="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90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Welcome Screen and Application </a:t>
            </a:r>
            <a:r>
              <a:rPr lang="en-US" sz="1400" dirty="0" smtClean="0"/>
              <a:t>operations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971799"/>
            <a:ext cx="1752600" cy="106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Menu </a:t>
            </a:r>
            <a:r>
              <a:rPr lang="en-US" sz="1400" dirty="0"/>
              <a:t>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Input</a:t>
            </a:r>
          </a:p>
          <a:p>
            <a:pPr algn="ctr"/>
            <a:r>
              <a:rPr lang="en-US" sz="14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3013787" y="1456497"/>
            <a:ext cx="438829" cy="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rot="16200000" flipH="1">
            <a:off x="3038956" y="2774840"/>
            <a:ext cx="391885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4" y="968826"/>
            <a:ext cx="814803" cy="2533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=""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=""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310243"/>
            <a:ext cx="1077755" cy="8980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61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5" y="4033157"/>
            <a:ext cx="1443667" cy="2407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=""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="" xmlns:a16="http://schemas.microsoft.com/office/drawing/2014/main" id="{E0970BCE-4075-40A4-AA7F-5C63CC8E03FE}"/>
              </a:ext>
            </a:extLst>
          </p:cNvPr>
          <p:cNvCxnSpPr/>
          <p:nvPr/>
        </p:nvCxnSpPr>
        <p:spPr>
          <a:xfrm>
            <a:off x="6242660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=""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11926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Details of  User Interface </a:t>
            </a:r>
            <a:r>
              <a:rPr lang="en-US" sz="1400" dirty="0"/>
              <a:t>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146727" y="3641271"/>
            <a:ext cx="1429730" cy="1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Input</a:t>
            </a:r>
          </a:p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=""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Allow user to add file to </a:t>
            </a:r>
            <a:r>
              <a:rPr lang="en-US" sz="1400" dirty="0" smtClean="0"/>
              <a:t>“locker” </a:t>
            </a:r>
            <a:r>
              <a:rPr lang="en-US" sz="1400" dirty="0"/>
              <a:t>folder by taking </a:t>
            </a:r>
            <a:r>
              <a:rPr lang="en-US" sz="1400" dirty="0" smtClean="0"/>
              <a:t>input</a:t>
            </a:r>
            <a:endParaRPr lang="en-US" sz="14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Allow user to specify input of filename </a:t>
            </a:r>
            <a:r>
              <a:rPr lang="en-US" sz="1400" dirty="0" smtClean="0"/>
              <a:t> </a:t>
            </a:r>
            <a:r>
              <a:rPr lang="en-US" sz="1400" dirty="0"/>
              <a:t>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=""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=""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Allow user to specify input of filename </a:t>
            </a:r>
            <a:r>
              <a:rPr lang="en-US" sz="1400" dirty="0" smtClean="0"/>
              <a:t> to be search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=""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=""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=""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=""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576456"/>
            <a:ext cx="1828317" cy="9144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61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 rot="16200000" flipH="1">
            <a:off x="10801175" y="7273475"/>
            <a:ext cx="588123" cy="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=""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359729"/>
            <a:ext cx="1811023" cy="3673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=""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016464" y="88608"/>
            <a:ext cx="1757019" cy="5070719"/>
          </a:xfrm>
          <a:prstGeom prst="bentConnector4">
            <a:avLst>
              <a:gd name="adj1" fmla="val -13011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3" y="2615510"/>
            <a:ext cx="335055" cy="1147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=""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3" y="3686963"/>
            <a:ext cx="5450363" cy="672766"/>
          </a:xfrm>
          <a:prstGeom prst="bentConnector4">
            <a:avLst>
              <a:gd name="adj1" fmla="val -4194"/>
              <a:gd name="adj2" fmla="val 133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=""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3" y="2306731"/>
            <a:ext cx="5417273" cy="860346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=""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5" y="-390199"/>
            <a:ext cx="2530254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4" idx="3"/>
          </p:cNvCxnSpPr>
          <p:nvPr/>
        </p:nvCxnSpPr>
        <p:spPr>
          <a:xfrm rot="10800000" flipV="1">
            <a:off x="6144689" y="5012871"/>
            <a:ext cx="125482" cy="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157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hcl</cp:lastModifiedBy>
  <cp:revision>40</cp:revision>
  <dcterms:created xsi:type="dcterms:W3CDTF">2021-01-19T12:02:17Z</dcterms:created>
  <dcterms:modified xsi:type="dcterms:W3CDTF">2022-08-11T13:52:45Z</dcterms:modified>
</cp:coreProperties>
</file>