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6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88152"/>
    <a:srgbClr val="2AFA2A"/>
    <a:srgbClr val="05D505"/>
    <a:srgbClr val="F478B9"/>
    <a:srgbClr val="E632E6"/>
    <a:srgbClr val="000000"/>
    <a:srgbClr val="27E96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4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55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5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6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4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2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8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4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C524-1331-4A87-86FB-44DB3BF19D49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1E33-F876-40AC-875D-41A66EC8A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9137"/>
          </a:xfrm>
          <a:noFill/>
        </p:spPr>
        <p:txBody>
          <a:bodyPr>
            <a:normAutofit fontScale="90000"/>
          </a:bodyPr>
          <a:lstStyle/>
          <a:p>
            <a:r>
              <a:rPr lang="en-IN" b="1" u="sng" dirty="0" smtClean="0">
                <a:cs typeface="Times New Roman" panose="02020603050405020304" pitchFamily="18" charset="0"/>
              </a:rPr>
              <a:t>QUIZLET</a:t>
            </a:r>
            <a:endParaRPr lang="en-IN" b="1" u="sng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674" y="2776359"/>
            <a:ext cx="9144000" cy="2599006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DONE BY :</a:t>
            </a:r>
            <a:endParaRPr lang="en-IN" dirty="0"/>
          </a:p>
          <a:p>
            <a:pPr algn="l"/>
            <a:endParaRPr lang="en-IN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RASHMI 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RACHANA B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RISHIKA MALLI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SHRUTHI S 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22" y="386353"/>
            <a:ext cx="1772530" cy="18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52" y="-386862"/>
            <a:ext cx="159018" cy="55567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093" b="6093"/>
          <a:stretch>
            <a:fillRect/>
          </a:stretch>
        </p:blipFill>
        <p:spPr>
          <a:xfrm>
            <a:off x="8980904" y="472492"/>
            <a:ext cx="2847001" cy="411357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56908" y="987425"/>
            <a:ext cx="3932237" cy="46556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Choose </a:t>
            </a:r>
            <a:r>
              <a:rPr lang="en-IN" sz="2800" dirty="0"/>
              <a:t>the </a:t>
            </a:r>
            <a:r>
              <a:rPr lang="en-IN" sz="2800" dirty="0" smtClean="0"/>
              <a:t>course        and unit  from        </a:t>
            </a:r>
            <a:r>
              <a:rPr lang="en-IN" sz="2800" dirty="0" err="1" smtClean="0"/>
              <a:t>dropbox</a:t>
            </a:r>
            <a:r>
              <a:rPr lang="en-IN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Choose </a:t>
            </a:r>
            <a:r>
              <a:rPr lang="en-IN" sz="2800" dirty="0"/>
              <a:t>the file to </a:t>
            </a:r>
            <a:r>
              <a:rPr lang="en-IN" sz="2800" dirty="0" smtClean="0"/>
              <a:t> upload.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Upload the file.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 smtClean="0"/>
          </a:p>
          <a:p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110" y="472492"/>
            <a:ext cx="2970921" cy="411357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38859" y="14630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8409060" y="1539707"/>
            <a:ext cx="441815" cy="331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7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2AFA2A"/>
            </a:gs>
            <a:gs pos="77000">
              <a:schemeClr val="tx2">
                <a:lumMod val="20000"/>
                <a:lumOff val="80000"/>
              </a:schemeClr>
            </a:gs>
            <a:gs pos="2000">
              <a:srgbClr val="00B0F0"/>
            </a:gs>
            <a:gs pos="98937">
              <a:srgbClr val="00B0F0"/>
            </a:gs>
            <a:gs pos="97875">
              <a:srgbClr val="CBE0F2"/>
            </a:gs>
            <a:gs pos="95750">
              <a:srgbClr val="C8DEF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72027" cy="99177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660066"/>
                </a:solidFill>
              </a:rPr>
              <a:t>USER AS A STUDENT</a:t>
            </a:r>
            <a:endParaRPr lang="en-IN" sz="4000" dirty="0">
              <a:solidFill>
                <a:srgbClr val="66006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353" y="457200"/>
            <a:ext cx="3628702" cy="617651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47446"/>
            <a:ext cx="4632544" cy="43356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Student on login will see this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They should select the course and unit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Then click on go.</a:t>
            </a:r>
          </a:p>
        </p:txBody>
      </p:sp>
    </p:spTree>
    <p:extLst>
      <p:ext uri="{BB962C8B-B14F-4D97-AF65-F5344CB8AC3E}">
        <p14:creationId xmlns:p14="http://schemas.microsoft.com/office/powerpoint/2010/main" val="9315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093751"/>
          </a:xfrm>
        </p:spPr>
        <p:txBody>
          <a:bodyPr/>
          <a:lstStyle/>
          <a:p>
            <a:r>
              <a:rPr lang="en-IN" dirty="0" smtClean="0"/>
              <a:t>On click go they will see this page.</a:t>
            </a:r>
          </a:p>
          <a:p>
            <a:r>
              <a:rPr lang="en-IN" dirty="0" smtClean="0"/>
              <a:t>There are two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Read the notes – This contains the </a:t>
            </a:r>
          </a:p>
          <a:p>
            <a:pPr marL="0" indent="0">
              <a:buNone/>
            </a:pPr>
            <a:r>
              <a:rPr lang="en-IN" dirty="0" smtClean="0"/>
              <a:t>       notes of selected course and unit.</a:t>
            </a:r>
          </a:p>
          <a:p>
            <a:pPr marL="0" indent="0">
              <a:buNone/>
            </a:pPr>
            <a:r>
              <a:rPr lang="en-IN" dirty="0" smtClean="0"/>
              <a:t>2 .  Take up the quiz – This contains the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assessment of selected course and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unit.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49" y="258933"/>
            <a:ext cx="36385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660066"/>
                </a:solidFill>
              </a:rPr>
              <a:t>MOTIVE</a:t>
            </a:r>
            <a:endParaRPr lang="en-IN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To emerge as a trending, up-to-date study application on google </a:t>
            </a:r>
            <a:r>
              <a:rPr lang="en-IN" sz="4000" dirty="0" err="1" smtClean="0"/>
              <a:t>playstore</a:t>
            </a:r>
            <a:r>
              <a:rPr lang="en-IN" sz="4000" dirty="0" smtClean="0"/>
              <a:t> .</a:t>
            </a:r>
          </a:p>
          <a:p>
            <a:r>
              <a:rPr lang="en-IN" sz="4000" dirty="0" smtClean="0"/>
              <a:t>To create a new era and promote e-learning.</a:t>
            </a:r>
          </a:p>
          <a:p>
            <a:r>
              <a:rPr lang="en-IN" sz="4000" dirty="0" smtClean="0"/>
              <a:t>To know ones potential and understanding capacity.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814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IN" dirty="0" smtClean="0">
                <a:solidFill>
                  <a:srgbClr val="660066"/>
                </a:solidFill>
              </a:rPr>
              <a:t>CONCLUSION</a:t>
            </a:r>
            <a:endParaRPr lang="en-IN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/>
              <a:t>Quizlet</a:t>
            </a:r>
            <a:r>
              <a:rPr lang="en-IN" sz="4000" dirty="0" smtClean="0"/>
              <a:t> will be a great application that will provide best benefits- all notes at one place.</a:t>
            </a:r>
          </a:p>
          <a:p>
            <a:r>
              <a:rPr lang="en-IN" sz="4000" dirty="0" smtClean="0"/>
              <a:t>We here by request you to guide us in making this project as a successful, emergent one which is apt for this electronic world.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180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i="1" dirty="0"/>
              <a:t>“One of the most important areas we can develop as professionals is competence in accessing and sharing knowledge.”</a:t>
            </a:r>
            <a:r>
              <a:rPr lang="en-IN" sz="5400" dirty="0"/>
              <a:t> - Connie </a:t>
            </a:r>
            <a:r>
              <a:rPr lang="en-IN" sz="5400" dirty="0" err="1"/>
              <a:t>Malamed</a:t>
            </a:r>
            <a:endParaRPr lang="en-IN" sz="5400" dirty="0"/>
          </a:p>
          <a:p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484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00B0F0"/>
            </a:gs>
            <a:gs pos="77000">
              <a:srgbClr val="C8DEF1"/>
            </a:gs>
            <a:gs pos="2000">
              <a:srgbClr val="00B0F0"/>
            </a:gs>
            <a:gs pos="98937">
              <a:srgbClr val="00B0F0"/>
            </a:gs>
            <a:gs pos="97875">
              <a:srgbClr val="CBE0F2"/>
            </a:gs>
            <a:gs pos="95750">
              <a:srgbClr val="C8DEF1"/>
            </a:gs>
            <a:gs pos="87613">
              <a:srgbClr val="C8DEF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7030A0"/>
                </a:solidFill>
                <a:latin typeface="+mn-lt"/>
              </a:rPr>
              <a:t>INTRODUCTION</a:t>
            </a:r>
            <a:endParaRPr lang="en-IN" sz="4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b="1" dirty="0" err="1"/>
              <a:t>Quizlet</a:t>
            </a:r>
            <a:r>
              <a:rPr lang="en-IN" sz="4000" dirty="0"/>
              <a:t> is built more as a study </a:t>
            </a:r>
            <a:r>
              <a:rPr lang="en-IN" sz="4000" dirty="0" smtClean="0"/>
              <a:t>tool.</a:t>
            </a:r>
          </a:p>
          <a:p>
            <a:r>
              <a:rPr lang="en-IN" sz="4000" dirty="0"/>
              <a:t>Trends in education are ever </a:t>
            </a:r>
            <a:r>
              <a:rPr lang="en-IN" sz="4000" dirty="0" smtClean="0"/>
              <a:t>changing and one among them is an e-learning technique.</a:t>
            </a:r>
          </a:p>
          <a:p>
            <a:r>
              <a:rPr lang="en-IN" sz="4000" dirty="0" smtClean="0"/>
              <a:t>An app which contains the presentation of all the units of the respective subjects and an assessment at the end. </a:t>
            </a:r>
          </a:p>
        </p:txBody>
      </p:sp>
    </p:spTree>
    <p:extLst>
      <p:ext uri="{BB962C8B-B14F-4D97-AF65-F5344CB8AC3E}">
        <p14:creationId xmlns:p14="http://schemas.microsoft.com/office/powerpoint/2010/main" val="15658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2AFA2A"/>
            </a:gs>
            <a:gs pos="77000">
              <a:schemeClr val="tx2">
                <a:lumMod val="20000"/>
                <a:lumOff val="80000"/>
              </a:schemeClr>
            </a:gs>
            <a:gs pos="2000">
              <a:srgbClr val="00B0F0"/>
            </a:gs>
            <a:gs pos="98937">
              <a:srgbClr val="00B0F0"/>
            </a:gs>
            <a:gs pos="97875">
              <a:srgbClr val="CBE0F2"/>
            </a:gs>
            <a:gs pos="95750">
              <a:srgbClr val="C8DEF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IN" dirty="0" smtClean="0">
                <a:solidFill>
                  <a:srgbClr val="660066"/>
                </a:solidFill>
              </a:rPr>
              <a:t>TEACHERS VIEW</a:t>
            </a:r>
            <a:endParaRPr lang="en-IN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Innovative uses of mobile technologies in </a:t>
            </a:r>
            <a:r>
              <a:rPr lang="en-IN" sz="4000" dirty="0" smtClean="0"/>
              <a:t>education.</a:t>
            </a:r>
          </a:p>
          <a:p>
            <a:r>
              <a:rPr lang="en-IN" sz="4000" dirty="0" smtClean="0"/>
              <a:t>A platform where they can upload the </a:t>
            </a:r>
            <a:r>
              <a:rPr lang="en-IN" sz="4000" dirty="0" err="1" smtClean="0"/>
              <a:t>ppt’s</a:t>
            </a:r>
            <a:r>
              <a:rPr lang="en-IN" sz="4000" dirty="0" smtClean="0"/>
              <a:t> and an assessment quiz on to the cloud .</a:t>
            </a:r>
          </a:p>
          <a:p>
            <a:endParaRPr lang="en-IN" sz="4000" dirty="0" smtClean="0"/>
          </a:p>
          <a:p>
            <a:endParaRPr lang="en-IN" sz="4000" dirty="0" smtClean="0"/>
          </a:p>
          <a:p>
            <a:endParaRPr lang="en-IN" sz="4000" dirty="0" smtClean="0"/>
          </a:p>
          <a:p>
            <a:endParaRPr lang="en-IN" sz="4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4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88152"/>
            </a:gs>
            <a:gs pos="77000">
              <a:schemeClr val="accent3">
                <a:lumMod val="20000"/>
                <a:lumOff val="80000"/>
              </a:schemeClr>
            </a:gs>
            <a:gs pos="2000">
              <a:srgbClr val="00B0F0"/>
            </a:gs>
            <a:gs pos="98937">
              <a:srgbClr val="00B0F0"/>
            </a:gs>
            <a:gs pos="97875">
              <a:srgbClr val="CBE0F2"/>
            </a:gs>
            <a:gs pos="95750">
              <a:srgbClr val="C8DEF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660066"/>
                </a:solidFill>
              </a:rPr>
              <a:t>STUDENTS VIEW</a:t>
            </a:r>
            <a:endParaRPr lang="en-IN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 smtClean="0"/>
              <a:t>An app where student can access the </a:t>
            </a:r>
            <a:r>
              <a:rPr lang="en-IN" sz="4000" dirty="0" err="1" smtClean="0"/>
              <a:t>ppt’s</a:t>
            </a:r>
            <a:r>
              <a:rPr lang="en-IN" sz="4000" dirty="0" smtClean="0"/>
              <a:t> uploaded by the teachers and take up the quiz at the end of each unit.</a:t>
            </a:r>
          </a:p>
          <a:p>
            <a:r>
              <a:rPr lang="en-IN" sz="4000" dirty="0" smtClean="0"/>
              <a:t>Students prevail the scores after each quiz.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248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2AFA2A"/>
            </a:gs>
            <a:gs pos="77000">
              <a:schemeClr val="tx2">
                <a:lumMod val="20000"/>
                <a:lumOff val="80000"/>
              </a:schemeClr>
            </a:gs>
            <a:gs pos="2000">
              <a:srgbClr val="00B0F0"/>
            </a:gs>
            <a:gs pos="98937">
              <a:srgbClr val="00B0F0"/>
            </a:gs>
            <a:gs pos="97875">
              <a:srgbClr val="CBE0F2"/>
            </a:gs>
            <a:gs pos="95750">
              <a:srgbClr val="C8DEF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660066"/>
                </a:solidFill>
              </a:rPr>
              <a:t>TOOLS</a:t>
            </a:r>
            <a:endParaRPr lang="en-IN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A database connectivity.</a:t>
            </a:r>
          </a:p>
          <a:p>
            <a:r>
              <a:rPr lang="en-IN" sz="4000" dirty="0" smtClean="0"/>
              <a:t>A cloud connectivity</a:t>
            </a:r>
          </a:p>
          <a:p>
            <a:r>
              <a:rPr lang="en-IN" sz="4000" dirty="0" smtClean="0"/>
              <a:t>Works on android platform.</a:t>
            </a:r>
          </a:p>
          <a:p>
            <a:r>
              <a:rPr lang="en-IN" sz="4000" dirty="0" smtClean="0"/>
              <a:t>Developed using android studio in windows environment.</a:t>
            </a:r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847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2AFA2A"/>
            </a:gs>
            <a:gs pos="77000">
              <a:schemeClr val="tx2">
                <a:lumMod val="20000"/>
                <a:lumOff val="80000"/>
              </a:schemeClr>
            </a:gs>
            <a:gs pos="2000">
              <a:srgbClr val="00B0F0"/>
            </a:gs>
            <a:gs pos="98937">
              <a:srgbClr val="00B0F0"/>
            </a:gs>
            <a:gs pos="97875">
              <a:srgbClr val="CBE0F2"/>
            </a:gs>
            <a:gs pos="95750">
              <a:srgbClr val="C8DEF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660066"/>
                </a:solidFill>
              </a:rPr>
              <a:t>FRONTEND </a:t>
            </a:r>
            <a:endParaRPr lang="en-IN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600" dirty="0" smtClean="0"/>
          </a:p>
          <a:p>
            <a:r>
              <a:rPr lang="en-IN" sz="3600" dirty="0" smtClean="0"/>
              <a:t>Has login for current users.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3600" dirty="0" smtClean="0"/>
              <a:t>Has sign up for new users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495301"/>
            <a:ext cx="41148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660066"/>
                </a:solidFill>
              </a:rPr>
              <a:t>ON CLICK SIGN UP</a:t>
            </a:r>
            <a:endParaRPr lang="en-IN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The new user has to register: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Name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err="1" smtClean="0"/>
              <a:t>Usn</a:t>
            </a:r>
            <a:endParaRPr lang="en-I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E-mail id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Phone no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87" y="365125"/>
            <a:ext cx="3897313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2AFA2A"/>
            </a:gs>
            <a:gs pos="77000">
              <a:schemeClr val="tx2">
                <a:lumMod val="20000"/>
                <a:lumOff val="80000"/>
              </a:schemeClr>
            </a:gs>
            <a:gs pos="2000">
              <a:srgbClr val="00B0F0"/>
            </a:gs>
            <a:gs pos="98937">
              <a:srgbClr val="00B0F0"/>
            </a:gs>
            <a:gs pos="97875">
              <a:srgbClr val="CBE0F2"/>
            </a:gs>
            <a:gs pos="95750">
              <a:srgbClr val="C8DEF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660066"/>
                </a:solidFill>
              </a:rPr>
              <a:t>USER AS A TEACHER</a:t>
            </a:r>
            <a:endParaRPr lang="en-IN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mentor on login will see</a:t>
            </a:r>
          </a:p>
          <a:p>
            <a:pPr marL="0" indent="0">
              <a:buNone/>
            </a:pPr>
            <a:r>
              <a:rPr lang="en-IN" dirty="0" smtClean="0"/>
              <a:t>   this page where he has to do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smtClean="0"/>
              <a:t>the following steps </a:t>
            </a:r>
            <a:r>
              <a:rPr lang="en-IN" dirty="0" smtClean="0"/>
              <a:t>to upload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his pdf and quiz.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4" y="365125"/>
            <a:ext cx="4143375" cy="64008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606796" y="35655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346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QUIZLET</vt:lpstr>
      <vt:lpstr>PowerPoint Presentation</vt:lpstr>
      <vt:lpstr>INTRODUCTION</vt:lpstr>
      <vt:lpstr>TEACHERS VIEW</vt:lpstr>
      <vt:lpstr>STUDENTS VIEW</vt:lpstr>
      <vt:lpstr>TOOLS</vt:lpstr>
      <vt:lpstr>FRONTEND </vt:lpstr>
      <vt:lpstr>ON CLICK SIGN UP</vt:lpstr>
      <vt:lpstr>USER AS A TEACHER</vt:lpstr>
      <vt:lpstr>PowerPoint Presentation</vt:lpstr>
      <vt:lpstr>USER AS A STUDENT</vt:lpstr>
      <vt:lpstr>PowerPoint Presentation</vt:lpstr>
      <vt:lpstr>MOTIVE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</dc:title>
  <dc:creator>Rashmi</dc:creator>
  <cp:lastModifiedBy>Rashmi</cp:lastModifiedBy>
  <cp:revision>28</cp:revision>
  <dcterms:created xsi:type="dcterms:W3CDTF">2017-02-14T16:37:48Z</dcterms:created>
  <dcterms:modified xsi:type="dcterms:W3CDTF">2017-02-16T15:29:13Z</dcterms:modified>
</cp:coreProperties>
</file>