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6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6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6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083B-79CD-4CC2-86DE-2E40A2A7524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8A8B57-61D1-464A-8E30-1F12A2C614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1724"/>
          </a:xfrm>
        </p:spPr>
        <p:txBody>
          <a:bodyPr>
            <a:normAutofit fontScale="90000"/>
          </a:bodyPr>
          <a:lstStyle/>
          <a:p>
            <a:r>
              <a:rPr lang="en-US" dirty="0"/>
              <a:t>Quiz Master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900" b="1" dirty="0"/>
              <a:t>A python command line application for Quiz </a:t>
            </a:r>
          </a:p>
          <a:p>
            <a:endParaRPr lang="en-US" dirty="0"/>
          </a:p>
          <a:p>
            <a:r>
              <a:rPr lang="en-US" dirty="0"/>
              <a:t>							</a:t>
            </a:r>
            <a:r>
              <a:rPr lang="en-US" sz="3400" b="1" dirty="0"/>
              <a:t>-Rashmi Singh</a:t>
            </a:r>
          </a:p>
        </p:txBody>
      </p:sp>
    </p:spTree>
    <p:extLst>
      <p:ext uri="{BB962C8B-B14F-4D97-AF65-F5344CB8AC3E}">
        <p14:creationId xmlns:p14="http://schemas.microsoft.com/office/powerpoint/2010/main" val="26882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93838"/>
            <a:ext cx="897172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188"/>
          </a:xfrm>
        </p:spPr>
        <p:txBody>
          <a:bodyPr/>
          <a:lstStyle/>
          <a:p>
            <a:r>
              <a:rPr lang="en-US" dirty="0"/>
              <a:t>                                Demo:</a:t>
            </a:r>
          </a:p>
        </p:txBody>
      </p:sp>
    </p:spTree>
    <p:extLst>
      <p:ext uri="{BB962C8B-B14F-4D97-AF65-F5344CB8AC3E}">
        <p14:creationId xmlns:p14="http://schemas.microsoft.com/office/powerpoint/2010/main" val="18656733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Quiz Master </vt:lpstr>
      <vt:lpstr>Use Case Diagram: </vt:lpstr>
      <vt:lpstr>                                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Master</dc:title>
  <dc:creator>Rashmi Singh1</dc:creator>
  <cp:lastModifiedBy>Rashmi Singh1</cp:lastModifiedBy>
  <cp:revision>3</cp:revision>
  <dcterms:created xsi:type="dcterms:W3CDTF">2021-03-28T18:33:17Z</dcterms:created>
  <dcterms:modified xsi:type="dcterms:W3CDTF">2021-03-28T18:38:03Z</dcterms:modified>
</cp:coreProperties>
</file>