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Langfuse vs Arize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Comparison of LLM Observability, Debugging, and Evaluation Platforms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Langfuse → Engineering-focused, customizable observability.</a:t>
            </a:r>
          </a:p>
          <a:p>
            <a:r>
              <a:t>Arize AI → Managed, enterprise-grade observability.</a:t>
            </a:r>
          </a:p>
          <a:p/>
          <a:p>
            <a:r>
              <a:t>Both platforms aim to improve LLM quality, transparency, and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What is Langfuse?</a:t>
            </a:r>
          </a:p>
          <a:p>
            <a:r>
              <a:t>3. What is Arize AI / Phoenix?</a:t>
            </a:r>
          </a:p>
          <a:p>
            <a:r>
              <a:t>4. Feature Comparison</a:t>
            </a:r>
          </a:p>
          <a:p>
            <a:r>
              <a:t>5. Example Use Cases</a:t>
            </a:r>
          </a:p>
          <a:p>
            <a:r>
              <a:t>6. Strengths &amp; Weaknesses</a:t>
            </a:r>
          </a:p>
          <a:p>
            <a:r>
              <a:t>7. Recommendations</a:t>
            </a:r>
          </a:p>
          <a:p>
            <a:r>
              <a:t>8. Visual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LLM Observability &amp; Evaluation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monitor model behavior, detect drift, and debug issues.</a:t>
            </a:r>
          </a:p>
          <a:p>
            <a:r>
              <a:t>- Evaluation ensures output quality and tracks regression across prompt versions.</a:t>
            </a:r>
          </a:p>
          <a:p>
            <a:r>
              <a:t>- Essential for scaling LLM applications to production reliably.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Langfuse?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Open-source LLM observability and debugging platform.</a:t>
            </a:r>
          </a:p>
          <a:p>
            <a:r>
              <a:t>- Integrates with LangChain, OpenAI, LlamaIndex, LiteLLM, etc.</a:t>
            </a:r>
          </a:p>
          <a:p>
            <a:r>
              <a:t>- Core features:</a:t>
            </a:r>
          </a:p>
          <a:p>
            <a:r>
              <a:t>  * Tracing &amp; logging LLM calls</a:t>
            </a:r>
          </a:p>
          <a:p>
            <a:r>
              <a:t>  * Prompt management &amp; versioning</a:t>
            </a:r>
          </a:p>
          <a:p>
            <a:r>
              <a:t>  * Evaluation metrics</a:t>
            </a:r>
          </a:p>
          <a:p>
            <a:r>
              <a:t>  * Self-hostable (ClickHouse, Redis, S3 backend)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Arize AI / Phoenix?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Commercial observability platform for ML and LLMs.</a:t>
            </a:r>
          </a:p>
          <a:p>
            <a:r>
              <a:t>- Phoenix module focuses on LLM evaluation &amp; tracing.</a:t>
            </a:r>
          </a:p>
          <a:p>
            <a:r>
              <a:t>- Provides:</a:t>
            </a:r>
          </a:p>
          <a:p>
            <a:r>
              <a:t>  * Built-in dashboards and anomaly detection</a:t>
            </a:r>
          </a:p>
          <a:p>
            <a:r>
              <a:t>  * Managed infrastructure (less setup)</a:t>
            </a:r>
          </a:p>
          <a:p>
            <a:r>
              <a:t>  * Prompt comparisons and drift analysis</a:t>
            </a:r>
          </a:p>
          <a:p>
            <a:r>
              <a:t>  * Enterprise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Langfuse vs Arize AI – Feature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| Langfuse | Arize / Phoenix |</a:t>
            </a:r>
          </a:p>
          <a:p>
            <a:r>
              <a:t>|----------|-----------|----------------|</a:t>
            </a:r>
          </a:p>
          <a:p>
            <a:r>
              <a:t>| Open Source | ✅ Yes | ⚠️ Limited |</a:t>
            </a:r>
          </a:p>
          <a:p>
            <a:r>
              <a:t>| Self-Hosting | ✅ Full | ⚠️ Partial |</a:t>
            </a:r>
          </a:p>
          <a:p>
            <a:r>
              <a:t>| Ease of Setup | ⚠️ Complex | ✅ Easier |</a:t>
            </a:r>
          </a:p>
          <a:p>
            <a:r>
              <a:t>| Tracing &amp; Logging | ✅ Yes | ✅ Yes |</a:t>
            </a:r>
          </a:p>
          <a:p>
            <a:r>
              <a:t>| Prompt Management | ✅ Yes | ✅ Yes |</a:t>
            </a:r>
          </a:p>
          <a:p>
            <a:r>
              <a:t>| Evaluation Tools | ✅ Yes | ✅ Yes |</a:t>
            </a:r>
          </a:p>
          <a:p>
            <a:r>
              <a:t>| Cost | 💰 Infra-based | 💰 Subscription |</a:t>
            </a:r>
          </a:p>
          <a:p>
            <a:r>
              <a:t>| Support | Community | Enterprise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Chatbot Agent Monitoring:</a:t>
            </a:r>
          </a:p>
          <a:p>
            <a:r>
              <a:t>- Langfuse: Trace inputs, outputs, and metadata.</a:t>
            </a:r>
          </a:p>
          <a:p>
            <a:r>
              <a:t>- Arize: Visualize drift, latency, and anomalies.</a:t>
            </a:r>
          </a:p>
          <a:p/>
          <a:p>
            <a:r>
              <a:t>B. Prompt Regression:</a:t>
            </a:r>
          </a:p>
          <a:p>
            <a:r>
              <a:t>- Langfuse: Compare prompt versions manually.</a:t>
            </a:r>
          </a:p>
          <a:p>
            <a:r>
              <a:t>- Arize: Built-in dashboards and alerts.</a:t>
            </a:r>
          </a:p>
          <a:p/>
          <a:p>
            <a:r>
              <a:t>C. Scaling:</a:t>
            </a:r>
          </a:p>
          <a:p>
            <a:r>
              <a:t>- Langfuse: Requires backend scaling.</a:t>
            </a:r>
          </a:p>
          <a:p>
            <a:r>
              <a:t>- Arize: Managed scaling built-in.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&amp;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Langfuse:</a:t>
            </a:r>
          </a:p>
          <a:p>
            <a:r>
              <a:t>+ Open-source &amp; customizable</a:t>
            </a:r>
          </a:p>
          <a:p>
            <a:r>
              <a:t>+ Cost control via infra</a:t>
            </a:r>
          </a:p>
          <a:p>
            <a:r>
              <a:t>- Requires setup &amp; maintenance</a:t>
            </a:r>
          </a:p>
          <a:p/>
          <a:p>
            <a:r>
              <a:t>Arize:</a:t>
            </a:r>
          </a:p>
          <a:p>
            <a:r>
              <a:t>+ Managed, easy onboarding</a:t>
            </a:r>
          </a:p>
          <a:p>
            <a:r>
              <a:t>+ Enterprise support</a:t>
            </a:r>
          </a:p>
          <a:p>
            <a:r>
              <a:t>- Vendor lock-in</a:t>
            </a:r>
          </a:p>
          <a:p>
            <a:r>
              <a:t>- Cost scales with usage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Langfuse if:</a:t>
            </a:r>
          </a:p>
          <a:p>
            <a:r>
              <a:t>- You want open-source flexibility and control.</a:t>
            </a:r>
          </a:p>
          <a:p>
            <a:r>
              <a:t>- You can manage infrastructure.</a:t>
            </a:r>
          </a:p>
          <a:p/>
          <a:p>
            <a:r>
              <a:t>Choose Arize if:</a:t>
            </a:r>
          </a:p>
          <a:p>
            <a:r>
              <a:t>- You prefer managed setup and support.</a:t>
            </a:r>
          </a:p>
          <a:p>
            <a:r>
              <a:t>- You need quick onboarding and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