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280" y="1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8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465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14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52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38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90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3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8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6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9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4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2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2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2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93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972152"/>
            <a:ext cx="6314004" cy="3243714"/>
          </a:xfrm>
        </p:spPr>
        <p:txBody>
          <a:bodyPr/>
          <a:lstStyle/>
          <a:p>
            <a:r>
              <a:rPr dirty="0" err="1"/>
              <a:t>Vrinda</a:t>
            </a:r>
            <a:r>
              <a:rPr dirty="0"/>
              <a:t> Store Annual Sales Report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sz="1800" b="1" dirty="0">
                <a:solidFill>
                  <a:schemeClr val="tx1"/>
                </a:solidFill>
              </a:rPr>
              <a:t>Tool Used: Microsoft Excel</a:t>
            </a:r>
          </a:p>
          <a:p>
            <a:r>
              <a:rPr sz="1800" b="1" dirty="0">
                <a:solidFill>
                  <a:schemeClr val="tx1"/>
                </a:solidFill>
              </a:rPr>
              <a:t>Project Type: Sales Dashboard and Data Analysis</a:t>
            </a:r>
          </a:p>
          <a:p>
            <a:r>
              <a:rPr sz="1800" b="1" dirty="0">
                <a:solidFill>
                  <a:schemeClr val="tx1"/>
                </a:solidFill>
              </a:rPr>
              <a:t>Created By: </a:t>
            </a:r>
            <a:r>
              <a:rPr sz="1800" b="1" dirty="0" err="1">
                <a:solidFill>
                  <a:schemeClr val="tx1"/>
                </a:solidFill>
              </a:rPr>
              <a:t>Rashmi</a:t>
            </a:r>
            <a:r>
              <a:rPr sz="1800" b="1" dirty="0">
                <a:solidFill>
                  <a:schemeClr val="tx1"/>
                </a:solidFill>
              </a:rPr>
              <a:t> P. </a:t>
            </a:r>
            <a:r>
              <a:rPr sz="1800" b="1" dirty="0" err="1">
                <a:solidFill>
                  <a:schemeClr val="tx1"/>
                </a:solidFill>
              </a:rPr>
              <a:t>Chavhan</a:t>
            </a:r>
            <a:endParaRPr sz="1800" b="1" dirty="0">
              <a:solidFill>
                <a:schemeClr val="tx1"/>
              </a:solidFill>
            </a:endParaRPr>
          </a:p>
          <a:p>
            <a:r>
              <a:rPr sz="1800" b="1" dirty="0">
                <a:solidFill>
                  <a:schemeClr val="tx1"/>
                </a:solidFill>
              </a:rPr>
              <a:t>Year Analyzed: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Vrinda Store wants to create an annual sales report for 2022 to understand customers and grow in 2023.</a:t>
            </a:r>
          </a:p>
          <a:p>
            <a:pPr>
              <a:defRPr sz="1800"/>
            </a:pPr>
            <a:r>
              <a:t>Our Role:</a:t>
            </a:r>
          </a:p>
          <a:p>
            <a:pPr>
              <a:defRPr sz="1800"/>
            </a:pPr>
            <a:r>
              <a:t>- Analyze sales trends, customer demographics, and product categories</a:t>
            </a:r>
          </a:p>
          <a:p>
            <a:pPr>
              <a:defRPr sz="1800"/>
            </a:pPr>
            <a:r>
              <a:t>- Build an interactive dashboard to visualize findings</a:t>
            </a:r>
          </a:p>
          <a:p>
            <a:pPr>
              <a:defRPr sz="1800"/>
            </a:pPr>
            <a:r>
              <a:t>- Identify growth opportunities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Client's Business Questions (KPIs/Insights)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Compare the sales and orders using a single chart</a:t>
            </a:r>
          </a:p>
          <a:p>
            <a:pPr>
              <a:defRPr sz="1800"/>
            </a:pPr>
            <a:r>
              <a:rPr dirty="0"/>
              <a:t>Which month got the highest sales and orders?</a:t>
            </a:r>
          </a:p>
          <a:p>
            <a:pPr>
              <a:defRPr sz="1800"/>
            </a:pPr>
            <a:r>
              <a:rPr dirty="0"/>
              <a:t>Who purchased more – men or women in 2022?</a:t>
            </a:r>
          </a:p>
          <a:p>
            <a:pPr>
              <a:defRPr sz="1800"/>
            </a:pPr>
            <a:r>
              <a:rPr dirty="0"/>
              <a:t>What are different order statuses in 2022?</a:t>
            </a:r>
          </a:p>
          <a:p>
            <a:pPr>
              <a:defRPr sz="1800"/>
            </a:pPr>
            <a:r>
              <a:rPr dirty="0"/>
              <a:t>Top </a:t>
            </a:r>
            <a:r>
              <a:rPr lang="en-US" dirty="0"/>
              <a:t>5</a:t>
            </a:r>
            <a:r>
              <a:rPr dirty="0" smtClean="0"/>
              <a:t> </a:t>
            </a:r>
            <a:r>
              <a:rPr dirty="0"/>
              <a:t>states contributing to sales</a:t>
            </a:r>
          </a:p>
          <a:p>
            <a:pPr>
              <a:defRPr sz="1800"/>
            </a:pPr>
            <a:r>
              <a:rPr dirty="0"/>
              <a:t>Relation between age and gender based on number of orders</a:t>
            </a:r>
          </a:p>
          <a:p>
            <a:pPr>
              <a:defRPr sz="1800"/>
            </a:pPr>
            <a:r>
              <a:rPr dirty="0"/>
              <a:t>Which channel contributed the most to sales?</a:t>
            </a:r>
          </a:p>
          <a:p>
            <a:pPr>
              <a:defRPr sz="1800"/>
            </a:pPr>
            <a:r>
              <a:rPr dirty="0"/>
              <a:t>Highest selling category?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Microsoft Excel (Pivot Table, Charts, Slicers)</a:t>
            </a:r>
          </a:p>
          <a:p>
            <a:pPr>
              <a:defRPr sz="1800"/>
            </a:pPr>
            <a:r>
              <a:t>Dashboard with Filters (for Gender, Category, Platform)</a:t>
            </a:r>
          </a:p>
          <a:p>
            <a:pPr>
              <a:defRPr sz="1800"/>
            </a:pPr>
            <a:r>
              <a:t>Data Cleaning and Formatting</a:t>
            </a:r>
          </a:p>
          <a:p>
            <a:pPr>
              <a:defRPr sz="1800"/>
            </a:pPr>
            <a:r>
              <a:t>Visualization (Column Chart, Pie Chart, Line Chart)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One-page interactive dashboard</a:t>
            </a:r>
          </a:p>
          <a:p>
            <a:pPr>
              <a:defRPr sz="1800"/>
            </a:pPr>
            <a:r>
              <a:t>Filters for category, gender, and platform</a:t>
            </a:r>
          </a:p>
          <a:p>
            <a:pPr>
              <a:defRPr sz="1800"/>
            </a:pPr>
            <a:r>
              <a:t>Monthly trend analysis</a:t>
            </a:r>
          </a:p>
          <a:p>
            <a:pPr>
              <a:defRPr sz="1800"/>
            </a:pPr>
            <a:r>
              <a:t>Clear KPIs with visuals for quick understanding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25" y="741475"/>
            <a:ext cx="7055380" cy="1400530"/>
          </a:xfrm>
        </p:spPr>
        <p:txBody>
          <a:bodyPr/>
          <a:lstStyle/>
          <a:p>
            <a:r>
              <a:rPr dirty="0"/>
              <a:t>Outcome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588" y="1853248"/>
            <a:ext cx="6711654" cy="4195481"/>
          </a:xfrm>
        </p:spPr>
        <p:txBody>
          <a:bodyPr/>
          <a:lstStyle/>
          <a:p>
            <a:endParaRPr dirty="0"/>
          </a:p>
          <a:p>
            <a:r>
              <a:rPr lang="en-US" dirty="0"/>
              <a:t>Most sales were made via Amazon</a:t>
            </a:r>
          </a:p>
          <a:p>
            <a:pPr>
              <a:defRPr sz="1800"/>
            </a:pPr>
            <a:r>
              <a:rPr lang="en-US" dirty="0"/>
              <a:t>Maharashtra had the highest number of </a:t>
            </a:r>
            <a:r>
              <a:rPr lang="en-US" dirty="0" smtClean="0"/>
              <a:t>orders.</a:t>
            </a:r>
          </a:p>
          <a:p>
            <a:r>
              <a:rPr lang="en-US" dirty="0"/>
              <a:t>Female shopped more in 2022</a:t>
            </a:r>
          </a:p>
          <a:p>
            <a:r>
              <a:rPr lang="en-US" dirty="0"/>
              <a:t>Fashion was the best-selling category</a:t>
            </a:r>
          </a:p>
          <a:p>
            <a:r>
              <a:rPr lang="en-IN" dirty="0"/>
              <a:t>Orders peaked in December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231337"/>
            <a:ext cx="7055380" cy="1400530"/>
          </a:xfrm>
        </p:spPr>
        <p:txBody>
          <a:bodyPr/>
          <a:lstStyle/>
          <a:p>
            <a:r>
              <a:rPr lang="en-IN" sz="4000" dirty="0"/>
              <a:t>Final Conclusion to Improve </a:t>
            </a:r>
            <a:r>
              <a:rPr lang="en-IN" sz="4000" dirty="0" err="1"/>
              <a:t>Vrinda</a:t>
            </a:r>
            <a:r>
              <a:rPr lang="en-IN" sz="4000" dirty="0"/>
              <a:t> Store </a:t>
            </a:r>
            <a:r>
              <a:rPr lang="en-IN" sz="4000" dirty="0" smtClean="0"/>
              <a:t>Sales: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702" y="2024048"/>
            <a:ext cx="6711654" cy="3500852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defRPr sz="1800"/>
            </a:pPr>
            <a:r>
              <a:rPr lang="en-US" dirty="0" smtClean="0"/>
              <a:t>This project Successfully helped </a:t>
            </a:r>
            <a:r>
              <a:rPr dirty="0" err="1" smtClean="0"/>
              <a:t>Vrinda</a:t>
            </a:r>
            <a:r>
              <a:rPr dirty="0" smtClean="0"/>
              <a:t> Store to understand customers better</a:t>
            </a:r>
          </a:p>
          <a:p>
            <a:pPr>
              <a:defRPr sz="1800"/>
            </a:pPr>
            <a:r>
              <a:rPr dirty="0" smtClean="0"/>
              <a:t>Helped </a:t>
            </a:r>
            <a:r>
              <a:rPr dirty="0"/>
              <a:t>in strategic decisions for boosting 2023 </a:t>
            </a:r>
            <a:r>
              <a:rPr dirty="0" smtClean="0"/>
              <a:t>sales</a:t>
            </a:r>
            <a:endParaRPr lang="en-US" dirty="0" smtClean="0"/>
          </a:p>
          <a:p>
            <a:pPr>
              <a:defRPr sz="1800"/>
            </a:pPr>
            <a:r>
              <a:rPr lang="en-US" sz="1800" dirty="0"/>
              <a:t>Target women Customers of age group(30-49 </a:t>
            </a:r>
            <a:r>
              <a:rPr lang="en-US" sz="1800" dirty="0" err="1"/>
              <a:t>yrs</a:t>
            </a:r>
            <a:r>
              <a:rPr lang="en-US" sz="1800" dirty="0"/>
              <a:t>) </a:t>
            </a:r>
            <a:r>
              <a:rPr lang="en-US" sz="1800" dirty="0" smtClean="0"/>
              <a:t>Living </a:t>
            </a:r>
            <a:r>
              <a:rPr lang="en-US" sz="1800" dirty="0"/>
              <a:t>in Maharashtra</a:t>
            </a:r>
            <a:r>
              <a:rPr lang="en-US" sz="1800" dirty="0" smtClean="0"/>
              <a:t>, Karnataka </a:t>
            </a:r>
            <a:r>
              <a:rPr lang="en-US" sz="1800" dirty="0"/>
              <a:t>and Uttar Pradesh By showing Adds/Offers/Coupons available on Amazon, Flipkart and </a:t>
            </a:r>
            <a:r>
              <a:rPr lang="en-US" sz="1800" dirty="0" smtClean="0"/>
              <a:t>Mantra.</a:t>
            </a:r>
            <a:endParaRPr lang="en-US" sz="1800" dirty="0"/>
          </a:p>
          <a:p>
            <a:pPr>
              <a:defRPr sz="1800"/>
            </a:pPr>
            <a:endParaRPr lang="en-US" dirty="0" smtClean="0"/>
          </a:p>
          <a:p>
            <a:pPr marL="0" indent="0">
              <a:buNone/>
              <a:defRPr sz="1800"/>
            </a:pPr>
            <a:endParaRPr sz="17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294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Vrinda Store Annual Sales Report 2022</vt:lpstr>
      <vt:lpstr>Project Objective</vt:lpstr>
      <vt:lpstr>Client's Business Questions (KPIs/Insights)</vt:lpstr>
      <vt:lpstr>Tools &amp; Techniques Used</vt:lpstr>
      <vt:lpstr>Dashboard Features</vt:lpstr>
      <vt:lpstr>Outcome &amp; Insights</vt:lpstr>
      <vt:lpstr>Final Conclusion to Improve Vrinda Store Sales: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Vrinda Store Annual Sales Report 2022</dc:title>
  <dc:subject/>
  <dc:creator/>
  <cp:keywords/>
  <dc:description>generated using python-pptx</dc:description>
  <cp:lastModifiedBy>Microsoft account</cp:lastModifiedBy>
  <cp:revision>7</cp:revision>
  <dcterms:created xsi:type="dcterms:W3CDTF">2013-01-27T09:14:16Z</dcterms:created>
  <dcterms:modified xsi:type="dcterms:W3CDTF">2025-08-05T06:07:57Z</dcterms:modified>
  <cp:category/>
</cp:coreProperties>
</file>