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7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Project: Bank loan of customers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Datasets: Finance_1.xlsx &amp; Finance_2.xlsx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Excel file has 39k+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Year wise loan amount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Grade and sub grade wise revol_bal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Total Payment for Verified Status Vs Total Payment for Non Verified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State wise and month wise loan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64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Microsoft account</cp:lastModifiedBy>
  <cp:revision>25</cp:revision>
  <dcterms:created xsi:type="dcterms:W3CDTF">2022-01-08T11:53:28Z</dcterms:created>
  <dcterms:modified xsi:type="dcterms:W3CDTF">2025-08-09T08:27:01Z</dcterms:modified>
</cp:coreProperties>
</file>