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4" r:id="rId5"/>
    <p:sldId id="266" r:id="rId6"/>
  </p:sldIdLst>
  <p:sldSz cx="15341600" cy="8636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576" y="-456"/>
      </p:cViewPr>
      <p:guideLst>
        <p:guide orient="horz" pos="2720"/>
        <p:guide pos="483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AC8194-8C14-4D24-8575-0E5C79824F2D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E23F70-AC6C-4DFD-9703-807169327DC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CB25B5-58F6-44F3-98E0-2DA65DD8217D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5E223F-0F1B-46A4-9B96-78D42E477543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B8E985-2F6B-49A2-A7F8-926CDA402C53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3EAAD3-EABA-4812-ABFA-8FF4846B2CCD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10A4475-FE88-4645-90B8-2CF8B258EB8D}" type="datetimeFigureOut">
              <a:rPr lang="en-US" smtClean="0"/>
              <a:t>1/31/18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64057A0-E4AC-4BA7-8F2A-14D9C75ACA3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BED4610-2029-4899-BE4F-3E530E5A74ED}" type="datetimeFigureOut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FE886BB-28D1-4D8A-83F9-D87DD541BF5F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2402B45-7CD1-40B6-BC55-981B87ED0343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6238917" y="86360"/>
            <a:ext cx="3605276" cy="423164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3234520" y="86360"/>
            <a:ext cx="3004396" cy="211582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6238917" y="4318000"/>
            <a:ext cx="8412310" cy="4231640"/>
          </a:xfrm>
          <a:prstGeom prst="rect">
            <a:avLst/>
          </a:prstGeom>
        </p:spPr>
      </p:pic>
      <p:pic>
        <p:nvPicPr>
          <p:cNvPr id="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230124" y="86360"/>
            <a:ext cx="3004396" cy="2115820"/>
          </a:xfrm>
          <a:prstGeom prst="rect">
            <a:avLst/>
          </a:prstGeom>
        </p:spPr>
      </p:pic>
      <p:pic>
        <p:nvPicPr>
          <p:cNvPr id="6" name="New picture"/>
          <p:cNvPicPr/>
          <p:nvPr/>
        </p:nvPicPr>
        <p:blipFill>
          <a:blip r:embed="rId6"/>
          <a:stretch>
            <a:fillRect/>
          </a:stretch>
        </p:blipFill>
        <p:spPr>
          <a:xfrm>
            <a:off x="9844193" y="86360"/>
            <a:ext cx="2403517" cy="1410547"/>
          </a:xfrm>
          <a:prstGeom prst="rect">
            <a:avLst/>
          </a:prstGeom>
        </p:spPr>
      </p:pic>
      <p:pic>
        <p:nvPicPr>
          <p:cNvPr id="7" name="New picture"/>
          <p:cNvPicPr/>
          <p:nvPr/>
        </p:nvPicPr>
        <p:blipFill>
          <a:blip r:embed="rId7"/>
          <a:stretch>
            <a:fillRect/>
          </a:stretch>
        </p:blipFill>
        <p:spPr>
          <a:xfrm>
            <a:off x="9844193" y="1496907"/>
            <a:ext cx="2403517" cy="1410547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8"/>
          <a:stretch>
            <a:fillRect/>
          </a:stretch>
        </p:blipFill>
        <p:spPr>
          <a:xfrm>
            <a:off x="9844193" y="2907453"/>
            <a:ext cx="2403517" cy="1410547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9"/>
          <a:stretch>
            <a:fillRect/>
          </a:stretch>
        </p:blipFill>
        <p:spPr>
          <a:xfrm>
            <a:off x="12247711" y="86360"/>
            <a:ext cx="2403517" cy="1410547"/>
          </a:xfrm>
          <a:prstGeom prst="rect">
            <a:avLst/>
          </a:prstGeom>
        </p:spPr>
      </p:pic>
      <p:pic>
        <p:nvPicPr>
          <p:cNvPr id="10" name="New picture"/>
          <p:cNvPicPr/>
          <p:nvPr/>
        </p:nvPicPr>
        <p:blipFill>
          <a:blip r:embed="rId10"/>
          <a:stretch>
            <a:fillRect/>
          </a:stretch>
        </p:blipFill>
        <p:spPr>
          <a:xfrm>
            <a:off x="12247711" y="1496907"/>
            <a:ext cx="2403517" cy="1410547"/>
          </a:xfrm>
          <a:prstGeom prst="rect">
            <a:avLst/>
          </a:prstGeom>
        </p:spPr>
      </p:pic>
      <p:pic>
        <p:nvPicPr>
          <p:cNvPr id="11" name="New picture"/>
          <p:cNvPicPr/>
          <p:nvPr/>
        </p:nvPicPr>
        <p:blipFill>
          <a:blip r:embed="rId11"/>
          <a:stretch>
            <a:fillRect/>
          </a:stretch>
        </p:blipFill>
        <p:spPr>
          <a:xfrm>
            <a:off x="12247711" y="2907453"/>
            <a:ext cx="2403517" cy="14105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230124" y="3612726"/>
            <a:ext cx="10214948" cy="4936913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3234521" y="2202180"/>
            <a:ext cx="4206155" cy="1410547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230124" y="2202180"/>
            <a:ext cx="3004396" cy="1410547"/>
          </a:xfrm>
          <a:prstGeom prst="rect">
            <a:avLst/>
          </a:prstGeom>
        </p:spPr>
      </p:pic>
      <p:pic>
        <p:nvPicPr>
          <p:cNvPr id="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7440676" y="2202180"/>
            <a:ext cx="3004396" cy="1410547"/>
          </a:xfrm>
          <a:prstGeom prst="rect">
            <a:avLst/>
          </a:prstGeom>
        </p:spPr>
      </p:pic>
      <p:pic>
        <p:nvPicPr>
          <p:cNvPr id="6" name="New picture"/>
          <p:cNvPicPr/>
          <p:nvPr/>
        </p:nvPicPr>
        <p:blipFill>
          <a:blip r:embed="rId6"/>
          <a:stretch>
            <a:fillRect/>
          </a:stretch>
        </p:blipFill>
        <p:spPr>
          <a:xfrm>
            <a:off x="10445071" y="2202180"/>
            <a:ext cx="4206155" cy="2115820"/>
          </a:xfrm>
          <a:prstGeom prst="rect">
            <a:avLst/>
          </a:prstGeom>
        </p:spPr>
      </p:pic>
      <p:pic>
        <p:nvPicPr>
          <p:cNvPr id="7" name="New picture"/>
          <p:cNvPicPr/>
          <p:nvPr/>
        </p:nvPicPr>
        <p:blipFill>
          <a:blip r:embed="rId7"/>
          <a:stretch>
            <a:fillRect/>
          </a:stretch>
        </p:blipFill>
        <p:spPr>
          <a:xfrm>
            <a:off x="10445071" y="6433820"/>
            <a:ext cx="4206155" cy="211582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8"/>
          <a:stretch>
            <a:fillRect/>
          </a:stretch>
        </p:blipFill>
        <p:spPr>
          <a:xfrm>
            <a:off x="10445071" y="4318000"/>
            <a:ext cx="4206155" cy="211582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9"/>
          <a:stretch>
            <a:fillRect/>
          </a:stretch>
        </p:blipFill>
        <p:spPr>
          <a:xfrm>
            <a:off x="10445071" y="86360"/>
            <a:ext cx="4206155" cy="2115820"/>
          </a:xfrm>
          <a:prstGeom prst="rect">
            <a:avLst/>
          </a:prstGeom>
        </p:spPr>
      </p:pic>
      <p:pic>
        <p:nvPicPr>
          <p:cNvPr id="10" name="New picture"/>
          <p:cNvPicPr/>
          <p:nvPr/>
        </p:nvPicPr>
        <p:blipFill>
          <a:blip r:embed="rId10"/>
          <a:stretch>
            <a:fillRect/>
          </a:stretch>
        </p:blipFill>
        <p:spPr>
          <a:xfrm>
            <a:off x="230124" y="86360"/>
            <a:ext cx="10214948" cy="21158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230124" y="2202180"/>
            <a:ext cx="8412310" cy="423164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8642434" y="791633"/>
            <a:ext cx="6008793" cy="3526367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8642434" y="5023273"/>
            <a:ext cx="6008793" cy="3526367"/>
          </a:xfrm>
          <a:prstGeom prst="rect">
            <a:avLst/>
          </a:prstGeom>
        </p:spPr>
      </p:pic>
      <p:pic>
        <p:nvPicPr>
          <p:cNvPr id="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230124" y="86360"/>
            <a:ext cx="4206155" cy="1410547"/>
          </a:xfrm>
          <a:prstGeom prst="rect">
            <a:avLst/>
          </a:prstGeom>
        </p:spPr>
      </p:pic>
      <p:pic>
        <p:nvPicPr>
          <p:cNvPr id="6" name="New picture"/>
          <p:cNvPicPr/>
          <p:nvPr/>
        </p:nvPicPr>
        <p:blipFill>
          <a:blip r:embed="rId6"/>
          <a:stretch>
            <a:fillRect/>
          </a:stretch>
        </p:blipFill>
        <p:spPr>
          <a:xfrm>
            <a:off x="8642434" y="86360"/>
            <a:ext cx="6008793" cy="705273"/>
          </a:xfrm>
          <a:prstGeom prst="rect">
            <a:avLst/>
          </a:prstGeom>
        </p:spPr>
      </p:pic>
      <p:pic>
        <p:nvPicPr>
          <p:cNvPr id="7" name="New picture"/>
          <p:cNvPicPr/>
          <p:nvPr/>
        </p:nvPicPr>
        <p:blipFill>
          <a:blip r:embed="rId7"/>
          <a:stretch>
            <a:fillRect/>
          </a:stretch>
        </p:blipFill>
        <p:spPr>
          <a:xfrm>
            <a:off x="8642434" y="4318000"/>
            <a:ext cx="6008793" cy="705273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8"/>
          <a:stretch>
            <a:fillRect/>
          </a:stretch>
        </p:blipFill>
        <p:spPr>
          <a:xfrm>
            <a:off x="4436278" y="86360"/>
            <a:ext cx="4206155" cy="1410547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9"/>
          <a:stretch>
            <a:fillRect/>
          </a:stretch>
        </p:blipFill>
        <p:spPr>
          <a:xfrm>
            <a:off x="230124" y="1496907"/>
            <a:ext cx="8412310" cy="705273"/>
          </a:xfrm>
          <a:prstGeom prst="rect">
            <a:avLst/>
          </a:prstGeom>
        </p:spPr>
      </p:pic>
      <p:pic>
        <p:nvPicPr>
          <p:cNvPr id="10" name="New picture"/>
          <p:cNvPicPr/>
          <p:nvPr/>
        </p:nvPicPr>
        <p:blipFill>
          <a:blip r:embed="rId10"/>
          <a:stretch>
            <a:fillRect/>
          </a:stretch>
        </p:blipFill>
        <p:spPr>
          <a:xfrm>
            <a:off x="230124" y="6433820"/>
            <a:ext cx="8412310" cy="21158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230124" y="1496907"/>
            <a:ext cx="3004396" cy="1410547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24" y="5728547"/>
            <a:ext cx="3004396" cy="1410547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230124" y="4318000"/>
            <a:ext cx="3004396" cy="1410547"/>
          </a:xfrm>
          <a:prstGeom prst="rect">
            <a:avLst/>
          </a:prstGeom>
        </p:spPr>
      </p:pic>
      <p:pic>
        <p:nvPicPr>
          <p:cNvPr id="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230124" y="7139093"/>
            <a:ext cx="3004396" cy="1410547"/>
          </a:xfrm>
          <a:prstGeom prst="rect">
            <a:avLst/>
          </a:prstGeom>
        </p:spPr>
      </p:pic>
      <p:pic>
        <p:nvPicPr>
          <p:cNvPr id="6" name="New picture"/>
          <p:cNvPicPr/>
          <p:nvPr/>
        </p:nvPicPr>
        <p:blipFill>
          <a:blip r:embed="rId6"/>
          <a:stretch>
            <a:fillRect/>
          </a:stretch>
        </p:blipFill>
        <p:spPr>
          <a:xfrm>
            <a:off x="230124" y="2907453"/>
            <a:ext cx="3004396" cy="1410547"/>
          </a:xfrm>
          <a:prstGeom prst="rect">
            <a:avLst/>
          </a:prstGeom>
        </p:spPr>
      </p:pic>
      <p:pic>
        <p:nvPicPr>
          <p:cNvPr id="7" name="New picture"/>
          <p:cNvPicPr/>
          <p:nvPr/>
        </p:nvPicPr>
        <p:blipFill>
          <a:blip r:embed="rId7"/>
          <a:stretch>
            <a:fillRect/>
          </a:stretch>
        </p:blipFill>
        <p:spPr>
          <a:xfrm>
            <a:off x="9243313" y="86360"/>
            <a:ext cx="5407914" cy="2821094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8"/>
          <a:stretch>
            <a:fillRect/>
          </a:stretch>
        </p:blipFill>
        <p:spPr>
          <a:xfrm>
            <a:off x="9243313" y="2907453"/>
            <a:ext cx="5407914" cy="3526367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9"/>
          <a:stretch>
            <a:fillRect/>
          </a:stretch>
        </p:blipFill>
        <p:spPr>
          <a:xfrm>
            <a:off x="3234520" y="2907453"/>
            <a:ext cx="6008793" cy="5642187"/>
          </a:xfrm>
          <a:prstGeom prst="rect">
            <a:avLst/>
          </a:prstGeom>
        </p:spPr>
      </p:pic>
      <p:pic>
        <p:nvPicPr>
          <p:cNvPr id="10" name="New picture"/>
          <p:cNvPicPr/>
          <p:nvPr/>
        </p:nvPicPr>
        <p:blipFill>
          <a:blip r:embed="rId10"/>
          <a:stretch>
            <a:fillRect/>
          </a:stretch>
        </p:blipFill>
        <p:spPr>
          <a:xfrm>
            <a:off x="3234521" y="86360"/>
            <a:ext cx="4807034" cy="2821094"/>
          </a:xfrm>
          <a:prstGeom prst="rect">
            <a:avLst/>
          </a:prstGeom>
        </p:spPr>
      </p:pic>
      <p:pic>
        <p:nvPicPr>
          <p:cNvPr id="11" name="New picture"/>
          <p:cNvPicPr/>
          <p:nvPr/>
        </p:nvPicPr>
        <p:blipFill>
          <a:blip r:embed="rId11"/>
          <a:stretch>
            <a:fillRect/>
          </a:stretch>
        </p:blipFill>
        <p:spPr>
          <a:xfrm>
            <a:off x="9243313" y="6433820"/>
            <a:ext cx="5407914" cy="2115820"/>
          </a:xfrm>
          <a:prstGeom prst="rect">
            <a:avLst/>
          </a:prstGeom>
        </p:spPr>
      </p:pic>
      <p:pic>
        <p:nvPicPr>
          <p:cNvPr id="12" name="New picture"/>
          <p:cNvPicPr/>
          <p:nvPr/>
        </p:nvPicPr>
        <p:blipFill>
          <a:blip r:embed="rId12"/>
          <a:stretch>
            <a:fillRect/>
          </a:stretch>
        </p:blipFill>
        <p:spPr>
          <a:xfrm>
            <a:off x="230124" y="86360"/>
            <a:ext cx="3004396" cy="14105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7440676" y="791633"/>
            <a:ext cx="4807034" cy="3526367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2633641" y="791633"/>
            <a:ext cx="4807034" cy="3526367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2633641" y="4318000"/>
            <a:ext cx="4807034" cy="4231640"/>
          </a:xfrm>
          <a:prstGeom prst="rect">
            <a:avLst/>
          </a:prstGeom>
        </p:spPr>
      </p:pic>
      <p:pic>
        <p:nvPicPr>
          <p:cNvPr id="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7440676" y="4318000"/>
            <a:ext cx="4807034" cy="4231640"/>
          </a:xfrm>
          <a:prstGeom prst="rect">
            <a:avLst/>
          </a:prstGeom>
        </p:spPr>
      </p:pic>
      <p:pic>
        <p:nvPicPr>
          <p:cNvPr id="6" name="New picture"/>
          <p:cNvPicPr/>
          <p:nvPr/>
        </p:nvPicPr>
        <p:blipFill>
          <a:blip r:embed="rId6"/>
          <a:stretch>
            <a:fillRect/>
          </a:stretch>
        </p:blipFill>
        <p:spPr>
          <a:xfrm>
            <a:off x="230124" y="86360"/>
            <a:ext cx="2403517" cy="1410547"/>
          </a:xfrm>
          <a:prstGeom prst="rect">
            <a:avLst/>
          </a:prstGeom>
        </p:spPr>
      </p:pic>
      <p:pic>
        <p:nvPicPr>
          <p:cNvPr id="7" name="New picture"/>
          <p:cNvPicPr/>
          <p:nvPr/>
        </p:nvPicPr>
        <p:blipFill>
          <a:blip r:embed="rId7"/>
          <a:stretch>
            <a:fillRect/>
          </a:stretch>
        </p:blipFill>
        <p:spPr>
          <a:xfrm>
            <a:off x="12247711" y="2907453"/>
            <a:ext cx="2403517" cy="1410547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8"/>
          <a:stretch>
            <a:fillRect/>
          </a:stretch>
        </p:blipFill>
        <p:spPr>
          <a:xfrm>
            <a:off x="12247711" y="86360"/>
            <a:ext cx="2403517" cy="1410547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9"/>
          <a:stretch>
            <a:fillRect/>
          </a:stretch>
        </p:blipFill>
        <p:spPr>
          <a:xfrm>
            <a:off x="230124" y="2907453"/>
            <a:ext cx="2403517" cy="1410547"/>
          </a:xfrm>
          <a:prstGeom prst="rect">
            <a:avLst/>
          </a:prstGeom>
        </p:spPr>
      </p:pic>
      <p:pic>
        <p:nvPicPr>
          <p:cNvPr id="10" name="New picture"/>
          <p:cNvPicPr/>
          <p:nvPr/>
        </p:nvPicPr>
        <p:blipFill>
          <a:blip r:embed="rId10"/>
          <a:stretch>
            <a:fillRect/>
          </a:stretch>
        </p:blipFill>
        <p:spPr>
          <a:xfrm>
            <a:off x="12247711" y="1496907"/>
            <a:ext cx="2403517" cy="1410547"/>
          </a:xfrm>
          <a:prstGeom prst="rect">
            <a:avLst/>
          </a:prstGeom>
        </p:spPr>
      </p:pic>
      <p:pic>
        <p:nvPicPr>
          <p:cNvPr id="11" name="New picture"/>
          <p:cNvPicPr/>
          <p:nvPr/>
        </p:nvPicPr>
        <p:blipFill>
          <a:blip r:embed="rId11"/>
          <a:stretch>
            <a:fillRect/>
          </a:stretch>
        </p:blipFill>
        <p:spPr>
          <a:xfrm>
            <a:off x="230124" y="1496907"/>
            <a:ext cx="2403517" cy="1410547"/>
          </a:xfrm>
          <a:prstGeom prst="rect">
            <a:avLst/>
          </a:prstGeom>
        </p:spPr>
      </p:pic>
      <p:pic>
        <p:nvPicPr>
          <p:cNvPr id="12" name="New picture"/>
          <p:cNvPicPr/>
          <p:nvPr/>
        </p:nvPicPr>
        <p:blipFill>
          <a:blip r:embed="rId12"/>
          <a:stretch>
            <a:fillRect/>
          </a:stretch>
        </p:blipFill>
        <p:spPr>
          <a:xfrm>
            <a:off x="2633641" y="86360"/>
            <a:ext cx="4807034" cy="705273"/>
          </a:xfrm>
          <a:prstGeom prst="rect">
            <a:avLst/>
          </a:prstGeom>
        </p:spPr>
      </p:pic>
      <p:pic>
        <p:nvPicPr>
          <p:cNvPr id="13" name="New picture"/>
          <p:cNvPicPr/>
          <p:nvPr/>
        </p:nvPicPr>
        <p:blipFill>
          <a:blip r:embed="rId13"/>
          <a:stretch>
            <a:fillRect/>
          </a:stretch>
        </p:blipFill>
        <p:spPr>
          <a:xfrm>
            <a:off x="7440676" y="86360"/>
            <a:ext cx="4807034" cy="705273"/>
          </a:xfrm>
          <a:prstGeom prst="rect">
            <a:avLst/>
          </a:prstGeom>
        </p:spPr>
      </p:pic>
      <p:pic>
        <p:nvPicPr>
          <p:cNvPr id="14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230124" y="5728547"/>
            <a:ext cx="2403517" cy="2821094"/>
          </a:xfrm>
          <a:prstGeom prst="rect">
            <a:avLst/>
          </a:prstGeom>
        </p:spPr>
      </p:pic>
      <p:pic>
        <p:nvPicPr>
          <p:cNvPr id="15" name="New picture"/>
          <p:cNvPicPr/>
          <p:nvPr/>
        </p:nvPicPr>
        <p:blipFill>
          <a:blip r:embed="rId15"/>
          <a:stretch>
            <a:fillRect/>
          </a:stretch>
        </p:blipFill>
        <p:spPr>
          <a:xfrm>
            <a:off x="12247711" y="5728547"/>
            <a:ext cx="2403517" cy="282109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7.03.22"/>
  <p:tag name="AS_TITLE" val="Aspose.Slides for .NET 4.0 Client Profile"/>
  <p:tag name="AS_VERSION" val="17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0</Words>
  <Application>Microsoft Macintosh PowerPoint</Application>
  <PresentationFormat>Custom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Aditya Dasnurkar</cp:lastModifiedBy>
  <cp:revision>3</cp:revision>
  <cp:lastPrinted>2018-02-01T00:55:38Z</cp:lastPrinted>
  <dcterms:created xsi:type="dcterms:W3CDTF">2018-02-01T00:55:38Z</dcterms:created>
  <dcterms:modified xsi:type="dcterms:W3CDTF">2018-02-01T14:31:24Z</dcterms:modified>
</cp:coreProperties>
</file>