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64D54-FBC0-434C-8EB4-89E9FE216D55}"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97ABE45B-FB8A-42AC-84C6-A72BF286177F}">
      <dgm:prSet/>
      <dgm:spPr/>
      <dgm:t>
        <a:bodyPr/>
        <a:lstStyle/>
        <a:p>
          <a:r>
            <a:rPr lang="en-IN"/>
            <a:t>About the Project</a:t>
          </a:r>
          <a:endParaRPr lang="en-US"/>
        </a:p>
      </dgm:t>
    </dgm:pt>
    <dgm:pt modelId="{C8246277-23ED-42C9-8C77-164EA12E90C6}" type="parTrans" cxnId="{86D59BA1-9AAA-4C96-9DC2-E8A8FC4D6653}">
      <dgm:prSet/>
      <dgm:spPr/>
      <dgm:t>
        <a:bodyPr/>
        <a:lstStyle/>
        <a:p>
          <a:endParaRPr lang="en-US"/>
        </a:p>
      </dgm:t>
    </dgm:pt>
    <dgm:pt modelId="{4260DCC5-2246-429B-A53D-C44597FF39B8}" type="sibTrans" cxnId="{86D59BA1-9AAA-4C96-9DC2-E8A8FC4D6653}">
      <dgm:prSet/>
      <dgm:spPr/>
      <dgm:t>
        <a:bodyPr/>
        <a:lstStyle/>
        <a:p>
          <a:endParaRPr lang="en-US"/>
        </a:p>
      </dgm:t>
    </dgm:pt>
    <dgm:pt modelId="{E2D1FAA2-FCB5-4A68-B5AC-6F21AE32FBDF}">
      <dgm:prSet/>
      <dgm:spPr/>
      <dgm:t>
        <a:bodyPr/>
        <a:lstStyle/>
        <a:p>
          <a:r>
            <a:rPr lang="en-IN"/>
            <a:t>About the Data</a:t>
          </a:r>
          <a:endParaRPr lang="en-US"/>
        </a:p>
      </dgm:t>
    </dgm:pt>
    <dgm:pt modelId="{8D0D345F-F211-4F96-ADE6-9CAE79EC191C}" type="parTrans" cxnId="{4EEE2FB9-D908-423C-B7F0-48F0AC94BF15}">
      <dgm:prSet/>
      <dgm:spPr/>
      <dgm:t>
        <a:bodyPr/>
        <a:lstStyle/>
        <a:p>
          <a:endParaRPr lang="en-US"/>
        </a:p>
      </dgm:t>
    </dgm:pt>
    <dgm:pt modelId="{2F324233-0C09-4A47-815F-2571198624C1}" type="sibTrans" cxnId="{4EEE2FB9-D908-423C-B7F0-48F0AC94BF15}">
      <dgm:prSet/>
      <dgm:spPr/>
      <dgm:t>
        <a:bodyPr/>
        <a:lstStyle/>
        <a:p>
          <a:endParaRPr lang="en-US"/>
        </a:p>
      </dgm:t>
    </dgm:pt>
    <dgm:pt modelId="{EC9A72D9-6AB5-4E0E-B588-2477A8A26A32}">
      <dgm:prSet/>
      <dgm:spPr/>
      <dgm:t>
        <a:bodyPr/>
        <a:lstStyle/>
        <a:p>
          <a:r>
            <a:rPr lang="en-IN"/>
            <a:t>Data Transformation and EDA</a:t>
          </a:r>
          <a:endParaRPr lang="en-US"/>
        </a:p>
      </dgm:t>
    </dgm:pt>
    <dgm:pt modelId="{DCD089B0-8002-4D46-8D6F-F47A974963E0}" type="parTrans" cxnId="{8325BC5B-DE7B-464F-BF0A-64E53F82832A}">
      <dgm:prSet/>
      <dgm:spPr/>
      <dgm:t>
        <a:bodyPr/>
        <a:lstStyle/>
        <a:p>
          <a:endParaRPr lang="en-US"/>
        </a:p>
      </dgm:t>
    </dgm:pt>
    <dgm:pt modelId="{3EECD049-CAFE-47C1-8689-5CB21521D113}" type="sibTrans" cxnId="{8325BC5B-DE7B-464F-BF0A-64E53F82832A}">
      <dgm:prSet/>
      <dgm:spPr/>
      <dgm:t>
        <a:bodyPr/>
        <a:lstStyle/>
        <a:p>
          <a:endParaRPr lang="en-US"/>
        </a:p>
      </dgm:t>
    </dgm:pt>
    <dgm:pt modelId="{5AD31092-9BAC-44AF-95A1-E9FAA35EDB4B}">
      <dgm:prSet/>
      <dgm:spPr/>
      <dgm:t>
        <a:bodyPr/>
        <a:lstStyle/>
        <a:p>
          <a:r>
            <a:rPr lang="en-IN"/>
            <a:t>Visual Analytics and Key Insights</a:t>
          </a:r>
          <a:endParaRPr lang="en-US"/>
        </a:p>
      </dgm:t>
    </dgm:pt>
    <dgm:pt modelId="{55E931CC-5F52-4A9E-A6AE-943747EAA3ED}" type="parTrans" cxnId="{13A2D1BE-0214-43FF-9735-91F5C7659BB4}">
      <dgm:prSet/>
      <dgm:spPr/>
      <dgm:t>
        <a:bodyPr/>
        <a:lstStyle/>
        <a:p>
          <a:endParaRPr lang="en-US"/>
        </a:p>
      </dgm:t>
    </dgm:pt>
    <dgm:pt modelId="{ADF9C840-346E-44F2-95B1-302CDF27134F}" type="sibTrans" cxnId="{13A2D1BE-0214-43FF-9735-91F5C7659BB4}">
      <dgm:prSet/>
      <dgm:spPr/>
      <dgm:t>
        <a:bodyPr/>
        <a:lstStyle/>
        <a:p>
          <a:endParaRPr lang="en-US"/>
        </a:p>
      </dgm:t>
    </dgm:pt>
    <dgm:pt modelId="{B3BAC16C-3939-4B41-8413-FD5F5AE074F7}">
      <dgm:prSet/>
      <dgm:spPr/>
      <dgm:t>
        <a:bodyPr/>
        <a:lstStyle/>
        <a:p>
          <a:r>
            <a:rPr lang="en-IN"/>
            <a:t>Dashboards</a:t>
          </a:r>
          <a:endParaRPr lang="en-US"/>
        </a:p>
      </dgm:t>
    </dgm:pt>
    <dgm:pt modelId="{DCD063FF-C3A5-4495-B203-8C5234D06714}" type="parTrans" cxnId="{270B207E-94DD-466B-B86D-D9093DE3217C}">
      <dgm:prSet/>
      <dgm:spPr/>
      <dgm:t>
        <a:bodyPr/>
        <a:lstStyle/>
        <a:p>
          <a:endParaRPr lang="en-US"/>
        </a:p>
      </dgm:t>
    </dgm:pt>
    <dgm:pt modelId="{AD06FC62-7752-4C60-BD46-84CB283F17BA}" type="sibTrans" cxnId="{270B207E-94DD-466B-B86D-D9093DE3217C}">
      <dgm:prSet/>
      <dgm:spPr/>
      <dgm:t>
        <a:bodyPr/>
        <a:lstStyle/>
        <a:p>
          <a:endParaRPr lang="en-US"/>
        </a:p>
      </dgm:t>
    </dgm:pt>
    <dgm:pt modelId="{2B273810-1AC8-4A88-8F29-195D994377D1}" type="pres">
      <dgm:prSet presAssocID="{87564D54-FBC0-434C-8EB4-89E9FE216D55}" presName="linear" presStyleCnt="0">
        <dgm:presLayoutVars>
          <dgm:dir/>
          <dgm:animLvl val="lvl"/>
          <dgm:resizeHandles val="exact"/>
        </dgm:presLayoutVars>
      </dgm:prSet>
      <dgm:spPr/>
    </dgm:pt>
    <dgm:pt modelId="{58495E3B-04C4-4A62-9B44-C175C61D0114}" type="pres">
      <dgm:prSet presAssocID="{97ABE45B-FB8A-42AC-84C6-A72BF286177F}" presName="parentLin" presStyleCnt="0"/>
      <dgm:spPr/>
    </dgm:pt>
    <dgm:pt modelId="{DE0418BA-49BB-44CB-8F99-C9090A435F32}" type="pres">
      <dgm:prSet presAssocID="{97ABE45B-FB8A-42AC-84C6-A72BF286177F}" presName="parentLeftMargin" presStyleLbl="node1" presStyleIdx="0" presStyleCnt="5"/>
      <dgm:spPr/>
    </dgm:pt>
    <dgm:pt modelId="{E113136C-DBD0-4406-A243-0909B93EC30B}" type="pres">
      <dgm:prSet presAssocID="{97ABE45B-FB8A-42AC-84C6-A72BF286177F}" presName="parentText" presStyleLbl="node1" presStyleIdx="0" presStyleCnt="5">
        <dgm:presLayoutVars>
          <dgm:chMax val="0"/>
          <dgm:bulletEnabled val="1"/>
        </dgm:presLayoutVars>
      </dgm:prSet>
      <dgm:spPr/>
    </dgm:pt>
    <dgm:pt modelId="{F6C5A081-A752-40DA-ACE3-20F7AEB983E6}" type="pres">
      <dgm:prSet presAssocID="{97ABE45B-FB8A-42AC-84C6-A72BF286177F}" presName="negativeSpace" presStyleCnt="0"/>
      <dgm:spPr/>
    </dgm:pt>
    <dgm:pt modelId="{18A418B1-152A-4651-9A6F-C4A5D680325E}" type="pres">
      <dgm:prSet presAssocID="{97ABE45B-FB8A-42AC-84C6-A72BF286177F}" presName="childText" presStyleLbl="conFgAcc1" presStyleIdx="0" presStyleCnt="5">
        <dgm:presLayoutVars>
          <dgm:bulletEnabled val="1"/>
        </dgm:presLayoutVars>
      </dgm:prSet>
      <dgm:spPr/>
    </dgm:pt>
    <dgm:pt modelId="{71674ED3-CFDE-4E38-8BAE-D895930B9C04}" type="pres">
      <dgm:prSet presAssocID="{4260DCC5-2246-429B-A53D-C44597FF39B8}" presName="spaceBetweenRectangles" presStyleCnt="0"/>
      <dgm:spPr/>
    </dgm:pt>
    <dgm:pt modelId="{CA3AA620-1E22-4BAC-9157-341F70170692}" type="pres">
      <dgm:prSet presAssocID="{E2D1FAA2-FCB5-4A68-B5AC-6F21AE32FBDF}" presName="parentLin" presStyleCnt="0"/>
      <dgm:spPr/>
    </dgm:pt>
    <dgm:pt modelId="{E1FE1900-982D-4D07-82A9-AE709F24C50C}" type="pres">
      <dgm:prSet presAssocID="{E2D1FAA2-FCB5-4A68-B5AC-6F21AE32FBDF}" presName="parentLeftMargin" presStyleLbl="node1" presStyleIdx="0" presStyleCnt="5"/>
      <dgm:spPr/>
    </dgm:pt>
    <dgm:pt modelId="{06030F87-7EF5-4EF7-AD45-F78074963E0F}" type="pres">
      <dgm:prSet presAssocID="{E2D1FAA2-FCB5-4A68-B5AC-6F21AE32FBDF}" presName="parentText" presStyleLbl="node1" presStyleIdx="1" presStyleCnt="5">
        <dgm:presLayoutVars>
          <dgm:chMax val="0"/>
          <dgm:bulletEnabled val="1"/>
        </dgm:presLayoutVars>
      </dgm:prSet>
      <dgm:spPr/>
    </dgm:pt>
    <dgm:pt modelId="{A7D03BBB-5BED-4234-9E9B-1BCEEBF51E8D}" type="pres">
      <dgm:prSet presAssocID="{E2D1FAA2-FCB5-4A68-B5AC-6F21AE32FBDF}" presName="negativeSpace" presStyleCnt="0"/>
      <dgm:spPr/>
    </dgm:pt>
    <dgm:pt modelId="{8C82A1BA-EC4F-481D-AD61-A9CD33207F43}" type="pres">
      <dgm:prSet presAssocID="{E2D1FAA2-FCB5-4A68-B5AC-6F21AE32FBDF}" presName="childText" presStyleLbl="conFgAcc1" presStyleIdx="1" presStyleCnt="5">
        <dgm:presLayoutVars>
          <dgm:bulletEnabled val="1"/>
        </dgm:presLayoutVars>
      </dgm:prSet>
      <dgm:spPr/>
    </dgm:pt>
    <dgm:pt modelId="{7ED6E510-4DA5-41CE-A2E1-6F557B2E53F0}" type="pres">
      <dgm:prSet presAssocID="{2F324233-0C09-4A47-815F-2571198624C1}" presName="spaceBetweenRectangles" presStyleCnt="0"/>
      <dgm:spPr/>
    </dgm:pt>
    <dgm:pt modelId="{818F1902-EC12-48FE-AB8E-5F32FA472EB3}" type="pres">
      <dgm:prSet presAssocID="{EC9A72D9-6AB5-4E0E-B588-2477A8A26A32}" presName="parentLin" presStyleCnt="0"/>
      <dgm:spPr/>
    </dgm:pt>
    <dgm:pt modelId="{7FBA0C18-6033-42A1-8742-A0E1E7A01F10}" type="pres">
      <dgm:prSet presAssocID="{EC9A72D9-6AB5-4E0E-B588-2477A8A26A32}" presName="parentLeftMargin" presStyleLbl="node1" presStyleIdx="1" presStyleCnt="5"/>
      <dgm:spPr/>
    </dgm:pt>
    <dgm:pt modelId="{48292928-CC4D-47D8-9A36-D6B29FB12CE1}" type="pres">
      <dgm:prSet presAssocID="{EC9A72D9-6AB5-4E0E-B588-2477A8A26A32}" presName="parentText" presStyleLbl="node1" presStyleIdx="2" presStyleCnt="5">
        <dgm:presLayoutVars>
          <dgm:chMax val="0"/>
          <dgm:bulletEnabled val="1"/>
        </dgm:presLayoutVars>
      </dgm:prSet>
      <dgm:spPr/>
    </dgm:pt>
    <dgm:pt modelId="{DBECEA36-C1C4-4243-B788-834C0F23C2CE}" type="pres">
      <dgm:prSet presAssocID="{EC9A72D9-6AB5-4E0E-B588-2477A8A26A32}" presName="negativeSpace" presStyleCnt="0"/>
      <dgm:spPr/>
    </dgm:pt>
    <dgm:pt modelId="{156F54D7-1E60-41B2-9C51-095785BB0960}" type="pres">
      <dgm:prSet presAssocID="{EC9A72D9-6AB5-4E0E-B588-2477A8A26A32}" presName="childText" presStyleLbl="conFgAcc1" presStyleIdx="2" presStyleCnt="5">
        <dgm:presLayoutVars>
          <dgm:bulletEnabled val="1"/>
        </dgm:presLayoutVars>
      </dgm:prSet>
      <dgm:spPr/>
    </dgm:pt>
    <dgm:pt modelId="{AD2D8AD7-625D-4680-AD15-62CBDF7E740A}" type="pres">
      <dgm:prSet presAssocID="{3EECD049-CAFE-47C1-8689-5CB21521D113}" presName="spaceBetweenRectangles" presStyleCnt="0"/>
      <dgm:spPr/>
    </dgm:pt>
    <dgm:pt modelId="{00631838-854A-4DDF-8A4A-263A3120F3BF}" type="pres">
      <dgm:prSet presAssocID="{5AD31092-9BAC-44AF-95A1-E9FAA35EDB4B}" presName="parentLin" presStyleCnt="0"/>
      <dgm:spPr/>
    </dgm:pt>
    <dgm:pt modelId="{5BE1922C-540D-43E6-B38B-DEF7C7CD384D}" type="pres">
      <dgm:prSet presAssocID="{5AD31092-9BAC-44AF-95A1-E9FAA35EDB4B}" presName="parentLeftMargin" presStyleLbl="node1" presStyleIdx="2" presStyleCnt="5"/>
      <dgm:spPr/>
    </dgm:pt>
    <dgm:pt modelId="{A19F1E59-4C35-464E-936C-AFAC3C59F0A3}" type="pres">
      <dgm:prSet presAssocID="{5AD31092-9BAC-44AF-95A1-E9FAA35EDB4B}" presName="parentText" presStyleLbl="node1" presStyleIdx="3" presStyleCnt="5">
        <dgm:presLayoutVars>
          <dgm:chMax val="0"/>
          <dgm:bulletEnabled val="1"/>
        </dgm:presLayoutVars>
      </dgm:prSet>
      <dgm:spPr/>
    </dgm:pt>
    <dgm:pt modelId="{9338F85C-3E9E-477F-8C35-12AF81D323F4}" type="pres">
      <dgm:prSet presAssocID="{5AD31092-9BAC-44AF-95A1-E9FAA35EDB4B}" presName="negativeSpace" presStyleCnt="0"/>
      <dgm:spPr/>
    </dgm:pt>
    <dgm:pt modelId="{42656447-E255-49D6-982F-FDB2B02B7A84}" type="pres">
      <dgm:prSet presAssocID="{5AD31092-9BAC-44AF-95A1-E9FAA35EDB4B}" presName="childText" presStyleLbl="conFgAcc1" presStyleIdx="3" presStyleCnt="5">
        <dgm:presLayoutVars>
          <dgm:bulletEnabled val="1"/>
        </dgm:presLayoutVars>
      </dgm:prSet>
      <dgm:spPr/>
    </dgm:pt>
    <dgm:pt modelId="{DED6D7A3-B60E-4576-9641-E14C601260DF}" type="pres">
      <dgm:prSet presAssocID="{ADF9C840-346E-44F2-95B1-302CDF27134F}" presName="spaceBetweenRectangles" presStyleCnt="0"/>
      <dgm:spPr/>
    </dgm:pt>
    <dgm:pt modelId="{9492BEBB-3D77-411E-80B6-E720ECAC77B6}" type="pres">
      <dgm:prSet presAssocID="{B3BAC16C-3939-4B41-8413-FD5F5AE074F7}" presName="parentLin" presStyleCnt="0"/>
      <dgm:spPr/>
    </dgm:pt>
    <dgm:pt modelId="{A3937EAA-E9ED-49B1-A445-9A726C1CACC9}" type="pres">
      <dgm:prSet presAssocID="{B3BAC16C-3939-4B41-8413-FD5F5AE074F7}" presName="parentLeftMargin" presStyleLbl="node1" presStyleIdx="3" presStyleCnt="5"/>
      <dgm:spPr/>
    </dgm:pt>
    <dgm:pt modelId="{C4148224-094E-494D-B366-91686014E167}" type="pres">
      <dgm:prSet presAssocID="{B3BAC16C-3939-4B41-8413-FD5F5AE074F7}" presName="parentText" presStyleLbl="node1" presStyleIdx="4" presStyleCnt="5">
        <dgm:presLayoutVars>
          <dgm:chMax val="0"/>
          <dgm:bulletEnabled val="1"/>
        </dgm:presLayoutVars>
      </dgm:prSet>
      <dgm:spPr/>
    </dgm:pt>
    <dgm:pt modelId="{0920F34B-C845-456A-9269-1622D2A78E74}" type="pres">
      <dgm:prSet presAssocID="{B3BAC16C-3939-4B41-8413-FD5F5AE074F7}" presName="negativeSpace" presStyleCnt="0"/>
      <dgm:spPr/>
    </dgm:pt>
    <dgm:pt modelId="{09D63334-98CD-48E5-BFF8-DB303F1C5BEF}" type="pres">
      <dgm:prSet presAssocID="{B3BAC16C-3939-4B41-8413-FD5F5AE074F7}" presName="childText" presStyleLbl="conFgAcc1" presStyleIdx="4" presStyleCnt="5">
        <dgm:presLayoutVars>
          <dgm:bulletEnabled val="1"/>
        </dgm:presLayoutVars>
      </dgm:prSet>
      <dgm:spPr/>
    </dgm:pt>
  </dgm:ptLst>
  <dgm:cxnLst>
    <dgm:cxn modelId="{F2FC742C-6BEF-46F4-9A81-09ADE895B661}" type="presOf" srcId="{87564D54-FBC0-434C-8EB4-89E9FE216D55}" destId="{2B273810-1AC8-4A88-8F29-195D994377D1}" srcOrd="0" destOrd="0" presId="urn:microsoft.com/office/officeart/2005/8/layout/list1"/>
    <dgm:cxn modelId="{8325BC5B-DE7B-464F-BF0A-64E53F82832A}" srcId="{87564D54-FBC0-434C-8EB4-89E9FE216D55}" destId="{EC9A72D9-6AB5-4E0E-B588-2477A8A26A32}" srcOrd="2" destOrd="0" parTransId="{DCD089B0-8002-4D46-8D6F-F47A974963E0}" sibTransId="{3EECD049-CAFE-47C1-8689-5CB21521D113}"/>
    <dgm:cxn modelId="{B68E1E68-D57E-4D1D-922F-6C86D57940EF}" type="presOf" srcId="{5AD31092-9BAC-44AF-95A1-E9FAA35EDB4B}" destId="{A19F1E59-4C35-464E-936C-AFAC3C59F0A3}" srcOrd="1" destOrd="0" presId="urn:microsoft.com/office/officeart/2005/8/layout/list1"/>
    <dgm:cxn modelId="{AF258759-2B5C-41AA-8DFD-5EF5765C2492}" type="presOf" srcId="{EC9A72D9-6AB5-4E0E-B588-2477A8A26A32}" destId="{7FBA0C18-6033-42A1-8742-A0E1E7A01F10}" srcOrd="0" destOrd="0" presId="urn:microsoft.com/office/officeart/2005/8/layout/list1"/>
    <dgm:cxn modelId="{262C6E7B-119D-4F82-BEAD-C3CF69B07519}" type="presOf" srcId="{EC9A72D9-6AB5-4E0E-B588-2477A8A26A32}" destId="{48292928-CC4D-47D8-9A36-D6B29FB12CE1}" srcOrd="1" destOrd="0" presId="urn:microsoft.com/office/officeart/2005/8/layout/list1"/>
    <dgm:cxn modelId="{270B207E-94DD-466B-B86D-D9093DE3217C}" srcId="{87564D54-FBC0-434C-8EB4-89E9FE216D55}" destId="{B3BAC16C-3939-4B41-8413-FD5F5AE074F7}" srcOrd="4" destOrd="0" parTransId="{DCD063FF-C3A5-4495-B203-8C5234D06714}" sibTransId="{AD06FC62-7752-4C60-BD46-84CB283F17BA}"/>
    <dgm:cxn modelId="{0637A886-216B-4372-AEF8-364A2578B2AF}" type="presOf" srcId="{E2D1FAA2-FCB5-4A68-B5AC-6F21AE32FBDF}" destId="{06030F87-7EF5-4EF7-AD45-F78074963E0F}" srcOrd="1" destOrd="0" presId="urn:microsoft.com/office/officeart/2005/8/layout/list1"/>
    <dgm:cxn modelId="{B3052497-43D9-45B0-AA6E-D6FAE003E545}" type="presOf" srcId="{E2D1FAA2-FCB5-4A68-B5AC-6F21AE32FBDF}" destId="{E1FE1900-982D-4D07-82A9-AE709F24C50C}" srcOrd="0" destOrd="0" presId="urn:microsoft.com/office/officeart/2005/8/layout/list1"/>
    <dgm:cxn modelId="{9D13299C-AE0B-48DE-9258-E6DBF9AE75AA}" type="presOf" srcId="{B3BAC16C-3939-4B41-8413-FD5F5AE074F7}" destId="{A3937EAA-E9ED-49B1-A445-9A726C1CACC9}" srcOrd="0" destOrd="0" presId="urn:microsoft.com/office/officeart/2005/8/layout/list1"/>
    <dgm:cxn modelId="{86D59BA1-9AAA-4C96-9DC2-E8A8FC4D6653}" srcId="{87564D54-FBC0-434C-8EB4-89E9FE216D55}" destId="{97ABE45B-FB8A-42AC-84C6-A72BF286177F}" srcOrd="0" destOrd="0" parTransId="{C8246277-23ED-42C9-8C77-164EA12E90C6}" sibTransId="{4260DCC5-2246-429B-A53D-C44597FF39B8}"/>
    <dgm:cxn modelId="{F688BDA4-D4C8-4E98-876B-7CEEF0DF9346}" type="presOf" srcId="{B3BAC16C-3939-4B41-8413-FD5F5AE074F7}" destId="{C4148224-094E-494D-B366-91686014E167}" srcOrd="1" destOrd="0" presId="urn:microsoft.com/office/officeart/2005/8/layout/list1"/>
    <dgm:cxn modelId="{4EEE2FB9-D908-423C-B7F0-48F0AC94BF15}" srcId="{87564D54-FBC0-434C-8EB4-89E9FE216D55}" destId="{E2D1FAA2-FCB5-4A68-B5AC-6F21AE32FBDF}" srcOrd="1" destOrd="0" parTransId="{8D0D345F-F211-4F96-ADE6-9CAE79EC191C}" sibTransId="{2F324233-0C09-4A47-815F-2571198624C1}"/>
    <dgm:cxn modelId="{13A2D1BE-0214-43FF-9735-91F5C7659BB4}" srcId="{87564D54-FBC0-434C-8EB4-89E9FE216D55}" destId="{5AD31092-9BAC-44AF-95A1-E9FAA35EDB4B}" srcOrd="3" destOrd="0" parTransId="{55E931CC-5F52-4A9E-A6AE-943747EAA3ED}" sibTransId="{ADF9C840-346E-44F2-95B1-302CDF27134F}"/>
    <dgm:cxn modelId="{12E051D7-1E43-4D55-9833-ECCD0036C940}" type="presOf" srcId="{97ABE45B-FB8A-42AC-84C6-A72BF286177F}" destId="{E113136C-DBD0-4406-A243-0909B93EC30B}" srcOrd="1" destOrd="0" presId="urn:microsoft.com/office/officeart/2005/8/layout/list1"/>
    <dgm:cxn modelId="{869923ED-92F9-4328-AD27-16E0FAD2A78E}" type="presOf" srcId="{97ABE45B-FB8A-42AC-84C6-A72BF286177F}" destId="{DE0418BA-49BB-44CB-8F99-C9090A435F32}" srcOrd="0" destOrd="0" presId="urn:microsoft.com/office/officeart/2005/8/layout/list1"/>
    <dgm:cxn modelId="{E0AF39F9-F782-4325-8A70-394D44F466CC}" type="presOf" srcId="{5AD31092-9BAC-44AF-95A1-E9FAA35EDB4B}" destId="{5BE1922C-540D-43E6-B38B-DEF7C7CD384D}" srcOrd="0" destOrd="0" presId="urn:microsoft.com/office/officeart/2005/8/layout/list1"/>
    <dgm:cxn modelId="{FF7269A1-98FE-490E-BE10-402F83AD7AF6}" type="presParOf" srcId="{2B273810-1AC8-4A88-8F29-195D994377D1}" destId="{58495E3B-04C4-4A62-9B44-C175C61D0114}" srcOrd="0" destOrd="0" presId="urn:microsoft.com/office/officeart/2005/8/layout/list1"/>
    <dgm:cxn modelId="{37CE7FD9-22B9-48B5-9C32-50CB38D645B9}" type="presParOf" srcId="{58495E3B-04C4-4A62-9B44-C175C61D0114}" destId="{DE0418BA-49BB-44CB-8F99-C9090A435F32}" srcOrd="0" destOrd="0" presId="urn:microsoft.com/office/officeart/2005/8/layout/list1"/>
    <dgm:cxn modelId="{9BAD7FD7-3213-4666-8BD4-FDBE3081B7B6}" type="presParOf" srcId="{58495E3B-04C4-4A62-9B44-C175C61D0114}" destId="{E113136C-DBD0-4406-A243-0909B93EC30B}" srcOrd="1" destOrd="0" presId="urn:microsoft.com/office/officeart/2005/8/layout/list1"/>
    <dgm:cxn modelId="{94269620-50EA-4A1C-98A0-B6ECFC56A643}" type="presParOf" srcId="{2B273810-1AC8-4A88-8F29-195D994377D1}" destId="{F6C5A081-A752-40DA-ACE3-20F7AEB983E6}" srcOrd="1" destOrd="0" presId="urn:microsoft.com/office/officeart/2005/8/layout/list1"/>
    <dgm:cxn modelId="{43E8DDE4-EE1B-4B2A-940C-FA06AFF70923}" type="presParOf" srcId="{2B273810-1AC8-4A88-8F29-195D994377D1}" destId="{18A418B1-152A-4651-9A6F-C4A5D680325E}" srcOrd="2" destOrd="0" presId="urn:microsoft.com/office/officeart/2005/8/layout/list1"/>
    <dgm:cxn modelId="{E0E8D046-5DFA-4261-9D38-63A1AE5D32DE}" type="presParOf" srcId="{2B273810-1AC8-4A88-8F29-195D994377D1}" destId="{71674ED3-CFDE-4E38-8BAE-D895930B9C04}" srcOrd="3" destOrd="0" presId="urn:microsoft.com/office/officeart/2005/8/layout/list1"/>
    <dgm:cxn modelId="{057208DD-4B6E-4EAD-8FD7-7A2296FE8F64}" type="presParOf" srcId="{2B273810-1AC8-4A88-8F29-195D994377D1}" destId="{CA3AA620-1E22-4BAC-9157-341F70170692}" srcOrd="4" destOrd="0" presId="urn:microsoft.com/office/officeart/2005/8/layout/list1"/>
    <dgm:cxn modelId="{35865BBE-7C23-43B2-AA49-C74B5601A3D6}" type="presParOf" srcId="{CA3AA620-1E22-4BAC-9157-341F70170692}" destId="{E1FE1900-982D-4D07-82A9-AE709F24C50C}" srcOrd="0" destOrd="0" presId="urn:microsoft.com/office/officeart/2005/8/layout/list1"/>
    <dgm:cxn modelId="{4ECF49D2-50B3-4420-837F-EB8FF96FCEC3}" type="presParOf" srcId="{CA3AA620-1E22-4BAC-9157-341F70170692}" destId="{06030F87-7EF5-4EF7-AD45-F78074963E0F}" srcOrd="1" destOrd="0" presId="urn:microsoft.com/office/officeart/2005/8/layout/list1"/>
    <dgm:cxn modelId="{C4C94481-8E49-4DF2-949A-0EFD1F8C116C}" type="presParOf" srcId="{2B273810-1AC8-4A88-8F29-195D994377D1}" destId="{A7D03BBB-5BED-4234-9E9B-1BCEEBF51E8D}" srcOrd="5" destOrd="0" presId="urn:microsoft.com/office/officeart/2005/8/layout/list1"/>
    <dgm:cxn modelId="{B8C1D5C4-60EB-4428-B360-473A2FFFF50A}" type="presParOf" srcId="{2B273810-1AC8-4A88-8F29-195D994377D1}" destId="{8C82A1BA-EC4F-481D-AD61-A9CD33207F43}" srcOrd="6" destOrd="0" presId="urn:microsoft.com/office/officeart/2005/8/layout/list1"/>
    <dgm:cxn modelId="{5DEF975E-F258-4471-8A48-0A8151F5EB64}" type="presParOf" srcId="{2B273810-1AC8-4A88-8F29-195D994377D1}" destId="{7ED6E510-4DA5-41CE-A2E1-6F557B2E53F0}" srcOrd="7" destOrd="0" presId="urn:microsoft.com/office/officeart/2005/8/layout/list1"/>
    <dgm:cxn modelId="{A1E6846F-70FE-4BFA-B943-4ECDD713EFF4}" type="presParOf" srcId="{2B273810-1AC8-4A88-8F29-195D994377D1}" destId="{818F1902-EC12-48FE-AB8E-5F32FA472EB3}" srcOrd="8" destOrd="0" presId="urn:microsoft.com/office/officeart/2005/8/layout/list1"/>
    <dgm:cxn modelId="{4380026E-661E-4FD9-8A3D-C4D90EF95F4C}" type="presParOf" srcId="{818F1902-EC12-48FE-AB8E-5F32FA472EB3}" destId="{7FBA0C18-6033-42A1-8742-A0E1E7A01F10}" srcOrd="0" destOrd="0" presId="urn:microsoft.com/office/officeart/2005/8/layout/list1"/>
    <dgm:cxn modelId="{C0F54A82-5572-4453-A898-D1242B6B508E}" type="presParOf" srcId="{818F1902-EC12-48FE-AB8E-5F32FA472EB3}" destId="{48292928-CC4D-47D8-9A36-D6B29FB12CE1}" srcOrd="1" destOrd="0" presId="urn:microsoft.com/office/officeart/2005/8/layout/list1"/>
    <dgm:cxn modelId="{3648D0D8-108C-4F9F-8BB6-94441938ACCE}" type="presParOf" srcId="{2B273810-1AC8-4A88-8F29-195D994377D1}" destId="{DBECEA36-C1C4-4243-B788-834C0F23C2CE}" srcOrd="9" destOrd="0" presId="urn:microsoft.com/office/officeart/2005/8/layout/list1"/>
    <dgm:cxn modelId="{CC628686-5D5A-4EC3-8FD2-A2B11A9745F4}" type="presParOf" srcId="{2B273810-1AC8-4A88-8F29-195D994377D1}" destId="{156F54D7-1E60-41B2-9C51-095785BB0960}" srcOrd="10" destOrd="0" presId="urn:microsoft.com/office/officeart/2005/8/layout/list1"/>
    <dgm:cxn modelId="{8A784FBC-5482-4E5F-A8FF-355CF5FB4390}" type="presParOf" srcId="{2B273810-1AC8-4A88-8F29-195D994377D1}" destId="{AD2D8AD7-625D-4680-AD15-62CBDF7E740A}" srcOrd="11" destOrd="0" presId="urn:microsoft.com/office/officeart/2005/8/layout/list1"/>
    <dgm:cxn modelId="{24308DBB-790F-4B4C-B797-2008B80A50EF}" type="presParOf" srcId="{2B273810-1AC8-4A88-8F29-195D994377D1}" destId="{00631838-854A-4DDF-8A4A-263A3120F3BF}" srcOrd="12" destOrd="0" presId="urn:microsoft.com/office/officeart/2005/8/layout/list1"/>
    <dgm:cxn modelId="{27246E28-7565-4AC6-BE4B-DD8C1470C842}" type="presParOf" srcId="{00631838-854A-4DDF-8A4A-263A3120F3BF}" destId="{5BE1922C-540D-43E6-B38B-DEF7C7CD384D}" srcOrd="0" destOrd="0" presId="urn:microsoft.com/office/officeart/2005/8/layout/list1"/>
    <dgm:cxn modelId="{5D49994C-DDDB-4772-BAD7-56C6DC39B30F}" type="presParOf" srcId="{00631838-854A-4DDF-8A4A-263A3120F3BF}" destId="{A19F1E59-4C35-464E-936C-AFAC3C59F0A3}" srcOrd="1" destOrd="0" presId="urn:microsoft.com/office/officeart/2005/8/layout/list1"/>
    <dgm:cxn modelId="{F56247DB-6000-4A7A-83F0-E853C3EE8933}" type="presParOf" srcId="{2B273810-1AC8-4A88-8F29-195D994377D1}" destId="{9338F85C-3E9E-477F-8C35-12AF81D323F4}" srcOrd="13" destOrd="0" presId="urn:microsoft.com/office/officeart/2005/8/layout/list1"/>
    <dgm:cxn modelId="{43480124-D50F-4784-9EA7-22B429BCC906}" type="presParOf" srcId="{2B273810-1AC8-4A88-8F29-195D994377D1}" destId="{42656447-E255-49D6-982F-FDB2B02B7A84}" srcOrd="14" destOrd="0" presId="urn:microsoft.com/office/officeart/2005/8/layout/list1"/>
    <dgm:cxn modelId="{94CC4BB0-C9AE-4E74-9BE6-574A075F8651}" type="presParOf" srcId="{2B273810-1AC8-4A88-8F29-195D994377D1}" destId="{DED6D7A3-B60E-4576-9641-E14C601260DF}" srcOrd="15" destOrd="0" presId="urn:microsoft.com/office/officeart/2005/8/layout/list1"/>
    <dgm:cxn modelId="{A91AFF9F-2A48-4E9B-B045-82764C486F45}" type="presParOf" srcId="{2B273810-1AC8-4A88-8F29-195D994377D1}" destId="{9492BEBB-3D77-411E-80B6-E720ECAC77B6}" srcOrd="16" destOrd="0" presId="urn:microsoft.com/office/officeart/2005/8/layout/list1"/>
    <dgm:cxn modelId="{7B09EBF7-C522-47B1-B2CA-4D947CCEB775}" type="presParOf" srcId="{9492BEBB-3D77-411E-80B6-E720ECAC77B6}" destId="{A3937EAA-E9ED-49B1-A445-9A726C1CACC9}" srcOrd="0" destOrd="0" presId="urn:microsoft.com/office/officeart/2005/8/layout/list1"/>
    <dgm:cxn modelId="{ED6966AD-6D51-40F9-9E03-5296BF03234A}" type="presParOf" srcId="{9492BEBB-3D77-411E-80B6-E720ECAC77B6}" destId="{C4148224-094E-494D-B366-91686014E167}" srcOrd="1" destOrd="0" presId="urn:microsoft.com/office/officeart/2005/8/layout/list1"/>
    <dgm:cxn modelId="{177A8AB0-E3DE-45AA-AD28-5305D2A1EEA7}" type="presParOf" srcId="{2B273810-1AC8-4A88-8F29-195D994377D1}" destId="{0920F34B-C845-456A-9269-1622D2A78E74}" srcOrd="17" destOrd="0" presId="urn:microsoft.com/office/officeart/2005/8/layout/list1"/>
    <dgm:cxn modelId="{3F7773AF-F8BF-4495-B0AB-7D14C2C58EB3}" type="presParOf" srcId="{2B273810-1AC8-4A88-8F29-195D994377D1}" destId="{09D63334-98CD-48E5-BFF8-DB303F1C5BE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3E7B3E-CF8D-4A42-A7A1-E159399C7676}" type="doc">
      <dgm:prSet loTypeId="urn:microsoft.com/office/officeart/2016/7/layout/VerticalSolidActionList" loCatId="List" qsTypeId="urn:microsoft.com/office/officeart/2005/8/quickstyle/simple4" qsCatId="simple" csTypeId="urn:microsoft.com/office/officeart/2005/8/colors/colorful2" csCatId="colorful"/>
      <dgm:spPr/>
      <dgm:t>
        <a:bodyPr/>
        <a:lstStyle/>
        <a:p>
          <a:endParaRPr lang="en-US"/>
        </a:p>
      </dgm:t>
    </dgm:pt>
    <dgm:pt modelId="{42119850-D3D7-4F0B-944C-B60C28176221}">
      <dgm:prSet/>
      <dgm:spPr/>
      <dgm:t>
        <a:bodyPr/>
        <a:lstStyle/>
        <a:p>
          <a:r>
            <a:rPr lang="en-US"/>
            <a:t>Handling</a:t>
          </a:r>
        </a:p>
      </dgm:t>
    </dgm:pt>
    <dgm:pt modelId="{67FEBBBE-6DBB-4D57-83FE-77A6F1D421D6}" type="parTrans" cxnId="{41F9E384-A66B-421A-B219-4EDCC08821D3}">
      <dgm:prSet/>
      <dgm:spPr/>
      <dgm:t>
        <a:bodyPr/>
        <a:lstStyle/>
        <a:p>
          <a:endParaRPr lang="en-US"/>
        </a:p>
      </dgm:t>
    </dgm:pt>
    <dgm:pt modelId="{86E3ACF6-B05D-4BFF-BFC7-6D073C3A6DFF}" type="sibTrans" cxnId="{41F9E384-A66B-421A-B219-4EDCC08821D3}">
      <dgm:prSet/>
      <dgm:spPr/>
      <dgm:t>
        <a:bodyPr/>
        <a:lstStyle/>
        <a:p>
          <a:endParaRPr lang="en-US"/>
        </a:p>
      </dgm:t>
    </dgm:pt>
    <dgm:pt modelId="{660AB9E5-B120-4F69-ACE6-968A66A89A0C}">
      <dgm:prSet custT="1"/>
      <dgm:spPr/>
      <dgm:t>
        <a:bodyPr/>
        <a:lstStyle/>
        <a:p>
          <a:r>
            <a:rPr lang="en-US" sz="2000"/>
            <a:t>Handling Null values :</a:t>
          </a:r>
          <a:endParaRPr lang="en-US" sz="2000" dirty="0"/>
        </a:p>
      </dgm:t>
    </dgm:pt>
    <dgm:pt modelId="{316A6431-57D9-4A0C-A288-E85D33218737}" type="parTrans" cxnId="{7378FE99-8690-494C-9265-E73F00E61E09}">
      <dgm:prSet/>
      <dgm:spPr/>
      <dgm:t>
        <a:bodyPr/>
        <a:lstStyle/>
        <a:p>
          <a:endParaRPr lang="en-US"/>
        </a:p>
      </dgm:t>
    </dgm:pt>
    <dgm:pt modelId="{B375F4D3-7685-4A7A-A517-EE5C210DA91E}" type="sibTrans" cxnId="{7378FE99-8690-494C-9265-E73F00E61E09}">
      <dgm:prSet/>
      <dgm:spPr/>
      <dgm:t>
        <a:bodyPr/>
        <a:lstStyle/>
        <a:p>
          <a:endParaRPr lang="en-US"/>
        </a:p>
      </dgm:t>
    </dgm:pt>
    <dgm:pt modelId="{2F4213BB-2E88-4B39-93A4-1BA62845BCDE}">
      <dgm:prSet custT="1"/>
      <dgm:spPr/>
      <dgm:t>
        <a:bodyPr/>
        <a:lstStyle/>
        <a:p>
          <a:r>
            <a:rPr lang="en-US" sz="1600"/>
            <a:t>There are some rows which are having only null values, so dropping those rows from the dataset.</a:t>
          </a:r>
          <a:endParaRPr lang="en-US" sz="1600" dirty="0"/>
        </a:p>
      </dgm:t>
    </dgm:pt>
    <dgm:pt modelId="{05D5C9BD-A119-4905-8746-13718B0EDC12}" type="parTrans" cxnId="{80E6F512-FE01-4597-9048-3CAB557CBEC0}">
      <dgm:prSet/>
      <dgm:spPr/>
      <dgm:t>
        <a:bodyPr/>
        <a:lstStyle/>
        <a:p>
          <a:endParaRPr lang="en-US"/>
        </a:p>
      </dgm:t>
    </dgm:pt>
    <dgm:pt modelId="{78AF274B-60BF-4D8F-8598-3CA8CC90221D}" type="sibTrans" cxnId="{80E6F512-FE01-4597-9048-3CAB557CBEC0}">
      <dgm:prSet/>
      <dgm:spPr/>
      <dgm:t>
        <a:bodyPr/>
        <a:lstStyle/>
        <a:p>
          <a:endParaRPr lang="en-US"/>
        </a:p>
      </dgm:t>
    </dgm:pt>
    <dgm:pt modelId="{732E4F39-56B1-4CA6-AF55-9CC57B543649}">
      <dgm:prSet/>
      <dgm:spPr/>
      <dgm:t>
        <a:bodyPr/>
        <a:lstStyle/>
        <a:p>
          <a:r>
            <a:rPr lang="en-US"/>
            <a:t>Deriving</a:t>
          </a:r>
        </a:p>
      </dgm:t>
    </dgm:pt>
    <dgm:pt modelId="{ED8EE5F3-797B-45FA-B6CB-2DD476B7D64D}" type="parTrans" cxnId="{94ED65C0-D5DC-44D7-8E51-D47186B7A4F7}">
      <dgm:prSet/>
      <dgm:spPr/>
      <dgm:t>
        <a:bodyPr/>
        <a:lstStyle/>
        <a:p>
          <a:endParaRPr lang="en-US"/>
        </a:p>
      </dgm:t>
    </dgm:pt>
    <dgm:pt modelId="{DCBDF8FD-FF50-4057-8167-6598F79216D0}" type="sibTrans" cxnId="{94ED65C0-D5DC-44D7-8E51-D47186B7A4F7}">
      <dgm:prSet/>
      <dgm:spPr/>
      <dgm:t>
        <a:bodyPr/>
        <a:lstStyle/>
        <a:p>
          <a:endParaRPr lang="en-US"/>
        </a:p>
      </dgm:t>
    </dgm:pt>
    <dgm:pt modelId="{BC844FDF-112E-4B39-B290-D54AEA6360BF}">
      <dgm:prSet custT="1"/>
      <dgm:spPr/>
      <dgm:t>
        <a:bodyPr/>
        <a:lstStyle/>
        <a:p>
          <a:r>
            <a:rPr lang="en-US" sz="2000"/>
            <a:t>Deriving Columns :</a:t>
          </a:r>
          <a:endParaRPr lang="en-US" sz="2000" dirty="0"/>
        </a:p>
      </dgm:t>
    </dgm:pt>
    <dgm:pt modelId="{0AD4173A-DA8C-447D-AE3F-AC6D8D55B08F}" type="parTrans" cxnId="{D270D885-A3E2-4DEA-8EF2-0B4C1CAF9B88}">
      <dgm:prSet/>
      <dgm:spPr/>
      <dgm:t>
        <a:bodyPr/>
        <a:lstStyle/>
        <a:p>
          <a:endParaRPr lang="en-US"/>
        </a:p>
      </dgm:t>
    </dgm:pt>
    <dgm:pt modelId="{1B082089-F5A1-4D41-A76A-F1C47A38A18F}" type="sibTrans" cxnId="{D270D885-A3E2-4DEA-8EF2-0B4C1CAF9B88}">
      <dgm:prSet/>
      <dgm:spPr/>
      <dgm:t>
        <a:bodyPr/>
        <a:lstStyle/>
        <a:p>
          <a:endParaRPr lang="en-US"/>
        </a:p>
      </dgm:t>
    </dgm:pt>
    <dgm:pt modelId="{0F01609C-6F50-4460-A76D-D6C2A3BE2BEC}">
      <dgm:prSet custT="1"/>
      <dgm:spPr/>
      <dgm:t>
        <a:bodyPr/>
        <a:lstStyle/>
        <a:p>
          <a:r>
            <a:rPr lang="en-US" sz="1600"/>
            <a:t>City and State columns were derived from Purchase Address column.</a:t>
          </a:r>
          <a:endParaRPr lang="en-US" sz="1600" dirty="0"/>
        </a:p>
      </dgm:t>
    </dgm:pt>
    <dgm:pt modelId="{BB9107AE-8BE8-4C18-9216-297484A3A1C2}" type="parTrans" cxnId="{A672BB60-862C-44A1-94D1-C0D866724FC9}">
      <dgm:prSet/>
      <dgm:spPr/>
      <dgm:t>
        <a:bodyPr/>
        <a:lstStyle/>
        <a:p>
          <a:endParaRPr lang="en-US"/>
        </a:p>
      </dgm:t>
    </dgm:pt>
    <dgm:pt modelId="{2ED9A8A3-DBF7-43E8-B00B-D6A931C47967}" type="sibTrans" cxnId="{A672BB60-862C-44A1-94D1-C0D866724FC9}">
      <dgm:prSet/>
      <dgm:spPr/>
      <dgm:t>
        <a:bodyPr/>
        <a:lstStyle/>
        <a:p>
          <a:endParaRPr lang="en-US"/>
        </a:p>
      </dgm:t>
    </dgm:pt>
    <dgm:pt modelId="{6608212D-E128-49D0-9607-B45E0AC712D0}">
      <dgm:prSet custT="1"/>
      <dgm:spPr/>
      <dgm:t>
        <a:bodyPr/>
        <a:lstStyle/>
        <a:p>
          <a:r>
            <a:rPr lang="en-US" sz="1600"/>
            <a:t>Category column was created based on the name of the Product in Product Column</a:t>
          </a:r>
          <a:endParaRPr lang="en-US" sz="1600" dirty="0"/>
        </a:p>
      </dgm:t>
    </dgm:pt>
    <dgm:pt modelId="{612D1A6B-EBAF-431B-85AE-C8CD6DEFEEB1}" type="parTrans" cxnId="{C6945EF4-242F-4CFF-829A-935C3408EDCD}">
      <dgm:prSet/>
      <dgm:spPr/>
      <dgm:t>
        <a:bodyPr/>
        <a:lstStyle/>
        <a:p>
          <a:endParaRPr lang="en-US"/>
        </a:p>
      </dgm:t>
    </dgm:pt>
    <dgm:pt modelId="{7DCEF6C9-AC4F-404C-9A26-9D4AD68E3250}" type="sibTrans" cxnId="{C6945EF4-242F-4CFF-829A-935C3408EDCD}">
      <dgm:prSet/>
      <dgm:spPr/>
      <dgm:t>
        <a:bodyPr/>
        <a:lstStyle/>
        <a:p>
          <a:endParaRPr lang="en-US"/>
        </a:p>
      </dgm:t>
    </dgm:pt>
    <dgm:pt modelId="{725F405A-F715-4D54-9105-59758290C181}" type="pres">
      <dgm:prSet presAssocID="{533E7B3E-CF8D-4A42-A7A1-E159399C7676}" presName="Name0" presStyleCnt="0">
        <dgm:presLayoutVars>
          <dgm:dir/>
          <dgm:animLvl val="lvl"/>
          <dgm:resizeHandles val="exact"/>
        </dgm:presLayoutVars>
      </dgm:prSet>
      <dgm:spPr/>
    </dgm:pt>
    <dgm:pt modelId="{1C177EB4-F0E0-4888-82D9-B8ADE5902993}" type="pres">
      <dgm:prSet presAssocID="{42119850-D3D7-4F0B-944C-B60C28176221}" presName="linNode" presStyleCnt="0"/>
      <dgm:spPr/>
    </dgm:pt>
    <dgm:pt modelId="{8C18D71E-6158-4588-980C-86C41F8FBC6F}" type="pres">
      <dgm:prSet presAssocID="{42119850-D3D7-4F0B-944C-B60C28176221}" presName="parentText" presStyleLbl="alignNode1" presStyleIdx="0" presStyleCnt="2">
        <dgm:presLayoutVars>
          <dgm:chMax val="1"/>
          <dgm:bulletEnabled/>
        </dgm:presLayoutVars>
      </dgm:prSet>
      <dgm:spPr/>
    </dgm:pt>
    <dgm:pt modelId="{495D2F68-030E-4CBE-A9C7-B965C876A03D}" type="pres">
      <dgm:prSet presAssocID="{42119850-D3D7-4F0B-944C-B60C28176221}" presName="descendantText" presStyleLbl="alignAccFollowNode1" presStyleIdx="0" presStyleCnt="2">
        <dgm:presLayoutVars>
          <dgm:bulletEnabled/>
        </dgm:presLayoutVars>
      </dgm:prSet>
      <dgm:spPr/>
    </dgm:pt>
    <dgm:pt modelId="{49DECE25-4C46-47B1-9A00-E6B152E383C7}" type="pres">
      <dgm:prSet presAssocID="{86E3ACF6-B05D-4BFF-BFC7-6D073C3A6DFF}" presName="sp" presStyleCnt="0"/>
      <dgm:spPr/>
    </dgm:pt>
    <dgm:pt modelId="{FFD20DEA-D884-45EB-A5F9-23821DB396A0}" type="pres">
      <dgm:prSet presAssocID="{732E4F39-56B1-4CA6-AF55-9CC57B543649}" presName="linNode" presStyleCnt="0"/>
      <dgm:spPr/>
    </dgm:pt>
    <dgm:pt modelId="{C2D6BB83-74A4-4685-AF7C-0F3BAC622624}" type="pres">
      <dgm:prSet presAssocID="{732E4F39-56B1-4CA6-AF55-9CC57B543649}" presName="parentText" presStyleLbl="alignNode1" presStyleIdx="1" presStyleCnt="2">
        <dgm:presLayoutVars>
          <dgm:chMax val="1"/>
          <dgm:bulletEnabled/>
        </dgm:presLayoutVars>
      </dgm:prSet>
      <dgm:spPr/>
    </dgm:pt>
    <dgm:pt modelId="{55294FE4-58C3-4795-AA5F-20EB923CBB53}" type="pres">
      <dgm:prSet presAssocID="{732E4F39-56B1-4CA6-AF55-9CC57B543649}" presName="descendantText" presStyleLbl="alignAccFollowNode1" presStyleIdx="1" presStyleCnt="2">
        <dgm:presLayoutVars>
          <dgm:bulletEnabled/>
        </dgm:presLayoutVars>
      </dgm:prSet>
      <dgm:spPr/>
    </dgm:pt>
  </dgm:ptLst>
  <dgm:cxnLst>
    <dgm:cxn modelId="{80E6F512-FE01-4597-9048-3CAB557CBEC0}" srcId="{660AB9E5-B120-4F69-ACE6-968A66A89A0C}" destId="{2F4213BB-2E88-4B39-93A4-1BA62845BCDE}" srcOrd="0" destOrd="0" parTransId="{05D5C9BD-A119-4905-8746-13718B0EDC12}" sibTransId="{78AF274B-60BF-4D8F-8598-3CA8CC90221D}"/>
    <dgm:cxn modelId="{C6AF6218-8E5A-4F6D-9206-7130A7E8626A}" type="presOf" srcId="{42119850-D3D7-4F0B-944C-B60C28176221}" destId="{8C18D71E-6158-4588-980C-86C41F8FBC6F}" srcOrd="0" destOrd="0" presId="urn:microsoft.com/office/officeart/2016/7/layout/VerticalSolidActionList"/>
    <dgm:cxn modelId="{EF70421F-CB24-4446-A59B-769101862F11}" type="presOf" srcId="{BC844FDF-112E-4B39-B290-D54AEA6360BF}" destId="{55294FE4-58C3-4795-AA5F-20EB923CBB53}" srcOrd="0" destOrd="0" presId="urn:microsoft.com/office/officeart/2016/7/layout/VerticalSolidActionList"/>
    <dgm:cxn modelId="{14707936-4990-4563-98BA-587F0418178B}" type="presOf" srcId="{533E7B3E-CF8D-4A42-A7A1-E159399C7676}" destId="{725F405A-F715-4D54-9105-59758290C181}" srcOrd="0" destOrd="0" presId="urn:microsoft.com/office/officeart/2016/7/layout/VerticalSolidActionList"/>
    <dgm:cxn modelId="{A672BB60-862C-44A1-94D1-C0D866724FC9}" srcId="{BC844FDF-112E-4B39-B290-D54AEA6360BF}" destId="{0F01609C-6F50-4460-A76D-D6C2A3BE2BEC}" srcOrd="0" destOrd="0" parTransId="{BB9107AE-8BE8-4C18-9216-297484A3A1C2}" sibTransId="{2ED9A8A3-DBF7-43E8-B00B-D6A931C47967}"/>
    <dgm:cxn modelId="{5BC3E341-F049-48B3-B0B1-8427B43E07FB}" type="presOf" srcId="{660AB9E5-B120-4F69-ACE6-968A66A89A0C}" destId="{495D2F68-030E-4CBE-A9C7-B965C876A03D}" srcOrd="0" destOrd="0" presId="urn:microsoft.com/office/officeart/2016/7/layout/VerticalSolidActionList"/>
    <dgm:cxn modelId="{E2F36D6F-6CF1-439F-8BBB-E8A9F1847251}" type="presOf" srcId="{0F01609C-6F50-4460-A76D-D6C2A3BE2BEC}" destId="{55294FE4-58C3-4795-AA5F-20EB923CBB53}" srcOrd="0" destOrd="1" presId="urn:microsoft.com/office/officeart/2016/7/layout/VerticalSolidActionList"/>
    <dgm:cxn modelId="{41F9E384-A66B-421A-B219-4EDCC08821D3}" srcId="{533E7B3E-CF8D-4A42-A7A1-E159399C7676}" destId="{42119850-D3D7-4F0B-944C-B60C28176221}" srcOrd="0" destOrd="0" parTransId="{67FEBBBE-6DBB-4D57-83FE-77A6F1D421D6}" sibTransId="{86E3ACF6-B05D-4BFF-BFC7-6D073C3A6DFF}"/>
    <dgm:cxn modelId="{D270D885-A3E2-4DEA-8EF2-0B4C1CAF9B88}" srcId="{732E4F39-56B1-4CA6-AF55-9CC57B543649}" destId="{BC844FDF-112E-4B39-B290-D54AEA6360BF}" srcOrd="0" destOrd="0" parTransId="{0AD4173A-DA8C-447D-AE3F-AC6D8D55B08F}" sibTransId="{1B082089-F5A1-4D41-A76A-F1C47A38A18F}"/>
    <dgm:cxn modelId="{7378FE99-8690-494C-9265-E73F00E61E09}" srcId="{42119850-D3D7-4F0B-944C-B60C28176221}" destId="{660AB9E5-B120-4F69-ACE6-968A66A89A0C}" srcOrd="0" destOrd="0" parTransId="{316A6431-57D9-4A0C-A288-E85D33218737}" sibTransId="{B375F4D3-7685-4A7A-A517-EE5C210DA91E}"/>
    <dgm:cxn modelId="{94ED65C0-D5DC-44D7-8E51-D47186B7A4F7}" srcId="{533E7B3E-CF8D-4A42-A7A1-E159399C7676}" destId="{732E4F39-56B1-4CA6-AF55-9CC57B543649}" srcOrd="1" destOrd="0" parTransId="{ED8EE5F3-797B-45FA-B6CB-2DD476B7D64D}" sibTransId="{DCBDF8FD-FF50-4057-8167-6598F79216D0}"/>
    <dgm:cxn modelId="{D472BAC2-9942-4C62-8C20-C57308BAEF89}" type="presOf" srcId="{2F4213BB-2E88-4B39-93A4-1BA62845BCDE}" destId="{495D2F68-030E-4CBE-A9C7-B965C876A03D}" srcOrd="0" destOrd="1" presId="urn:microsoft.com/office/officeart/2016/7/layout/VerticalSolidActionList"/>
    <dgm:cxn modelId="{F07241E1-87EE-4D6C-8435-B068836DA818}" type="presOf" srcId="{6608212D-E128-49D0-9607-B45E0AC712D0}" destId="{55294FE4-58C3-4795-AA5F-20EB923CBB53}" srcOrd="0" destOrd="2" presId="urn:microsoft.com/office/officeart/2016/7/layout/VerticalSolidActionList"/>
    <dgm:cxn modelId="{3DDF19E4-0C0A-4933-A537-30645B93370B}" type="presOf" srcId="{732E4F39-56B1-4CA6-AF55-9CC57B543649}" destId="{C2D6BB83-74A4-4685-AF7C-0F3BAC622624}" srcOrd="0" destOrd="0" presId="urn:microsoft.com/office/officeart/2016/7/layout/VerticalSolidActionList"/>
    <dgm:cxn modelId="{C6945EF4-242F-4CFF-829A-935C3408EDCD}" srcId="{BC844FDF-112E-4B39-B290-D54AEA6360BF}" destId="{6608212D-E128-49D0-9607-B45E0AC712D0}" srcOrd="1" destOrd="0" parTransId="{612D1A6B-EBAF-431B-85AE-C8CD6DEFEEB1}" sibTransId="{7DCEF6C9-AC4F-404C-9A26-9D4AD68E3250}"/>
    <dgm:cxn modelId="{E6F47B4B-4DF7-4682-B097-3A442DBE43DF}" type="presParOf" srcId="{725F405A-F715-4D54-9105-59758290C181}" destId="{1C177EB4-F0E0-4888-82D9-B8ADE5902993}" srcOrd="0" destOrd="0" presId="urn:microsoft.com/office/officeart/2016/7/layout/VerticalSolidActionList"/>
    <dgm:cxn modelId="{A4855E99-1741-4567-8F51-552C28653C2E}" type="presParOf" srcId="{1C177EB4-F0E0-4888-82D9-B8ADE5902993}" destId="{8C18D71E-6158-4588-980C-86C41F8FBC6F}" srcOrd="0" destOrd="0" presId="urn:microsoft.com/office/officeart/2016/7/layout/VerticalSolidActionList"/>
    <dgm:cxn modelId="{37A782AA-2A35-4F2E-AC4B-B11BDBBD5BB9}" type="presParOf" srcId="{1C177EB4-F0E0-4888-82D9-B8ADE5902993}" destId="{495D2F68-030E-4CBE-A9C7-B965C876A03D}" srcOrd="1" destOrd="0" presId="urn:microsoft.com/office/officeart/2016/7/layout/VerticalSolidActionList"/>
    <dgm:cxn modelId="{3D949184-552C-46B0-BBA7-D267E966F0C0}" type="presParOf" srcId="{725F405A-F715-4D54-9105-59758290C181}" destId="{49DECE25-4C46-47B1-9A00-E6B152E383C7}" srcOrd="1" destOrd="0" presId="urn:microsoft.com/office/officeart/2016/7/layout/VerticalSolidActionList"/>
    <dgm:cxn modelId="{12FACA2F-59B0-4C2C-967B-B56C9458CA16}" type="presParOf" srcId="{725F405A-F715-4D54-9105-59758290C181}" destId="{FFD20DEA-D884-45EB-A5F9-23821DB396A0}" srcOrd="2" destOrd="0" presId="urn:microsoft.com/office/officeart/2016/7/layout/VerticalSolidActionList"/>
    <dgm:cxn modelId="{A12AF5EE-B37F-42C0-8EC4-D0E026C490C9}" type="presParOf" srcId="{FFD20DEA-D884-45EB-A5F9-23821DB396A0}" destId="{C2D6BB83-74A4-4685-AF7C-0F3BAC622624}" srcOrd="0" destOrd="0" presId="urn:microsoft.com/office/officeart/2016/7/layout/VerticalSolidActionList"/>
    <dgm:cxn modelId="{461F9D86-E238-4EF6-86B6-1C6FB2A6C0A5}" type="presParOf" srcId="{FFD20DEA-D884-45EB-A5F9-23821DB396A0}" destId="{55294FE4-58C3-4795-AA5F-20EB923CBB5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65716-B38D-47A2-BAA3-63EA8DC27C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BA94AD-3F48-426B-A7B9-2D9DA94B35EE}">
      <dgm:prSet/>
      <dgm:spPr/>
      <dgm:t>
        <a:bodyPr/>
        <a:lstStyle/>
        <a:p>
          <a:pPr>
            <a:lnSpc>
              <a:spcPct val="100000"/>
            </a:lnSpc>
          </a:pPr>
          <a:r>
            <a:rPr lang="en-IN" dirty="0"/>
            <a:t>3.</a:t>
          </a:r>
          <a:r>
            <a:rPr lang="en-IN" u="sng" dirty="0"/>
            <a:t>Removing Unnecessary Columns</a:t>
          </a:r>
          <a:r>
            <a:rPr lang="en-IN" dirty="0"/>
            <a:t> :</a:t>
          </a:r>
          <a:endParaRPr lang="en-US" dirty="0"/>
        </a:p>
      </dgm:t>
    </dgm:pt>
    <dgm:pt modelId="{670A74EC-3DBE-427B-AE7B-C5F918F18524}" type="parTrans" cxnId="{FA97D4AE-A627-46FB-A630-6CCD2BD3909A}">
      <dgm:prSet/>
      <dgm:spPr/>
      <dgm:t>
        <a:bodyPr/>
        <a:lstStyle/>
        <a:p>
          <a:endParaRPr lang="en-US"/>
        </a:p>
      </dgm:t>
    </dgm:pt>
    <dgm:pt modelId="{59CA8B6B-ECEE-49D8-933D-C4F13F46C054}" type="sibTrans" cxnId="{FA97D4AE-A627-46FB-A630-6CCD2BD3909A}">
      <dgm:prSet/>
      <dgm:spPr/>
      <dgm:t>
        <a:bodyPr/>
        <a:lstStyle/>
        <a:p>
          <a:endParaRPr lang="en-US"/>
        </a:p>
      </dgm:t>
    </dgm:pt>
    <dgm:pt modelId="{C74E692E-C268-4C79-A17B-78484164E42E}">
      <dgm:prSet/>
      <dgm:spPr/>
      <dgm:t>
        <a:bodyPr/>
        <a:lstStyle/>
        <a:p>
          <a:pPr>
            <a:lnSpc>
              <a:spcPct val="100000"/>
            </a:lnSpc>
          </a:pPr>
          <a:r>
            <a:rPr lang="en-IN"/>
            <a:t>After extracting City and State columns from Purchase Address Column, dropping the column from the dataset.</a:t>
          </a:r>
          <a:endParaRPr lang="en-US"/>
        </a:p>
      </dgm:t>
    </dgm:pt>
    <dgm:pt modelId="{8D673998-54C6-4AAA-A497-9BA6216F7167}" type="parTrans" cxnId="{F6D220C1-26E5-4344-AB25-58F3DC2F1F0A}">
      <dgm:prSet/>
      <dgm:spPr/>
      <dgm:t>
        <a:bodyPr/>
        <a:lstStyle/>
        <a:p>
          <a:endParaRPr lang="en-US"/>
        </a:p>
      </dgm:t>
    </dgm:pt>
    <dgm:pt modelId="{819AE7DA-1D5D-4F76-8FCD-3DC6FB024B6E}" type="sibTrans" cxnId="{F6D220C1-26E5-4344-AB25-58F3DC2F1F0A}">
      <dgm:prSet/>
      <dgm:spPr/>
      <dgm:t>
        <a:bodyPr/>
        <a:lstStyle/>
        <a:p>
          <a:endParaRPr lang="en-US"/>
        </a:p>
      </dgm:t>
    </dgm:pt>
    <dgm:pt modelId="{A9B6CD0F-A5C5-4C1F-B19A-3618E29728D9}">
      <dgm:prSet/>
      <dgm:spPr/>
      <dgm:t>
        <a:bodyPr/>
        <a:lstStyle/>
        <a:p>
          <a:pPr>
            <a:lnSpc>
              <a:spcPct val="100000"/>
            </a:lnSpc>
          </a:pPr>
          <a:r>
            <a:rPr lang="en-IN" u="sng"/>
            <a:t>Creating Tables using M Language</a:t>
          </a:r>
          <a:r>
            <a:rPr lang="en-IN"/>
            <a:t> :</a:t>
          </a:r>
          <a:endParaRPr lang="en-US"/>
        </a:p>
      </dgm:t>
    </dgm:pt>
    <dgm:pt modelId="{78A52819-BCF9-4339-8382-D561E928245B}" type="parTrans" cxnId="{BB61FB81-3133-4E56-A1A1-018BE83522C4}">
      <dgm:prSet/>
      <dgm:spPr/>
      <dgm:t>
        <a:bodyPr/>
        <a:lstStyle/>
        <a:p>
          <a:endParaRPr lang="en-US"/>
        </a:p>
      </dgm:t>
    </dgm:pt>
    <dgm:pt modelId="{B927AF0B-35CF-455D-BB9E-7B678DF75723}" type="sibTrans" cxnId="{BB61FB81-3133-4E56-A1A1-018BE83522C4}">
      <dgm:prSet/>
      <dgm:spPr/>
      <dgm:t>
        <a:bodyPr/>
        <a:lstStyle/>
        <a:p>
          <a:endParaRPr lang="en-US"/>
        </a:p>
      </dgm:t>
    </dgm:pt>
    <dgm:pt modelId="{0126FFED-9812-4882-BE40-717813543E07}">
      <dgm:prSet/>
      <dgm:spPr/>
      <dgm:t>
        <a:bodyPr/>
        <a:lstStyle/>
        <a:p>
          <a:pPr>
            <a:lnSpc>
              <a:spcPct val="100000"/>
            </a:lnSpc>
          </a:pPr>
          <a:r>
            <a:rPr lang="en-IN"/>
            <a:t>We have to create Cities, States and Dates Tables using Column from dataset for data modelling.</a:t>
          </a:r>
          <a:endParaRPr lang="en-US"/>
        </a:p>
      </dgm:t>
    </dgm:pt>
    <dgm:pt modelId="{181B7E8D-E0F5-4478-B978-0BF118DC0CF0}" type="parTrans" cxnId="{A695FAF8-5A4E-4694-A2C1-504EA64EF688}">
      <dgm:prSet/>
      <dgm:spPr/>
      <dgm:t>
        <a:bodyPr/>
        <a:lstStyle/>
        <a:p>
          <a:endParaRPr lang="en-US"/>
        </a:p>
      </dgm:t>
    </dgm:pt>
    <dgm:pt modelId="{E93494C6-2633-498A-B4DB-BE047813892F}" type="sibTrans" cxnId="{A695FAF8-5A4E-4694-A2C1-504EA64EF688}">
      <dgm:prSet/>
      <dgm:spPr/>
      <dgm:t>
        <a:bodyPr/>
        <a:lstStyle/>
        <a:p>
          <a:endParaRPr lang="en-US"/>
        </a:p>
      </dgm:t>
    </dgm:pt>
    <dgm:pt modelId="{A4620BCE-3924-42B2-BB6B-493F3BBB57D6}" type="pres">
      <dgm:prSet presAssocID="{49665716-B38D-47A2-BAA3-63EA8DC27CE7}" presName="root" presStyleCnt="0">
        <dgm:presLayoutVars>
          <dgm:dir/>
          <dgm:resizeHandles val="exact"/>
        </dgm:presLayoutVars>
      </dgm:prSet>
      <dgm:spPr/>
    </dgm:pt>
    <dgm:pt modelId="{59875A90-D59E-4B56-8AA8-53A52A9D5D71}" type="pres">
      <dgm:prSet presAssocID="{C7BA94AD-3F48-426B-A7B9-2D9DA94B35EE}" presName="compNode" presStyleCnt="0"/>
      <dgm:spPr/>
    </dgm:pt>
    <dgm:pt modelId="{BAC7E449-4307-4FEA-BF5E-A2310730EB62}" type="pres">
      <dgm:prSet presAssocID="{C7BA94AD-3F48-426B-A7B9-2D9DA94B35EE}" presName="bgRect" presStyleLbl="bgShp" presStyleIdx="0" presStyleCnt="2"/>
      <dgm:spPr/>
    </dgm:pt>
    <dgm:pt modelId="{8831CF3D-9420-4926-AF31-4D8D33F86AFD}" type="pres">
      <dgm:prSet presAssocID="{C7BA94AD-3F48-426B-A7B9-2D9DA94B35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E82B99BA-03A4-42C1-A2DA-D933E383C73D}" type="pres">
      <dgm:prSet presAssocID="{C7BA94AD-3F48-426B-A7B9-2D9DA94B35EE}" presName="spaceRect" presStyleCnt="0"/>
      <dgm:spPr/>
    </dgm:pt>
    <dgm:pt modelId="{452DE878-21EF-44A9-B06B-E79675EC365E}" type="pres">
      <dgm:prSet presAssocID="{C7BA94AD-3F48-426B-A7B9-2D9DA94B35EE}" presName="parTx" presStyleLbl="revTx" presStyleIdx="0" presStyleCnt="4">
        <dgm:presLayoutVars>
          <dgm:chMax val="0"/>
          <dgm:chPref val="0"/>
        </dgm:presLayoutVars>
      </dgm:prSet>
      <dgm:spPr/>
    </dgm:pt>
    <dgm:pt modelId="{D993388B-FD5F-45A1-9F0A-ADBD91E642F4}" type="pres">
      <dgm:prSet presAssocID="{C7BA94AD-3F48-426B-A7B9-2D9DA94B35EE}" presName="desTx" presStyleLbl="revTx" presStyleIdx="1" presStyleCnt="4">
        <dgm:presLayoutVars/>
      </dgm:prSet>
      <dgm:spPr/>
    </dgm:pt>
    <dgm:pt modelId="{BAA5104D-0101-40E0-87A2-9B3B448A7A7D}" type="pres">
      <dgm:prSet presAssocID="{59CA8B6B-ECEE-49D8-933D-C4F13F46C054}" presName="sibTrans" presStyleCnt="0"/>
      <dgm:spPr/>
    </dgm:pt>
    <dgm:pt modelId="{7ABB5687-5AD2-4845-96F1-DCF53C283B46}" type="pres">
      <dgm:prSet presAssocID="{A9B6CD0F-A5C5-4C1F-B19A-3618E29728D9}" presName="compNode" presStyleCnt="0"/>
      <dgm:spPr/>
    </dgm:pt>
    <dgm:pt modelId="{7B7DF481-DCD4-4706-B08E-0FF202C1AB97}" type="pres">
      <dgm:prSet presAssocID="{A9B6CD0F-A5C5-4C1F-B19A-3618E29728D9}" presName="bgRect" presStyleLbl="bgShp" presStyleIdx="1" presStyleCnt="2"/>
      <dgm:spPr/>
    </dgm:pt>
    <dgm:pt modelId="{D09A7A58-E173-430B-A46E-DEFEADDCFB6D}" type="pres">
      <dgm:prSet presAssocID="{A9B6CD0F-A5C5-4C1F-B19A-3618E29728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67481D1D-FBE9-4C4F-9275-7957288B4B00}" type="pres">
      <dgm:prSet presAssocID="{A9B6CD0F-A5C5-4C1F-B19A-3618E29728D9}" presName="spaceRect" presStyleCnt="0"/>
      <dgm:spPr/>
    </dgm:pt>
    <dgm:pt modelId="{66EAF874-A940-4436-A611-3C0E7B832070}" type="pres">
      <dgm:prSet presAssocID="{A9B6CD0F-A5C5-4C1F-B19A-3618E29728D9}" presName="parTx" presStyleLbl="revTx" presStyleIdx="2" presStyleCnt="4">
        <dgm:presLayoutVars>
          <dgm:chMax val="0"/>
          <dgm:chPref val="0"/>
        </dgm:presLayoutVars>
      </dgm:prSet>
      <dgm:spPr/>
    </dgm:pt>
    <dgm:pt modelId="{87DFFA32-B642-4D80-9D9E-8CFEE066AC02}" type="pres">
      <dgm:prSet presAssocID="{A9B6CD0F-A5C5-4C1F-B19A-3618E29728D9}" presName="desTx" presStyleLbl="revTx" presStyleIdx="3" presStyleCnt="4">
        <dgm:presLayoutVars/>
      </dgm:prSet>
      <dgm:spPr/>
    </dgm:pt>
  </dgm:ptLst>
  <dgm:cxnLst>
    <dgm:cxn modelId="{515C3D01-6CA9-4DDF-B60B-C491724201A5}" type="presOf" srcId="{49665716-B38D-47A2-BAA3-63EA8DC27CE7}" destId="{A4620BCE-3924-42B2-BB6B-493F3BBB57D6}" srcOrd="0" destOrd="0" presId="urn:microsoft.com/office/officeart/2018/2/layout/IconVerticalSolidList"/>
    <dgm:cxn modelId="{E9C9D007-17C7-4F28-B68F-218CC6F5EC51}" type="presOf" srcId="{C7BA94AD-3F48-426B-A7B9-2D9DA94B35EE}" destId="{452DE878-21EF-44A9-B06B-E79675EC365E}" srcOrd="0" destOrd="0" presId="urn:microsoft.com/office/officeart/2018/2/layout/IconVerticalSolidList"/>
    <dgm:cxn modelId="{AE551A11-3FB0-47C2-943F-77637A740A8E}" type="presOf" srcId="{A9B6CD0F-A5C5-4C1F-B19A-3618E29728D9}" destId="{66EAF874-A940-4436-A611-3C0E7B832070}" srcOrd="0" destOrd="0" presId="urn:microsoft.com/office/officeart/2018/2/layout/IconVerticalSolidList"/>
    <dgm:cxn modelId="{2017A524-899A-415D-AD49-A52B3DBA78FE}" type="presOf" srcId="{C74E692E-C268-4C79-A17B-78484164E42E}" destId="{D993388B-FD5F-45A1-9F0A-ADBD91E642F4}" srcOrd="0" destOrd="0" presId="urn:microsoft.com/office/officeart/2018/2/layout/IconVerticalSolidList"/>
    <dgm:cxn modelId="{BB61FB81-3133-4E56-A1A1-018BE83522C4}" srcId="{49665716-B38D-47A2-BAA3-63EA8DC27CE7}" destId="{A9B6CD0F-A5C5-4C1F-B19A-3618E29728D9}" srcOrd="1" destOrd="0" parTransId="{78A52819-BCF9-4339-8382-D561E928245B}" sibTransId="{B927AF0B-35CF-455D-BB9E-7B678DF75723}"/>
    <dgm:cxn modelId="{FA97D4AE-A627-46FB-A630-6CCD2BD3909A}" srcId="{49665716-B38D-47A2-BAA3-63EA8DC27CE7}" destId="{C7BA94AD-3F48-426B-A7B9-2D9DA94B35EE}" srcOrd="0" destOrd="0" parTransId="{670A74EC-3DBE-427B-AE7B-C5F918F18524}" sibTransId="{59CA8B6B-ECEE-49D8-933D-C4F13F46C054}"/>
    <dgm:cxn modelId="{F6D220C1-26E5-4344-AB25-58F3DC2F1F0A}" srcId="{C7BA94AD-3F48-426B-A7B9-2D9DA94B35EE}" destId="{C74E692E-C268-4C79-A17B-78484164E42E}" srcOrd="0" destOrd="0" parTransId="{8D673998-54C6-4AAA-A497-9BA6216F7167}" sibTransId="{819AE7DA-1D5D-4F76-8FCD-3DC6FB024B6E}"/>
    <dgm:cxn modelId="{12D080D9-B0AB-4F25-8F73-588F5A74C775}" type="presOf" srcId="{0126FFED-9812-4882-BE40-717813543E07}" destId="{87DFFA32-B642-4D80-9D9E-8CFEE066AC02}" srcOrd="0" destOrd="0" presId="urn:microsoft.com/office/officeart/2018/2/layout/IconVerticalSolidList"/>
    <dgm:cxn modelId="{A695FAF8-5A4E-4694-A2C1-504EA64EF688}" srcId="{A9B6CD0F-A5C5-4C1F-B19A-3618E29728D9}" destId="{0126FFED-9812-4882-BE40-717813543E07}" srcOrd="0" destOrd="0" parTransId="{181B7E8D-E0F5-4478-B978-0BF118DC0CF0}" sibTransId="{E93494C6-2633-498A-B4DB-BE047813892F}"/>
    <dgm:cxn modelId="{4C9711FB-DB9D-4240-ACE5-7D5AA8A52BBE}" type="presParOf" srcId="{A4620BCE-3924-42B2-BB6B-493F3BBB57D6}" destId="{59875A90-D59E-4B56-8AA8-53A52A9D5D71}" srcOrd="0" destOrd="0" presId="urn:microsoft.com/office/officeart/2018/2/layout/IconVerticalSolidList"/>
    <dgm:cxn modelId="{EC6D2404-2484-4928-BB59-07D8DF171AE8}" type="presParOf" srcId="{59875A90-D59E-4B56-8AA8-53A52A9D5D71}" destId="{BAC7E449-4307-4FEA-BF5E-A2310730EB62}" srcOrd="0" destOrd="0" presId="urn:microsoft.com/office/officeart/2018/2/layout/IconVerticalSolidList"/>
    <dgm:cxn modelId="{0F84969D-EEB0-4965-ACDD-ABEFB1143400}" type="presParOf" srcId="{59875A90-D59E-4B56-8AA8-53A52A9D5D71}" destId="{8831CF3D-9420-4926-AF31-4D8D33F86AFD}" srcOrd="1" destOrd="0" presId="urn:microsoft.com/office/officeart/2018/2/layout/IconVerticalSolidList"/>
    <dgm:cxn modelId="{E6B5C643-9244-4646-BB40-FEA1FF254978}" type="presParOf" srcId="{59875A90-D59E-4B56-8AA8-53A52A9D5D71}" destId="{E82B99BA-03A4-42C1-A2DA-D933E383C73D}" srcOrd="2" destOrd="0" presId="urn:microsoft.com/office/officeart/2018/2/layout/IconVerticalSolidList"/>
    <dgm:cxn modelId="{71C84DF3-94A3-4945-BC7C-E13CF90BE793}" type="presParOf" srcId="{59875A90-D59E-4B56-8AA8-53A52A9D5D71}" destId="{452DE878-21EF-44A9-B06B-E79675EC365E}" srcOrd="3" destOrd="0" presId="urn:microsoft.com/office/officeart/2018/2/layout/IconVerticalSolidList"/>
    <dgm:cxn modelId="{1481A9D3-83C0-4110-9D01-930351A6FACC}" type="presParOf" srcId="{59875A90-D59E-4B56-8AA8-53A52A9D5D71}" destId="{D993388B-FD5F-45A1-9F0A-ADBD91E642F4}" srcOrd="4" destOrd="0" presId="urn:microsoft.com/office/officeart/2018/2/layout/IconVerticalSolidList"/>
    <dgm:cxn modelId="{F5F5625C-D621-4560-B454-99CD2A34EB77}" type="presParOf" srcId="{A4620BCE-3924-42B2-BB6B-493F3BBB57D6}" destId="{BAA5104D-0101-40E0-87A2-9B3B448A7A7D}" srcOrd="1" destOrd="0" presId="urn:microsoft.com/office/officeart/2018/2/layout/IconVerticalSolidList"/>
    <dgm:cxn modelId="{61008AEB-B2B5-4840-B49A-E2C259732E2A}" type="presParOf" srcId="{A4620BCE-3924-42B2-BB6B-493F3BBB57D6}" destId="{7ABB5687-5AD2-4845-96F1-DCF53C283B46}" srcOrd="2" destOrd="0" presId="urn:microsoft.com/office/officeart/2018/2/layout/IconVerticalSolidList"/>
    <dgm:cxn modelId="{050C337E-C3C7-48AB-AD06-44DC9CA1C987}" type="presParOf" srcId="{7ABB5687-5AD2-4845-96F1-DCF53C283B46}" destId="{7B7DF481-DCD4-4706-B08E-0FF202C1AB97}" srcOrd="0" destOrd="0" presId="urn:microsoft.com/office/officeart/2018/2/layout/IconVerticalSolidList"/>
    <dgm:cxn modelId="{B4D0FC4B-6CBC-42D6-93B6-709EE0C9EDE6}" type="presParOf" srcId="{7ABB5687-5AD2-4845-96F1-DCF53C283B46}" destId="{D09A7A58-E173-430B-A46E-DEFEADDCFB6D}" srcOrd="1" destOrd="0" presId="urn:microsoft.com/office/officeart/2018/2/layout/IconVerticalSolidList"/>
    <dgm:cxn modelId="{6288F724-9E36-458A-B83C-65FC55AB2E47}" type="presParOf" srcId="{7ABB5687-5AD2-4845-96F1-DCF53C283B46}" destId="{67481D1D-FBE9-4C4F-9275-7957288B4B00}" srcOrd="2" destOrd="0" presId="urn:microsoft.com/office/officeart/2018/2/layout/IconVerticalSolidList"/>
    <dgm:cxn modelId="{1F1FE08A-19B7-4B16-9278-7256E1351645}" type="presParOf" srcId="{7ABB5687-5AD2-4845-96F1-DCF53C283B46}" destId="{66EAF874-A940-4436-A611-3C0E7B832070}" srcOrd="3" destOrd="0" presId="urn:microsoft.com/office/officeart/2018/2/layout/IconVerticalSolidList"/>
    <dgm:cxn modelId="{A01DC55A-BBC5-4FB0-A531-B0834A48B042}" type="presParOf" srcId="{7ABB5687-5AD2-4845-96F1-DCF53C283B46}" destId="{87DFFA32-B642-4D80-9D9E-8CFEE066AC02}"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418B1-152A-4651-9A6F-C4A5D680325E}">
      <dsp:nvSpPr>
        <dsp:cNvPr id="0" name=""/>
        <dsp:cNvSpPr/>
      </dsp:nvSpPr>
      <dsp:spPr>
        <a:xfrm>
          <a:off x="0" y="291930"/>
          <a:ext cx="8987404" cy="403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13136C-DBD0-4406-A243-0909B93EC30B}">
      <dsp:nvSpPr>
        <dsp:cNvPr id="0" name=""/>
        <dsp:cNvSpPr/>
      </dsp:nvSpPr>
      <dsp:spPr>
        <a:xfrm>
          <a:off x="449370" y="55770"/>
          <a:ext cx="6291182" cy="4723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en-IN" sz="1600" kern="1200"/>
            <a:t>About the Project</a:t>
          </a:r>
          <a:endParaRPr lang="en-US" sz="1600" kern="1200"/>
        </a:p>
      </dsp:txBody>
      <dsp:txXfrm>
        <a:off x="472427" y="78827"/>
        <a:ext cx="6245068" cy="426206"/>
      </dsp:txXfrm>
    </dsp:sp>
    <dsp:sp modelId="{8C82A1BA-EC4F-481D-AD61-A9CD33207F43}">
      <dsp:nvSpPr>
        <dsp:cNvPr id="0" name=""/>
        <dsp:cNvSpPr/>
      </dsp:nvSpPr>
      <dsp:spPr>
        <a:xfrm>
          <a:off x="0" y="1017690"/>
          <a:ext cx="8987404" cy="403200"/>
        </a:xfrm>
        <a:prstGeom prst="rect">
          <a:avLst/>
        </a:prstGeom>
        <a:solidFill>
          <a:schemeClr val="lt1">
            <a:alpha val="90000"/>
            <a:hueOff val="0"/>
            <a:satOff val="0"/>
            <a:lumOff val="0"/>
            <a:alphaOff val="0"/>
          </a:schemeClr>
        </a:solidFill>
        <a:ln w="9525" cap="rnd" cmpd="sng" algn="ctr">
          <a:solidFill>
            <a:schemeClr val="accent5">
              <a:hueOff val="1202033"/>
              <a:satOff val="-2441"/>
              <a:lumOff val="1569"/>
              <a:alphaOff val="0"/>
            </a:schemeClr>
          </a:solidFill>
          <a:prstDash val="solid"/>
        </a:ln>
        <a:effectLst/>
      </dsp:spPr>
      <dsp:style>
        <a:lnRef idx="1">
          <a:scrgbClr r="0" g="0" b="0"/>
        </a:lnRef>
        <a:fillRef idx="1">
          <a:scrgbClr r="0" g="0" b="0"/>
        </a:fillRef>
        <a:effectRef idx="0">
          <a:scrgbClr r="0" g="0" b="0"/>
        </a:effectRef>
        <a:fontRef idx="minor"/>
      </dsp:style>
    </dsp:sp>
    <dsp:sp modelId="{06030F87-7EF5-4EF7-AD45-F78074963E0F}">
      <dsp:nvSpPr>
        <dsp:cNvPr id="0" name=""/>
        <dsp:cNvSpPr/>
      </dsp:nvSpPr>
      <dsp:spPr>
        <a:xfrm>
          <a:off x="449370" y="781530"/>
          <a:ext cx="6291182" cy="472320"/>
        </a:xfrm>
        <a:prstGeom prst="roundRect">
          <a:avLst/>
        </a:prstGeom>
        <a:gradFill rotWithShape="0">
          <a:gsLst>
            <a:gs pos="0">
              <a:schemeClr val="accent5">
                <a:hueOff val="1202033"/>
                <a:satOff val="-2441"/>
                <a:lumOff val="1569"/>
                <a:alphaOff val="0"/>
                <a:tint val="96000"/>
                <a:lumMod val="104000"/>
              </a:schemeClr>
            </a:gs>
            <a:gs pos="100000">
              <a:schemeClr val="accent5">
                <a:hueOff val="1202033"/>
                <a:satOff val="-2441"/>
                <a:lumOff val="156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en-IN" sz="1600" kern="1200"/>
            <a:t>About the Data</a:t>
          </a:r>
          <a:endParaRPr lang="en-US" sz="1600" kern="1200"/>
        </a:p>
      </dsp:txBody>
      <dsp:txXfrm>
        <a:off x="472427" y="804587"/>
        <a:ext cx="6245068" cy="426206"/>
      </dsp:txXfrm>
    </dsp:sp>
    <dsp:sp modelId="{156F54D7-1E60-41B2-9C51-095785BB0960}">
      <dsp:nvSpPr>
        <dsp:cNvPr id="0" name=""/>
        <dsp:cNvSpPr/>
      </dsp:nvSpPr>
      <dsp:spPr>
        <a:xfrm>
          <a:off x="0" y="1743450"/>
          <a:ext cx="8987404" cy="403200"/>
        </a:xfrm>
        <a:prstGeom prst="rect">
          <a:avLst/>
        </a:prstGeom>
        <a:solidFill>
          <a:schemeClr val="lt1">
            <a:alpha val="90000"/>
            <a:hueOff val="0"/>
            <a:satOff val="0"/>
            <a:lumOff val="0"/>
            <a:alphaOff val="0"/>
          </a:schemeClr>
        </a:solidFill>
        <a:ln w="9525" cap="rnd" cmpd="sng" algn="ctr">
          <a:solidFill>
            <a:schemeClr val="accent5">
              <a:hueOff val="2404066"/>
              <a:satOff val="-4882"/>
              <a:lumOff val="3137"/>
              <a:alphaOff val="0"/>
            </a:schemeClr>
          </a:solidFill>
          <a:prstDash val="solid"/>
        </a:ln>
        <a:effectLst/>
      </dsp:spPr>
      <dsp:style>
        <a:lnRef idx="1">
          <a:scrgbClr r="0" g="0" b="0"/>
        </a:lnRef>
        <a:fillRef idx="1">
          <a:scrgbClr r="0" g="0" b="0"/>
        </a:fillRef>
        <a:effectRef idx="0">
          <a:scrgbClr r="0" g="0" b="0"/>
        </a:effectRef>
        <a:fontRef idx="minor"/>
      </dsp:style>
    </dsp:sp>
    <dsp:sp modelId="{48292928-CC4D-47D8-9A36-D6B29FB12CE1}">
      <dsp:nvSpPr>
        <dsp:cNvPr id="0" name=""/>
        <dsp:cNvSpPr/>
      </dsp:nvSpPr>
      <dsp:spPr>
        <a:xfrm>
          <a:off x="449370" y="1507290"/>
          <a:ext cx="6291182" cy="472320"/>
        </a:xfrm>
        <a:prstGeom prst="roundRect">
          <a:avLst/>
        </a:prstGeom>
        <a:gradFill rotWithShape="0">
          <a:gsLst>
            <a:gs pos="0">
              <a:schemeClr val="accent5">
                <a:hueOff val="2404066"/>
                <a:satOff val="-4882"/>
                <a:lumOff val="3137"/>
                <a:alphaOff val="0"/>
                <a:tint val="96000"/>
                <a:lumMod val="104000"/>
              </a:schemeClr>
            </a:gs>
            <a:gs pos="100000">
              <a:schemeClr val="accent5">
                <a:hueOff val="2404066"/>
                <a:satOff val="-4882"/>
                <a:lumOff val="313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en-IN" sz="1600" kern="1200"/>
            <a:t>Data Transformation and EDA</a:t>
          </a:r>
          <a:endParaRPr lang="en-US" sz="1600" kern="1200"/>
        </a:p>
      </dsp:txBody>
      <dsp:txXfrm>
        <a:off x="472427" y="1530347"/>
        <a:ext cx="6245068" cy="426206"/>
      </dsp:txXfrm>
    </dsp:sp>
    <dsp:sp modelId="{42656447-E255-49D6-982F-FDB2B02B7A84}">
      <dsp:nvSpPr>
        <dsp:cNvPr id="0" name=""/>
        <dsp:cNvSpPr/>
      </dsp:nvSpPr>
      <dsp:spPr>
        <a:xfrm>
          <a:off x="0" y="2469210"/>
          <a:ext cx="8987404" cy="403200"/>
        </a:xfrm>
        <a:prstGeom prst="rect">
          <a:avLst/>
        </a:prstGeom>
        <a:solidFill>
          <a:schemeClr val="lt1">
            <a:alpha val="90000"/>
            <a:hueOff val="0"/>
            <a:satOff val="0"/>
            <a:lumOff val="0"/>
            <a:alphaOff val="0"/>
          </a:schemeClr>
        </a:solidFill>
        <a:ln w="9525" cap="rnd" cmpd="sng" algn="ctr">
          <a:solidFill>
            <a:schemeClr val="accent5">
              <a:hueOff val="3606099"/>
              <a:satOff val="-7323"/>
              <a:lumOff val="4706"/>
              <a:alphaOff val="0"/>
            </a:schemeClr>
          </a:solidFill>
          <a:prstDash val="solid"/>
        </a:ln>
        <a:effectLst/>
      </dsp:spPr>
      <dsp:style>
        <a:lnRef idx="1">
          <a:scrgbClr r="0" g="0" b="0"/>
        </a:lnRef>
        <a:fillRef idx="1">
          <a:scrgbClr r="0" g="0" b="0"/>
        </a:fillRef>
        <a:effectRef idx="0">
          <a:scrgbClr r="0" g="0" b="0"/>
        </a:effectRef>
        <a:fontRef idx="minor"/>
      </dsp:style>
    </dsp:sp>
    <dsp:sp modelId="{A19F1E59-4C35-464E-936C-AFAC3C59F0A3}">
      <dsp:nvSpPr>
        <dsp:cNvPr id="0" name=""/>
        <dsp:cNvSpPr/>
      </dsp:nvSpPr>
      <dsp:spPr>
        <a:xfrm>
          <a:off x="449370" y="2233050"/>
          <a:ext cx="6291182" cy="472320"/>
        </a:xfrm>
        <a:prstGeom prst="roundRect">
          <a:avLst/>
        </a:prstGeom>
        <a:gradFill rotWithShape="0">
          <a:gsLst>
            <a:gs pos="0">
              <a:schemeClr val="accent5">
                <a:hueOff val="3606099"/>
                <a:satOff val="-7323"/>
                <a:lumOff val="4706"/>
                <a:alphaOff val="0"/>
                <a:tint val="96000"/>
                <a:lumMod val="104000"/>
              </a:schemeClr>
            </a:gs>
            <a:gs pos="100000">
              <a:schemeClr val="accent5">
                <a:hueOff val="3606099"/>
                <a:satOff val="-7323"/>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en-IN" sz="1600" kern="1200"/>
            <a:t>Visual Analytics and Key Insights</a:t>
          </a:r>
          <a:endParaRPr lang="en-US" sz="1600" kern="1200"/>
        </a:p>
      </dsp:txBody>
      <dsp:txXfrm>
        <a:off x="472427" y="2256107"/>
        <a:ext cx="6245068" cy="426206"/>
      </dsp:txXfrm>
    </dsp:sp>
    <dsp:sp modelId="{09D63334-98CD-48E5-BFF8-DB303F1C5BEF}">
      <dsp:nvSpPr>
        <dsp:cNvPr id="0" name=""/>
        <dsp:cNvSpPr/>
      </dsp:nvSpPr>
      <dsp:spPr>
        <a:xfrm>
          <a:off x="0" y="3194970"/>
          <a:ext cx="8987404" cy="403200"/>
        </a:xfrm>
        <a:prstGeom prst="rect">
          <a:avLst/>
        </a:prstGeom>
        <a:solidFill>
          <a:schemeClr val="lt1">
            <a:alpha val="90000"/>
            <a:hueOff val="0"/>
            <a:satOff val="0"/>
            <a:lumOff val="0"/>
            <a:alphaOff val="0"/>
          </a:schemeClr>
        </a:solidFill>
        <a:ln w="9525" cap="rnd" cmpd="sng" algn="ctr">
          <a:solidFill>
            <a:schemeClr val="accent5">
              <a:hueOff val="4808133"/>
              <a:satOff val="-9764"/>
              <a:lumOff val="6275"/>
              <a:alphaOff val="0"/>
            </a:schemeClr>
          </a:solidFill>
          <a:prstDash val="solid"/>
        </a:ln>
        <a:effectLst/>
      </dsp:spPr>
      <dsp:style>
        <a:lnRef idx="1">
          <a:scrgbClr r="0" g="0" b="0"/>
        </a:lnRef>
        <a:fillRef idx="1">
          <a:scrgbClr r="0" g="0" b="0"/>
        </a:fillRef>
        <a:effectRef idx="0">
          <a:scrgbClr r="0" g="0" b="0"/>
        </a:effectRef>
        <a:fontRef idx="minor"/>
      </dsp:style>
    </dsp:sp>
    <dsp:sp modelId="{C4148224-094E-494D-B366-91686014E167}">
      <dsp:nvSpPr>
        <dsp:cNvPr id="0" name=""/>
        <dsp:cNvSpPr/>
      </dsp:nvSpPr>
      <dsp:spPr>
        <a:xfrm>
          <a:off x="449370" y="2958810"/>
          <a:ext cx="6291182" cy="472320"/>
        </a:xfrm>
        <a:prstGeom prst="roundRect">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en-IN" sz="1600" kern="1200"/>
            <a:t>Dashboards</a:t>
          </a:r>
          <a:endParaRPr lang="en-US" sz="1600" kern="1200"/>
        </a:p>
      </dsp:txBody>
      <dsp:txXfrm>
        <a:off x="472427" y="2981867"/>
        <a:ext cx="6245068"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D2F68-030E-4CBE-A9C7-B965C876A03D}">
      <dsp:nvSpPr>
        <dsp:cNvPr id="0" name=""/>
        <dsp:cNvSpPr/>
      </dsp:nvSpPr>
      <dsp:spPr>
        <a:xfrm>
          <a:off x="1864778" y="346"/>
          <a:ext cx="7459112" cy="191271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28" tIns="485829" rIns="144728" bIns="485829" numCol="1" spcCol="1270" anchor="t" anchorCtr="0">
          <a:noAutofit/>
        </a:bodyPr>
        <a:lstStyle/>
        <a:p>
          <a:pPr marL="0" lvl="0" indent="0" algn="l" defTabSz="889000">
            <a:lnSpc>
              <a:spcPct val="90000"/>
            </a:lnSpc>
            <a:spcBef>
              <a:spcPct val="0"/>
            </a:spcBef>
            <a:spcAft>
              <a:spcPct val="35000"/>
            </a:spcAft>
            <a:buNone/>
          </a:pPr>
          <a:r>
            <a:rPr lang="en-US" sz="2000" kern="1200"/>
            <a:t>Handling Null values :</a:t>
          </a:r>
          <a:endParaRPr lang="en-US" sz="2000" kern="1200" dirty="0"/>
        </a:p>
        <a:p>
          <a:pPr marL="171450" lvl="1" indent="-171450" algn="l" defTabSz="711200">
            <a:lnSpc>
              <a:spcPct val="90000"/>
            </a:lnSpc>
            <a:spcBef>
              <a:spcPct val="0"/>
            </a:spcBef>
            <a:spcAft>
              <a:spcPct val="15000"/>
            </a:spcAft>
            <a:buChar char="•"/>
          </a:pPr>
          <a:r>
            <a:rPr lang="en-US" sz="1600" kern="1200"/>
            <a:t>There are some rows which are having only null values, so dropping those rows from the dataset.</a:t>
          </a:r>
          <a:endParaRPr lang="en-US" sz="1600" kern="1200" dirty="0"/>
        </a:p>
      </dsp:txBody>
      <dsp:txXfrm>
        <a:off x="1864778" y="346"/>
        <a:ext cx="7459112" cy="1912710"/>
      </dsp:txXfrm>
    </dsp:sp>
    <dsp:sp modelId="{8C18D71E-6158-4588-980C-86C41F8FBC6F}">
      <dsp:nvSpPr>
        <dsp:cNvPr id="0" name=""/>
        <dsp:cNvSpPr/>
      </dsp:nvSpPr>
      <dsp:spPr>
        <a:xfrm>
          <a:off x="0" y="346"/>
          <a:ext cx="1864778" cy="191271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8678" tIns="188933" rIns="98678" bIns="188933" numCol="1" spcCol="1270" anchor="ctr" anchorCtr="0">
          <a:noAutofit/>
        </a:bodyPr>
        <a:lstStyle/>
        <a:p>
          <a:pPr marL="0" lvl="0" indent="0" algn="ctr" defTabSz="1244600">
            <a:lnSpc>
              <a:spcPct val="90000"/>
            </a:lnSpc>
            <a:spcBef>
              <a:spcPct val="0"/>
            </a:spcBef>
            <a:spcAft>
              <a:spcPct val="35000"/>
            </a:spcAft>
            <a:buNone/>
          </a:pPr>
          <a:r>
            <a:rPr lang="en-US" sz="2800" kern="1200"/>
            <a:t>Handling</a:t>
          </a:r>
        </a:p>
      </dsp:txBody>
      <dsp:txXfrm>
        <a:off x="0" y="346"/>
        <a:ext cx="1864778" cy="1912710"/>
      </dsp:txXfrm>
    </dsp:sp>
    <dsp:sp modelId="{55294FE4-58C3-4795-AA5F-20EB923CBB53}">
      <dsp:nvSpPr>
        <dsp:cNvPr id="0" name=""/>
        <dsp:cNvSpPr/>
      </dsp:nvSpPr>
      <dsp:spPr>
        <a:xfrm>
          <a:off x="1864778" y="2027819"/>
          <a:ext cx="7459112" cy="1912710"/>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28" tIns="485829" rIns="144728" bIns="485829" numCol="1" spcCol="1270" anchor="t" anchorCtr="0">
          <a:noAutofit/>
        </a:bodyPr>
        <a:lstStyle/>
        <a:p>
          <a:pPr marL="0" lvl="0" indent="0" algn="l" defTabSz="889000">
            <a:lnSpc>
              <a:spcPct val="90000"/>
            </a:lnSpc>
            <a:spcBef>
              <a:spcPct val="0"/>
            </a:spcBef>
            <a:spcAft>
              <a:spcPct val="35000"/>
            </a:spcAft>
            <a:buNone/>
          </a:pPr>
          <a:r>
            <a:rPr lang="en-US" sz="2000" kern="1200"/>
            <a:t>Deriving Columns :</a:t>
          </a:r>
          <a:endParaRPr lang="en-US" sz="2000" kern="1200" dirty="0"/>
        </a:p>
        <a:p>
          <a:pPr marL="171450" lvl="1" indent="-171450" algn="l" defTabSz="711200">
            <a:lnSpc>
              <a:spcPct val="90000"/>
            </a:lnSpc>
            <a:spcBef>
              <a:spcPct val="0"/>
            </a:spcBef>
            <a:spcAft>
              <a:spcPct val="15000"/>
            </a:spcAft>
            <a:buChar char="•"/>
          </a:pPr>
          <a:r>
            <a:rPr lang="en-US" sz="1600" kern="1200"/>
            <a:t>City and State columns were derived from Purchase Address column.</a:t>
          </a:r>
          <a:endParaRPr lang="en-US" sz="1600" kern="1200" dirty="0"/>
        </a:p>
        <a:p>
          <a:pPr marL="171450" lvl="1" indent="-171450" algn="l" defTabSz="711200">
            <a:lnSpc>
              <a:spcPct val="90000"/>
            </a:lnSpc>
            <a:spcBef>
              <a:spcPct val="0"/>
            </a:spcBef>
            <a:spcAft>
              <a:spcPct val="15000"/>
            </a:spcAft>
            <a:buChar char="•"/>
          </a:pPr>
          <a:r>
            <a:rPr lang="en-US" sz="1600" kern="1200"/>
            <a:t>Category column was created based on the name of the Product in Product Column</a:t>
          </a:r>
          <a:endParaRPr lang="en-US" sz="1600" kern="1200" dirty="0"/>
        </a:p>
      </dsp:txBody>
      <dsp:txXfrm>
        <a:off x="1864778" y="2027819"/>
        <a:ext cx="7459112" cy="1912710"/>
      </dsp:txXfrm>
    </dsp:sp>
    <dsp:sp modelId="{C2D6BB83-74A4-4685-AF7C-0F3BAC622624}">
      <dsp:nvSpPr>
        <dsp:cNvPr id="0" name=""/>
        <dsp:cNvSpPr/>
      </dsp:nvSpPr>
      <dsp:spPr>
        <a:xfrm>
          <a:off x="0" y="2027819"/>
          <a:ext cx="1864778" cy="1912710"/>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8678" tIns="188933" rIns="98678" bIns="188933" numCol="1" spcCol="1270" anchor="ctr" anchorCtr="0">
          <a:noAutofit/>
        </a:bodyPr>
        <a:lstStyle/>
        <a:p>
          <a:pPr marL="0" lvl="0" indent="0" algn="ctr" defTabSz="1244600">
            <a:lnSpc>
              <a:spcPct val="90000"/>
            </a:lnSpc>
            <a:spcBef>
              <a:spcPct val="0"/>
            </a:spcBef>
            <a:spcAft>
              <a:spcPct val="35000"/>
            </a:spcAft>
            <a:buNone/>
          </a:pPr>
          <a:r>
            <a:rPr lang="en-US" sz="2800" kern="1200"/>
            <a:t>Deriving</a:t>
          </a:r>
        </a:p>
      </dsp:txBody>
      <dsp:txXfrm>
        <a:off x="0" y="2027819"/>
        <a:ext cx="1864778" cy="1912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E449-4307-4FEA-BF5E-A2310730EB62}">
      <dsp:nvSpPr>
        <dsp:cNvPr id="0" name=""/>
        <dsp:cNvSpPr/>
      </dsp:nvSpPr>
      <dsp:spPr>
        <a:xfrm>
          <a:off x="0" y="425116"/>
          <a:ext cx="10445479" cy="784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1CF3D-9420-4926-AF31-4D8D33F86AFD}">
      <dsp:nvSpPr>
        <dsp:cNvPr id="0" name=""/>
        <dsp:cNvSpPr/>
      </dsp:nvSpPr>
      <dsp:spPr>
        <a:xfrm>
          <a:off x="237411" y="601703"/>
          <a:ext cx="431656" cy="431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DE878-21EF-44A9-B06B-E79675EC365E}">
      <dsp:nvSpPr>
        <dsp:cNvPr id="0" name=""/>
        <dsp:cNvSpPr/>
      </dsp:nvSpPr>
      <dsp:spPr>
        <a:xfrm>
          <a:off x="906478" y="425116"/>
          <a:ext cx="4700465"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61" tIns="83061" rIns="83061" bIns="83061" numCol="1" spcCol="1270" anchor="ctr" anchorCtr="0">
          <a:noAutofit/>
        </a:bodyPr>
        <a:lstStyle/>
        <a:p>
          <a:pPr marL="0" lvl="0" indent="0" algn="l" defTabSz="889000">
            <a:lnSpc>
              <a:spcPct val="100000"/>
            </a:lnSpc>
            <a:spcBef>
              <a:spcPct val="0"/>
            </a:spcBef>
            <a:spcAft>
              <a:spcPct val="35000"/>
            </a:spcAft>
            <a:buNone/>
          </a:pPr>
          <a:r>
            <a:rPr lang="en-IN" sz="2000" kern="1200" dirty="0"/>
            <a:t>3.</a:t>
          </a:r>
          <a:r>
            <a:rPr lang="en-IN" sz="2000" u="sng" kern="1200" dirty="0"/>
            <a:t>Removing Unnecessary Columns</a:t>
          </a:r>
          <a:r>
            <a:rPr lang="en-IN" sz="2000" kern="1200" dirty="0"/>
            <a:t> :</a:t>
          </a:r>
          <a:endParaRPr lang="en-US" sz="2000" kern="1200" dirty="0"/>
        </a:p>
      </dsp:txBody>
      <dsp:txXfrm>
        <a:off x="906478" y="425116"/>
        <a:ext cx="4700465" cy="784830"/>
      </dsp:txXfrm>
    </dsp:sp>
    <dsp:sp modelId="{D993388B-FD5F-45A1-9F0A-ADBD91E642F4}">
      <dsp:nvSpPr>
        <dsp:cNvPr id="0" name=""/>
        <dsp:cNvSpPr/>
      </dsp:nvSpPr>
      <dsp:spPr>
        <a:xfrm>
          <a:off x="5606944" y="425116"/>
          <a:ext cx="4838534"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61" tIns="83061" rIns="83061" bIns="83061" numCol="1" spcCol="1270" anchor="ctr" anchorCtr="0">
          <a:noAutofit/>
        </a:bodyPr>
        <a:lstStyle/>
        <a:p>
          <a:pPr marL="0" lvl="0" indent="0" algn="l" defTabSz="577850">
            <a:lnSpc>
              <a:spcPct val="100000"/>
            </a:lnSpc>
            <a:spcBef>
              <a:spcPct val="0"/>
            </a:spcBef>
            <a:spcAft>
              <a:spcPct val="35000"/>
            </a:spcAft>
            <a:buNone/>
          </a:pPr>
          <a:r>
            <a:rPr lang="en-IN" sz="1300" kern="1200"/>
            <a:t>After extracting City and State columns from Purchase Address Column, dropping the column from the dataset.</a:t>
          </a:r>
          <a:endParaRPr lang="en-US" sz="1300" kern="1200"/>
        </a:p>
      </dsp:txBody>
      <dsp:txXfrm>
        <a:off x="5606944" y="425116"/>
        <a:ext cx="4838534" cy="784830"/>
      </dsp:txXfrm>
    </dsp:sp>
    <dsp:sp modelId="{7B7DF481-DCD4-4706-B08E-0FF202C1AB97}">
      <dsp:nvSpPr>
        <dsp:cNvPr id="0" name=""/>
        <dsp:cNvSpPr/>
      </dsp:nvSpPr>
      <dsp:spPr>
        <a:xfrm>
          <a:off x="0" y="1406154"/>
          <a:ext cx="10445479" cy="784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A7A58-E173-430B-A46E-DEFEADDCFB6D}">
      <dsp:nvSpPr>
        <dsp:cNvPr id="0" name=""/>
        <dsp:cNvSpPr/>
      </dsp:nvSpPr>
      <dsp:spPr>
        <a:xfrm>
          <a:off x="237411" y="1582741"/>
          <a:ext cx="431656" cy="431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AF874-A940-4436-A611-3C0E7B832070}">
      <dsp:nvSpPr>
        <dsp:cNvPr id="0" name=""/>
        <dsp:cNvSpPr/>
      </dsp:nvSpPr>
      <dsp:spPr>
        <a:xfrm>
          <a:off x="906478" y="1406154"/>
          <a:ext cx="4700465"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61" tIns="83061" rIns="83061" bIns="83061" numCol="1" spcCol="1270" anchor="ctr" anchorCtr="0">
          <a:noAutofit/>
        </a:bodyPr>
        <a:lstStyle/>
        <a:p>
          <a:pPr marL="0" lvl="0" indent="0" algn="l" defTabSz="889000">
            <a:lnSpc>
              <a:spcPct val="100000"/>
            </a:lnSpc>
            <a:spcBef>
              <a:spcPct val="0"/>
            </a:spcBef>
            <a:spcAft>
              <a:spcPct val="35000"/>
            </a:spcAft>
            <a:buNone/>
          </a:pPr>
          <a:r>
            <a:rPr lang="en-IN" sz="2000" u="sng" kern="1200"/>
            <a:t>Creating Tables using M Language</a:t>
          </a:r>
          <a:r>
            <a:rPr lang="en-IN" sz="2000" kern="1200"/>
            <a:t> :</a:t>
          </a:r>
          <a:endParaRPr lang="en-US" sz="2000" kern="1200"/>
        </a:p>
      </dsp:txBody>
      <dsp:txXfrm>
        <a:off x="906478" y="1406154"/>
        <a:ext cx="4700465" cy="784830"/>
      </dsp:txXfrm>
    </dsp:sp>
    <dsp:sp modelId="{87DFFA32-B642-4D80-9D9E-8CFEE066AC02}">
      <dsp:nvSpPr>
        <dsp:cNvPr id="0" name=""/>
        <dsp:cNvSpPr/>
      </dsp:nvSpPr>
      <dsp:spPr>
        <a:xfrm>
          <a:off x="5606944" y="1406154"/>
          <a:ext cx="4838534" cy="784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61" tIns="83061" rIns="83061" bIns="83061" numCol="1" spcCol="1270" anchor="ctr" anchorCtr="0">
          <a:noAutofit/>
        </a:bodyPr>
        <a:lstStyle/>
        <a:p>
          <a:pPr marL="0" lvl="0" indent="0" algn="l" defTabSz="577850">
            <a:lnSpc>
              <a:spcPct val="100000"/>
            </a:lnSpc>
            <a:spcBef>
              <a:spcPct val="0"/>
            </a:spcBef>
            <a:spcAft>
              <a:spcPct val="35000"/>
            </a:spcAft>
            <a:buNone/>
          </a:pPr>
          <a:r>
            <a:rPr lang="en-IN" sz="1300" kern="1200"/>
            <a:t>We have to create Cities, States and Dates Tables using Column from dataset for data modelling.</a:t>
          </a:r>
          <a:endParaRPr lang="en-US" sz="1300" kern="1200"/>
        </a:p>
      </dsp:txBody>
      <dsp:txXfrm>
        <a:off x="5606944" y="1406154"/>
        <a:ext cx="4838534" cy="7848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2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8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071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795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703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78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023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217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4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60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14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26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85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267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50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10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920979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C3CD9-2DF0-4ECD-889C-B3C889F916C3}"/>
              </a:ext>
            </a:extLst>
          </p:cNvPr>
          <p:cNvSpPr>
            <a:spLocks noGrp="1"/>
          </p:cNvSpPr>
          <p:nvPr>
            <p:ph type="ctrTitle"/>
          </p:nvPr>
        </p:nvSpPr>
        <p:spPr>
          <a:xfrm>
            <a:off x="1742873" y="782782"/>
            <a:ext cx="9008254" cy="3410475"/>
          </a:xfrm>
        </p:spPr>
        <p:txBody>
          <a:bodyPr anchor="ctr">
            <a:normAutofit/>
          </a:bodyPr>
          <a:lstStyle/>
          <a:p>
            <a:pPr algn="ctr">
              <a:lnSpc>
                <a:spcPct val="90000"/>
              </a:lnSpc>
            </a:pPr>
            <a:r>
              <a:rPr lang="en-IN" sz="4700" b="1" u="sng" dirty="0"/>
              <a:t>Amazon Sales and Revenue Analysis</a:t>
            </a:r>
            <a:br>
              <a:rPr lang="en-IN" sz="4700" b="1" u="sng" dirty="0"/>
            </a:br>
            <a:br>
              <a:rPr lang="en-IN" sz="4700" b="1" u="sng"/>
            </a:br>
            <a:br>
              <a:rPr lang="en-IN" sz="4700" dirty="0"/>
            </a:br>
            <a:endParaRPr lang="en-IN" sz="4700" b="1" u="sng" dirty="0"/>
          </a:p>
        </p:txBody>
      </p:sp>
      <p:sp>
        <p:nvSpPr>
          <p:cNvPr id="105" name="Rectangle 104">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FDC2BB-AE48-42E7-93BD-95AF6085F12C}"/>
              </a:ext>
            </a:extLst>
          </p:cNvPr>
          <p:cNvSpPr>
            <a:spLocks noGrp="1"/>
          </p:cNvSpPr>
          <p:nvPr>
            <p:ph type="subTitle" idx="1"/>
          </p:nvPr>
        </p:nvSpPr>
        <p:spPr>
          <a:xfrm>
            <a:off x="1794165" y="4709627"/>
            <a:ext cx="8956962" cy="1126283"/>
          </a:xfrm>
        </p:spPr>
        <p:txBody>
          <a:bodyPr anchor="ctr">
            <a:normAutofit/>
          </a:bodyPr>
          <a:lstStyle/>
          <a:p>
            <a:pPr algn="ctr"/>
            <a:r>
              <a:rPr lang="en-IN" b="1" dirty="0">
                <a:solidFill>
                  <a:schemeClr val="bg1"/>
                </a:solidFill>
              </a:rPr>
              <a:t>Rashmi Dubey</a:t>
            </a:r>
          </a:p>
        </p:txBody>
      </p:sp>
      <p:sp>
        <p:nvSpPr>
          <p:cNvPr id="107"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18200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8" name="Group 6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2" name="Rectangle 8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6" name="Rectangle 85">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4" y="2133600"/>
            <a:ext cx="6574535"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California state is biggest market which generates revenue of $13.7M which is 40% of total revenue.</a:t>
            </a:r>
          </a:p>
        </p:txBody>
      </p:sp>
      <p:pic>
        <p:nvPicPr>
          <p:cNvPr id="40" name="Picture 39">
            <a:extLst>
              <a:ext uri="{FF2B5EF4-FFF2-40B4-BE49-F238E27FC236}">
                <a16:creationId xmlns:a16="http://schemas.microsoft.com/office/drawing/2014/main" id="{B27C7774-F266-47AA-9D9E-A3766D49751E}"/>
              </a:ext>
            </a:extLst>
          </p:cNvPr>
          <p:cNvPicPr/>
          <p:nvPr/>
        </p:nvPicPr>
        <p:blipFill>
          <a:blip r:embed="rId2"/>
          <a:stretch>
            <a:fillRect/>
          </a:stretch>
        </p:blipFill>
        <p:spPr>
          <a:xfrm>
            <a:off x="7562088" y="1986172"/>
            <a:ext cx="3981455" cy="2565615"/>
          </a:xfrm>
          <a:prstGeom prst="rect">
            <a:avLst/>
          </a:prstGeom>
        </p:spPr>
      </p:pic>
      <p:sp>
        <p:nvSpPr>
          <p:cNvPr id="90"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5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7" name="Group 10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1" name="Rectangle 12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5" name="Rectangle 12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4" y="2133600"/>
            <a:ext cx="6574535"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San Francisco, Los Angeles and New York City are top 3 cities which generates $18.5M revenue which is 54% of total revenue of $34.5M.</a:t>
            </a:r>
          </a:p>
        </p:txBody>
      </p:sp>
      <p:pic>
        <p:nvPicPr>
          <p:cNvPr id="38" name="Picture 37">
            <a:extLst>
              <a:ext uri="{FF2B5EF4-FFF2-40B4-BE49-F238E27FC236}">
                <a16:creationId xmlns:a16="http://schemas.microsoft.com/office/drawing/2014/main" id="{CDE8A244-461F-4B9A-BF95-060D29850A0D}"/>
              </a:ext>
            </a:extLst>
          </p:cNvPr>
          <p:cNvPicPr/>
          <p:nvPr/>
        </p:nvPicPr>
        <p:blipFill>
          <a:blip r:embed="rId2"/>
          <a:stretch>
            <a:fillRect/>
          </a:stretch>
        </p:blipFill>
        <p:spPr>
          <a:xfrm>
            <a:off x="7562088" y="2482642"/>
            <a:ext cx="3981455" cy="1572674"/>
          </a:xfrm>
          <a:prstGeom prst="rect">
            <a:avLst/>
          </a:prstGeom>
        </p:spPr>
      </p:pic>
      <p:sp>
        <p:nvSpPr>
          <p:cNvPr id="12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31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7" name="Group 10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1" name="Rectangle 12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5" name="Rectangle 12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4" y="2133600"/>
            <a:ext cx="6574535"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Laptop, Phone and Monitor are top 3 revenue generating Product Categories and generates $27.6M revenue which is almost 80% of total revenue.</a:t>
            </a:r>
          </a:p>
        </p:txBody>
      </p:sp>
      <p:pic>
        <p:nvPicPr>
          <p:cNvPr id="38" name="Picture 37">
            <a:extLst>
              <a:ext uri="{FF2B5EF4-FFF2-40B4-BE49-F238E27FC236}">
                <a16:creationId xmlns:a16="http://schemas.microsoft.com/office/drawing/2014/main" id="{8DAA0DFC-206E-4350-937A-8569665EE432}"/>
              </a:ext>
            </a:extLst>
          </p:cNvPr>
          <p:cNvPicPr/>
          <p:nvPr/>
        </p:nvPicPr>
        <p:blipFill>
          <a:blip r:embed="rId2"/>
          <a:stretch>
            <a:fillRect/>
          </a:stretch>
        </p:blipFill>
        <p:spPr>
          <a:xfrm>
            <a:off x="7562088" y="2062775"/>
            <a:ext cx="3981455" cy="2412408"/>
          </a:xfrm>
          <a:prstGeom prst="rect">
            <a:avLst/>
          </a:prstGeom>
        </p:spPr>
      </p:pic>
      <p:sp>
        <p:nvSpPr>
          <p:cNvPr id="12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41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7" name="Group 10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1" name="Rectangle 12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5" name="Rectangle 124">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5" y="2133600"/>
            <a:ext cx="5122652"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January, February,  August and September are months which generates least revenue and too much below the average monthly revenue of $2.9M.</a:t>
            </a:r>
          </a:p>
        </p:txBody>
      </p:sp>
      <p:pic>
        <p:nvPicPr>
          <p:cNvPr id="40" name="Picture 39">
            <a:extLst>
              <a:ext uri="{FF2B5EF4-FFF2-40B4-BE49-F238E27FC236}">
                <a16:creationId xmlns:a16="http://schemas.microsoft.com/office/drawing/2014/main" id="{FCE032EF-33DB-49C3-AA2A-D27A7B0060FB}"/>
              </a:ext>
            </a:extLst>
          </p:cNvPr>
          <p:cNvPicPr/>
          <p:nvPr/>
        </p:nvPicPr>
        <p:blipFill>
          <a:blip r:embed="rId2"/>
          <a:stretch>
            <a:fillRect/>
          </a:stretch>
        </p:blipFill>
        <p:spPr>
          <a:xfrm>
            <a:off x="6091916" y="2280872"/>
            <a:ext cx="5451627" cy="1976215"/>
          </a:xfrm>
          <a:prstGeom prst="rect">
            <a:avLst/>
          </a:prstGeom>
        </p:spPr>
      </p:pic>
      <p:sp>
        <p:nvSpPr>
          <p:cNvPr id="129"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4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493EA-686E-4717-99D4-06C75D94AB54}"/>
              </a:ext>
            </a:extLst>
          </p:cNvPr>
          <p:cNvSpPr>
            <a:spLocks noGrp="1"/>
          </p:cNvSpPr>
          <p:nvPr>
            <p:ph type="title"/>
          </p:nvPr>
        </p:nvSpPr>
        <p:spPr>
          <a:xfrm>
            <a:off x="649224" y="645106"/>
            <a:ext cx="5122652" cy="1259894"/>
          </a:xfrm>
        </p:spPr>
        <p:txBody>
          <a:bodyPr>
            <a:normAutofit/>
          </a:bodyPr>
          <a:lstStyle/>
          <a:p>
            <a:r>
              <a:rPr lang="en-IN" u="sng"/>
              <a:t>Dashboards</a:t>
            </a:r>
          </a:p>
        </p:txBody>
      </p:sp>
      <p:sp>
        <p:nvSpPr>
          <p:cNvPr id="14" name="Rectangle 13">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F18E0E8-7D6A-4B1B-97EC-AA25FCF616EA}"/>
              </a:ext>
            </a:extLst>
          </p:cNvPr>
          <p:cNvPicPr/>
          <p:nvPr/>
        </p:nvPicPr>
        <p:blipFill>
          <a:blip r:embed="rId2"/>
          <a:stretch>
            <a:fillRect/>
          </a:stretch>
        </p:blipFill>
        <p:spPr>
          <a:xfrm>
            <a:off x="1504379" y="1365813"/>
            <a:ext cx="9445272" cy="5116010"/>
          </a:xfrm>
          <a:prstGeom prst="rect">
            <a:avLst/>
          </a:prstGeom>
        </p:spPr>
      </p:pic>
    </p:spTree>
    <p:extLst>
      <p:ext uri="{BB962C8B-B14F-4D97-AF65-F5344CB8AC3E}">
        <p14:creationId xmlns:p14="http://schemas.microsoft.com/office/powerpoint/2010/main" val="5637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55F051-97DE-49FF-BB21-0EDA63C24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1612B4-AD89-404E-AE2A-48CCF1FE0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E4E94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37CD9A-13CA-4B16-950C-A5965C1F3859}"/>
              </a:ext>
            </a:extLst>
          </p:cNvPr>
          <p:cNvPicPr/>
          <p:nvPr/>
        </p:nvPicPr>
        <p:blipFill rotWithShape="1">
          <a:blip r:embed="rId2"/>
          <a:srcRect r="1" b="7953"/>
          <a:stretch/>
        </p:blipFill>
        <p:spPr>
          <a:xfrm>
            <a:off x="643467" y="898110"/>
            <a:ext cx="10905066" cy="5571066"/>
          </a:xfrm>
          <a:prstGeom prst="rect">
            <a:avLst/>
          </a:prstGeom>
        </p:spPr>
      </p:pic>
    </p:spTree>
    <p:extLst>
      <p:ext uri="{BB962C8B-B14F-4D97-AF65-F5344CB8AC3E}">
        <p14:creationId xmlns:p14="http://schemas.microsoft.com/office/powerpoint/2010/main" val="15872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3" name="Rectangle 82">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6"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7"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8"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9"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0"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1"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2"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3"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4"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5"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6"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7"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4" name="Title 3">
            <a:extLst>
              <a:ext uri="{FF2B5EF4-FFF2-40B4-BE49-F238E27FC236}">
                <a16:creationId xmlns:a16="http://schemas.microsoft.com/office/drawing/2014/main" id="{1CCC9AFA-9E1C-40E7-906E-1E9C978B2388}"/>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Thank You</a:t>
            </a:r>
          </a:p>
        </p:txBody>
      </p:sp>
      <p:grpSp>
        <p:nvGrpSpPr>
          <p:cNvPr id="99" name="Group 98">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0"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1"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2"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3"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6"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7"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8"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9"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0"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1"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3" name="Rectangle 112">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8" name="Graphic 47" descr="Smiling Face with No Fill">
            <a:extLst>
              <a:ext uri="{FF2B5EF4-FFF2-40B4-BE49-F238E27FC236}">
                <a16:creationId xmlns:a16="http://schemas.microsoft.com/office/drawing/2014/main" id="{DD448ADB-1E40-4A71-8A36-BF1ED7C11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115"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2336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D774E9-9B09-4977-AC9D-1410842EF561}"/>
              </a:ext>
            </a:extLst>
          </p:cNvPr>
          <p:cNvSpPr>
            <a:spLocks noGrp="1"/>
          </p:cNvSpPr>
          <p:nvPr>
            <p:ph type="title"/>
          </p:nvPr>
        </p:nvSpPr>
        <p:spPr>
          <a:xfrm>
            <a:off x="1794897" y="624110"/>
            <a:ext cx="9712998" cy="1280890"/>
          </a:xfrm>
        </p:spPr>
        <p:txBody>
          <a:bodyPr>
            <a:normAutofit/>
          </a:bodyPr>
          <a:lstStyle/>
          <a:p>
            <a:r>
              <a:rPr lang="en-IN" u="sng"/>
              <a:t>Content</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0D8473EC-1CF2-4042-8DAE-E4FD3E663269}"/>
              </a:ext>
            </a:extLst>
          </p:cNvPr>
          <p:cNvGraphicFramePr>
            <a:graphicFrameLocks noGrp="1"/>
          </p:cNvGraphicFramePr>
          <p:nvPr>
            <p:ph idx="1"/>
            <p:extLst>
              <p:ext uri="{D42A27DB-BD31-4B8C-83A1-F6EECF244321}">
                <p14:modId xmlns:p14="http://schemas.microsoft.com/office/powerpoint/2010/main" val="43918837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76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0237E-FED9-4876-8A4F-69352290BB5B}"/>
              </a:ext>
            </a:extLst>
          </p:cNvPr>
          <p:cNvSpPr>
            <a:spLocks noGrp="1"/>
          </p:cNvSpPr>
          <p:nvPr>
            <p:ph type="title"/>
          </p:nvPr>
        </p:nvSpPr>
        <p:spPr>
          <a:xfrm>
            <a:off x="649224" y="645106"/>
            <a:ext cx="6574536" cy="1259894"/>
          </a:xfrm>
        </p:spPr>
        <p:txBody>
          <a:bodyPr>
            <a:normAutofit/>
          </a:bodyPr>
          <a:lstStyle/>
          <a:p>
            <a:r>
              <a:rPr lang="en-IN" u="sng"/>
              <a:t>About the project</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0DC675E-DC33-434B-BF74-D0AD0DF44D70}"/>
              </a:ext>
            </a:extLst>
          </p:cNvPr>
          <p:cNvSpPr>
            <a:spLocks noGrp="1"/>
          </p:cNvSpPr>
          <p:nvPr>
            <p:ph idx="1"/>
          </p:nvPr>
        </p:nvSpPr>
        <p:spPr>
          <a:xfrm>
            <a:off x="649224" y="2133600"/>
            <a:ext cx="6574535" cy="3759253"/>
          </a:xfrm>
        </p:spPr>
        <p:txBody>
          <a:bodyPr>
            <a:normAutofit/>
          </a:bodyPr>
          <a:lstStyle/>
          <a:p>
            <a:pPr marL="0" indent="0">
              <a:buNone/>
            </a:pPr>
            <a:r>
              <a:rPr lang="en-IN">
                <a:effectLst/>
                <a:latin typeface="Calibri" panose="020F0502020204030204" pitchFamily="34" charset="0"/>
                <a:ea typeface="Calibri" panose="020F0502020204030204" pitchFamily="34" charset="0"/>
                <a:cs typeface="Times New Roman" panose="02020603050405020304" pitchFamily="18" charset="0"/>
              </a:rPr>
              <a:t>Sales management has gained importance to meet increasing competition and the need for improved methods of distribution to reduce cost and to increase profits. The objective of this project is to perform data analysis and visualisation and built dashboards to provide insights that can help in making data driven decisions to increase sales and revenue of the company.</a:t>
            </a:r>
          </a:p>
          <a:p>
            <a:pPr marL="0" indent="0">
              <a:buNone/>
            </a:pPr>
            <a:endParaRPr lang="en-IN" dirty="0"/>
          </a:p>
        </p:txBody>
      </p:sp>
      <p:pic>
        <p:nvPicPr>
          <p:cNvPr id="7" name="Graphic 6" descr="CRM Customer Insights App">
            <a:extLst>
              <a:ext uri="{FF2B5EF4-FFF2-40B4-BE49-F238E27FC236}">
                <a16:creationId xmlns:a16="http://schemas.microsoft.com/office/drawing/2014/main" id="{F2984D62-91F9-4589-8696-2414A8787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2088" y="1278252"/>
            <a:ext cx="3981455" cy="3981455"/>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34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EAEE0-E5CE-4AFD-B3A3-3C3B544AC515}"/>
              </a:ext>
            </a:extLst>
          </p:cNvPr>
          <p:cNvSpPr>
            <a:spLocks noGrp="1"/>
          </p:cNvSpPr>
          <p:nvPr>
            <p:ph type="title"/>
          </p:nvPr>
        </p:nvSpPr>
        <p:spPr>
          <a:xfrm>
            <a:off x="3373062" y="624110"/>
            <a:ext cx="8131550" cy="1280890"/>
          </a:xfrm>
        </p:spPr>
        <p:txBody>
          <a:bodyPr>
            <a:normAutofit/>
          </a:bodyPr>
          <a:lstStyle/>
          <a:p>
            <a:r>
              <a:rPr lang="en-IN" u="sng"/>
              <a:t>About the data</a:t>
            </a:r>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0728ED7-AF68-4FA3-B546-1408FAA04AC2}"/>
              </a:ext>
            </a:extLst>
          </p:cNvPr>
          <p:cNvSpPr>
            <a:spLocks noGrp="1"/>
          </p:cNvSpPr>
          <p:nvPr>
            <p:ph idx="1"/>
          </p:nvPr>
        </p:nvSpPr>
        <p:spPr>
          <a:xfrm>
            <a:off x="3225299" y="1585732"/>
            <a:ext cx="8279313" cy="4325490"/>
          </a:xfrm>
        </p:spPr>
        <p:txBody>
          <a:bodyPr>
            <a:normAutofit/>
          </a:bodyPr>
          <a:lstStyle/>
          <a:p>
            <a:pPr marL="0" indent="0">
              <a:buNone/>
            </a:pPr>
            <a:r>
              <a:rPr lang="en-IN" dirty="0"/>
              <a:t>The dataset is about the sales of electronic products from amazon platform in year 2019. Data is divided into 12 csv files and each file holds data for one month. The final dataset has following attributes :</a:t>
            </a:r>
          </a:p>
          <a:p>
            <a:pPr marL="0" indent="0">
              <a:buNone/>
            </a:pPr>
            <a:endParaRPr lang="en-IN" dirty="0"/>
          </a:p>
          <a:p>
            <a:pPr lvl="2">
              <a:buFont typeface="Wingdings" panose="05000000000000000000" pitchFamily="2" charset="2"/>
              <a:buChar char="Ø"/>
            </a:pPr>
            <a:r>
              <a:rPr lang="en-IN" dirty="0"/>
              <a:t> </a:t>
            </a:r>
            <a:r>
              <a:rPr lang="en-IN" dirty="0">
                <a:effectLst/>
                <a:ea typeface="Calibri" panose="020F0502020204030204" pitchFamily="34" charset="0"/>
                <a:cs typeface="Times New Roman" panose="02020603050405020304" pitchFamily="18" charset="0"/>
              </a:rPr>
              <a:t>Order ID : Unique Order ID number per Order</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Product : Name of ordered Product </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Quantity Ordered : Number of Items Ordered</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Price Each : Price of one item (in $)</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Order Date : Date when order was placed</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City : City from where order was placed</a:t>
            </a:r>
          </a:p>
          <a:p>
            <a:pPr lvl="2">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State : State from where order was placed</a:t>
            </a:r>
          </a:p>
          <a:p>
            <a:pPr lvl="2">
              <a:spcAft>
                <a:spcPts val="800"/>
              </a:spcAft>
              <a:buFont typeface="Wingdings" panose="05000000000000000000" pitchFamily="2" charset="2"/>
              <a:buChar char="Ø"/>
            </a:pPr>
            <a:r>
              <a:rPr lang="en-IN" dirty="0">
                <a:effectLst/>
                <a:ea typeface="Calibri" panose="020F0502020204030204" pitchFamily="34" charset="0"/>
                <a:cs typeface="Times New Roman" panose="02020603050405020304" pitchFamily="18" charset="0"/>
              </a:rPr>
              <a:t> Category : Category of the ordered Product</a:t>
            </a:r>
          </a:p>
        </p:txBody>
      </p:sp>
    </p:spTree>
    <p:extLst>
      <p:ext uri="{BB962C8B-B14F-4D97-AF65-F5344CB8AC3E}">
        <p14:creationId xmlns:p14="http://schemas.microsoft.com/office/powerpoint/2010/main" val="72230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A500AA-CB23-4D04-A4FB-89DEF2355069}"/>
              </a:ext>
            </a:extLst>
          </p:cNvPr>
          <p:cNvSpPr>
            <a:spLocks noGrp="1"/>
          </p:cNvSpPr>
          <p:nvPr>
            <p:ph type="title"/>
          </p:nvPr>
        </p:nvSpPr>
        <p:spPr>
          <a:xfrm>
            <a:off x="1794897" y="624110"/>
            <a:ext cx="9712998" cy="1280890"/>
          </a:xfrm>
        </p:spPr>
        <p:txBody>
          <a:bodyPr>
            <a:normAutofit/>
          </a:bodyPr>
          <a:lstStyle/>
          <a:p>
            <a:r>
              <a:rPr lang="en-IN" u="sng"/>
              <a:t>Data Transformation and EDA</a:t>
            </a:r>
            <a:br>
              <a:rPr lang="en-IN"/>
            </a:br>
            <a:endParaRPr lang="en-IN"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0A84867-D316-41CD-A7D8-51EFC2823D73}"/>
              </a:ext>
            </a:extLst>
          </p:cNvPr>
          <p:cNvGraphicFramePr>
            <a:graphicFrameLocks noGrp="1"/>
          </p:cNvGraphicFramePr>
          <p:nvPr>
            <p:ph idx="1"/>
            <p:extLst>
              <p:ext uri="{D42A27DB-BD31-4B8C-83A1-F6EECF244321}">
                <p14:modId xmlns:p14="http://schemas.microsoft.com/office/powerpoint/2010/main" val="3537834894"/>
              </p:ext>
            </p:extLst>
          </p:nvPr>
        </p:nvGraphicFramePr>
        <p:xfrm>
          <a:off x="1458410" y="1936047"/>
          <a:ext cx="9323891" cy="3940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23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CAE92-7EAB-4F0C-910C-0A304D6BF015}"/>
              </a:ext>
            </a:extLst>
          </p:cNvPr>
          <p:cNvPicPr>
            <a:picLocks noChangeAspect="1"/>
          </p:cNvPicPr>
          <p:nvPr/>
        </p:nvPicPr>
        <p:blipFill>
          <a:blip r:embed="rId2"/>
          <a:stretch>
            <a:fillRect/>
          </a:stretch>
        </p:blipFill>
        <p:spPr>
          <a:xfrm>
            <a:off x="465799" y="3332922"/>
            <a:ext cx="2321200" cy="3305952"/>
          </a:xfrm>
          <a:prstGeom prst="rect">
            <a:avLst/>
          </a:prstGeom>
        </p:spPr>
      </p:pic>
      <p:pic>
        <p:nvPicPr>
          <p:cNvPr id="7" name="Picture 6">
            <a:extLst>
              <a:ext uri="{FF2B5EF4-FFF2-40B4-BE49-F238E27FC236}">
                <a16:creationId xmlns:a16="http://schemas.microsoft.com/office/drawing/2014/main" id="{36C6EF7A-6DB0-463E-A0D6-4C5EC199FF50}"/>
              </a:ext>
            </a:extLst>
          </p:cNvPr>
          <p:cNvPicPr>
            <a:picLocks noChangeAspect="1"/>
          </p:cNvPicPr>
          <p:nvPr/>
        </p:nvPicPr>
        <p:blipFill>
          <a:blip r:embed="rId3"/>
          <a:stretch>
            <a:fillRect/>
          </a:stretch>
        </p:blipFill>
        <p:spPr>
          <a:xfrm>
            <a:off x="3418086" y="3304109"/>
            <a:ext cx="2321200" cy="3305952"/>
          </a:xfrm>
          <a:prstGeom prst="rect">
            <a:avLst/>
          </a:prstGeom>
        </p:spPr>
      </p:pic>
      <p:pic>
        <p:nvPicPr>
          <p:cNvPr id="9" name="Picture 8">
            <a:extLst>
              <a:ext uri="{FF2B5EF4-FFF2-40B4-BE49-F238E27FC236}">
                <a16:creationId xmlns:a16="http://schemas.microsoft.com/office/drawing/2014/main" id="{86A08DC5-FFB0-47DF-812E-84351B3C101F}"/>
              </a:ext>
            </a:extLst>
          </p:cNvPr>
          <p:cNvPicPr>
            <a:picLocks noChangeAspect="1"/>
          </p:cNvPicPr>
          <p:nvPr/>
        </p:nvPicPr>
        <p:blipFill>
          <a:blip r:embed="rId4"/>
          <a:stretch>
            <a:fillRect/>
          </a:stretch>
        </p:blipFill>
        <p:spPr>
          <a:xfrm>
            <a:off x="6370373" y="3304108"/>
            <a:ext cx="5506218" cy="3334765"/>
          </a:xfrm>
          <a:prstGeom prst="rect">
            <a:avLst/>
          </a:prstGeom>
        </p:spPr>
      </p:pic>
      <p:sp>
        <p:nvSpPr>
          <p:cNvPr id="10" name="TextBox 9">
            <a:extLst>
              <a:ext uri="{FF2B5EF4-FFF2-40B4-BE49-F238E27FC236}">
                <a16:creationId xmlns:a16="http://schemas.microsoft.com/office/drawing/2014/main" id="{3FBFB1EB-DA94-4CAB-8B13-42F88EB4A0FB}"/>
              </a:ext>
            </a:extLst>
          </p:cNvPr>
          <p:cNvSpPr txBox="1"/>
          <p:nvPr/>
        </p:nvSpPr>
        <p:spPr>
          <a:xfrm>
            <a:off x="465799" y="2822083"/>
            <a:ext cx="2321200" cy="369332"/>
          </a:xfrm>
          <a:prstGeom prst="rect">
            <a:avLst/>
          </a:prstGeom>
          <a:noFill/>
        </p:spPr>
        <p:txBody>
          <a:bodyPr wrap="square" rtlCol="0">
            <a:spAutoFit/>
          </a:bodyPr>
          <a:lstStyle/>
          <a:p>
            <a:pPr lvl="1"/>
            <a:r>
              <a:rPr lang="en-IN" dirty="0">
                <a:solidFill>
                  <a:schemeClr val="tx1">
                    <a:lumMod val="95000"/>
                  </a:schemeClr>
                </a:solidFill>
              </a:rPr>
              <a:t>Cities Table</a:t>
            </a:r>
          </a:p>
        </p:txBody>
      </p:sp>
      <p:sp>
        <p:nvSpPr>
          <p:cNvPr id="12" name="TextBox 11">
            <a:extLst>
              <a:ext uri="{FF2B5EF4-FFF2-40B4-BE49-F238E27FC236}">
                <a16:creationId xmlns:a16="http://schemas.microsoft.com/office/drawing/2014/main" id="{9FAE8A34-214F-40C6-9580-A2CE27F80F87}"/>
              </a:ext>
            </a:extLst>
          </p:cNvPr>
          <p:cNvSpPr txBox="1"/>
          <p:nvPr/>
        </p:nvSpPr>
        <p:spPr>
          <a:xfrm>
            <a:off x="3418086" y="2812092"/>
            <a:ext cx="2321200" cy="369332"/>
          </a:xfrm>
          <a:prstGeom prst="rect">
            <a:avLst/>
          </a:prstGeom>
          <a:noFill/>
        </p:spPr>
        <p:txBody>
          <a:bodyPr wrap="square">
            <a:spAutoFit/>
          </a:bodyPr>
          <a:lstStyle/>
          <a:p>
            <a:pPr lvl="1"/>
            <a:r>
              <a:rPr lang="en-IN" dirty="0">
                <a:solidFill>
                  <a:schemeClr val="tx1">
                    <a:lumMod val="95000"/>
                  </a:schemeClr>
                </a:solidFill>
              </a:rPr>
              <a:t>States Table</a:t>
            </a:r>
            <a:endParaRPr lang="en-IN" dirty="0"/>
          </a:p>
        </p:txBody>
      </p:sp>
      <p:sp>
        <p:nvSpPr>
          <p:cNvPr id="13" name="TextBox 12">
            <a:extLst>
              <a:ext uri="{FF2B5EF4-FFF2-40B4-BE49-F238E27FC236}">
                <a16:creationId xmlns:a16="http://schemas.microsoft.com/office/drawing/2014/main" id="{C6FE3238-FE2F-4B32-A5D3-999740867956}"/>
              </a:ext>
            </a:extLst>
          </p:cNvPr>
          <p:cNvSpPr txBox="1"/>
          <p:nvPr/>
        </p:nvSpPr>
        <p:spPr>
          <a:xfrm>
            <a:off x="7962882" y="2795304"/>
            <a:ext cx="2321200" cy="369332"/>
          </a:xfrm>
          <a:prstGeom prst="rect">
            <a:avLst/>
          </a:prstGeom>
          <a:noFill/>
        </p:spPr>
        <p:txBody>
          <a:bodyPr wrap="square">
            <a:spAutoFit/>
          </a:bodyPr>
          <a:lstStyle/>
          <a:p>
            <a:pPr lvl="1"/>
            <a:r>
              <a:rPr lang="en-IN" dirty="0">
                <a:solidFill>
                  <a:schemeClr val="tx1">
                    <a:lumMod val="95000"/>
                  </a:schemeClr>
                </a:solidFill>
              </a:rPr>
              <a:t>Dates Table</a:t>
            </a:r>
            <a:endParaRPr lang="en-IN" dirty="0"/>
          </a:p>
        </p:txBody>
      </p:sp>
      <p:graphicFrame>
        <p:nvGraphicFramePr>
          <p:cNvPr id="17" name="TextBox 2">
            <a:extLst>
              <a:ext uri="{FF2B5EF4-FFF2-40B4-BE49-F238E27FC236}">
                <a16:creationId xmlns:a16="http://schemas.microsoft.com/office/drawing/2014/main" id="{2B55769D-0D2C-4045-9AF1-D4F60E542B7E}"/>
              </a:ext>
            </a:extLst>
          </p:cNvPr>
          <p:cNvGraphicFramePr/>
          <p:nvPr>
            <p:extLst>
              <p:ext uri="{D42A27DB-BD31-4B8C-83A1-F6EECF244321}">
                <p14:modId xmlns:p14="http://schemas.microsoft.com/office/powerpoint/2010/main" val="3786819394"/>
              </p:ext>
            </p:extLst>
          </p:nvPr>
        </p:nvGraphicFramePr>
        <p:xfrm>
          <a:off x="1233377" y="159026"/>
          <a:ext cx="10445479" cy="26161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8923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E6AA85B-7184-4721-8896-2BC8E42B993B}"/>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u="sng"/>
              <a:t>Visual Analytics and Key Insights</a:t>
            </a:r>
          </a:p>
        </p:txBody>
      </p:sp>
      <p:sp>
        <p:nvSpPr>
          <p:cNvPr id="40" name="Rectangle 39">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EE9A8BAC-0731-4E0D-8DD7-5957A5ABE219}"/>
              </a:ext>
            </a:extLst>
          </p:cNvPr>
          <p:cNvSpPr txBox="1"/>
          <p:nvPr/>
        </p:nvSpPr>
        <p:spPr>
          <a:xfrm>
            <a:off x="649224" y="2133600"/>
            <a:ext cx="6574535" cy="3759253"/>
          </a:xfrm>
          <a:prstGeom prst="rect">
            <a:avLst/>
          </a:prstGeom>
        </p:spPr>
        <p:txBody>
          <a:bodyPr vert="horz" lIns="91440" tIns="45720" rIns="91440" bIns="45720" rtlCol="0">
            <a:normAutofit/>
          </a:bodyPr>
          <a:lstStyle/>
          <a:p>
            <a:pPr marL="342900" indent="-342900">
              <a:spcBef>
                <a:spcPts val="1000"/>
              </a:spcBef>
              <a:buClr>
                <a:schemeClr val="accent1"/>
              </a:buClr>
              <a:buFont typeface="Wingdings 3" charset="2"/>
              <a:buChar char=""/>
            </a:pPr>
            <a:r>
              <a:rPr lang="en-US">
                <a:solidFill>
                  <a:schemeClr val="tx1">
                    <a:lumMod val="75000"/>
                    <a:lumOff val="25000"/>
                  </a:schemeClr>
                </a:solidFill>
              </a:rPr>
              <a:t>From total sales of 209K products,  83.53K products were sold in California state which is 40% of total sales.</a:t>
            </a:r>
          </a:p>
        </p:txBody>
      </p:sp>
      <p:pic>
        <p:nvPicPr>
          <p:cNvPr id="11" name="Picture 10">
            <a:extLst>
              <a:ext uri="{FF2B5EF4-FFF2-40B4-BE49-F238E27FC236}">
                <a16:creationId xmlns:a16="http://schemas.microsoft.com/office/drawing/2014/main" id="{49CD68F0-EB95-4D8A-BC7C-CD7DBE6F1370}"/>
              </a:ext>
            </a:extLst>
          </p:cNvPr>
          <p:cNvPicPr/>
          <p:nvPr/>
        </p:nvPicPr>
        <p:blipFill>
          <a:blip r:embed="rId2"/>
          <a:stretch>
            <a:fillRect/>
          </a:stretch>
        </p:blipFill>
        <p:spPr>
          <a:xfrm>
            <a:off x="7562088" y="1935478"/>
            <a:ext cx="3981455" cy="2667003"/>
          </a:xfrm>
          <a:prstGeom prst="rect">
            <a:avLst/>
          </a:prstGeom>
        </p:spPr>
      </p:pic>
      <p:sp>
        <p:nvSpPr>
          <p:cNvPr id="42"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91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1" name="Group 10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5" name="Rectangle 11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9" name="Rectangle 118">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4" y="2133600"/>
            <a:ext cx="6574535"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Batteries, Headphones and Charging Cables are most frequently ordered product categories.</a:t>
            </a:r>
          </a:p>
        </p:txBody>
      </p:sp>
      <p:pic>
        <p:nvPicPr>
          <p:cNvPr id="73" name="Picture 72">
            <a:extLst>
              <a:ext uri="{FF2B5EF4-FFF2-40B4-BE49-F238E27FC236}">
                <a16:creationId xmlns:a16="http://schemas.microsoft.com/office/drawing/2014/main" id="{3B33376E-D08A-40F7-A325-540C7C85CC41}"/>
              </a:ext>
            </a:extLst>
          </p:cNvPr>
          <p:cNvPicPr/>
          <p:nvPr/>
        </p:nvPicPr>
        <p:blipFill>
          <a:blip r:embed="rId2"/>
          <a:stretch>
            <a:fillRect/>
          </a:stretch>
        </p:blipFill>
        <p:spPr>
          <a:xfrm>
            <a:off x="7562088" y="2042419"/>
            <a:ext cx="3981455" cy="2453121"/>
          </a:xfrm>
          <a:prstGeom prst="rect">
            <a:avLst/>
          </a:prstGeom>
        </p:spPr>
      </p:pic>
      <p:sp>
        <p:nvSpPr>
          <p:cNvPr id="123"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08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7" name="Group 10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1" name="Rectangle 12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5" name="Rectangle 124">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A218F97-B6BB-497B-9F56-0C1999A23132}"/>
              </a:ext>
            </a:extLst>
          </p:cNvPr>
          <p:cNvSpPr txBox="1"/>
          <p:nvPr/>
        </p:nvSpPr>
        <p:spPr>
          <a:xfrm>
            <a:off x="649225" y="2133600"/>
            <a:ext cx="5122652"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a:solidFill>
                  <a:schemeClr val="tx1">
                    <a:lumMod val="75000"/>
                    <a:lumOff val="25000"/>
                  </a:schemeClr>
                </a:solidFill>
              </a:rPr>
              <a:t>4</a:t>
            </a:r>
            <a:r>
              <a:rPr lang="en-US" baseline="30000">
                <a:solidFill>
                  <a:schemeClr val="tx1">
                    <a:lumMod val="75000"/>
                    <a:lumOff val="25000"/>
                  </a:schemeClr>
                </a:solidFill>
              </a:rPr>
              <a:t>th</a:t>
            </a:r>
            <a:r>
              <a:rPr lang="en-US">
                <a:solidFill>
                  <a:schemeClr val="tx1">
                    <a:lumMod val="75000"/>
                    <a:lumOff val="25000"/>
                  </a:schemeClr>
                </a:solidFill>
              </a:rPr>
              <a:t> Quarter was best Quarter in terms of sales with 71K items sold whereas 1</a:t>
            </a:r>
            <a:r>
              <a:rPr lang="en-US" baseline="30000">
                <a:solidFill>
                  <a:schemeClr val="tx1">
                    <a:lumMod val="75000"/>
                    <a:lumOff val="25000"/>
                  </a:schemeClr>
                </a:solidFill>
              </a:rPr>
              <a:t>st</a:t>
            </a:r>
            <a:r>
              <a:rPr lang="en-US">
                <a:solidFill>
                  <a:schemeClr val="tx1">
                    <a:lumMod val="75000"/>
                    <a:lumOff val="25000"/>
                  </a:schemeClr>
                </a:solidFill>
              </a:rPr>
              <a:t> and 3</a:t>
            </a:r>
            <a:r>
              <a:rPr lang="en-US" baseline="30000">
                <a:solidFill>
                  <a:schemeClr val="tx1">
                    <a:lumMod val="75000"/>
                    <a:lumOff val="25000"/>
                  </a:schemeClr>
                </a:solidFill>
              </a:rPr>
              <a:t>rd</a:t>
            </a:r>
            <a:r>
              <a:rPr lang="en-US">
                <a:solidFill>
                  <a:schemeClr val="tx1">
                    <a:lumMod val="75000"/>
                    <a:lumOff val="25000"/>
                  </a:schemeClr>
                </a:solidFill>
              </a:rPr>
              <a:t> Quarters were worst and just sold 82K items combined.</a:t>
            </a:r>
          </a:p>
        </p:txBody>
      </p:sp>
      <p:pic>
        <p:nvPicPr>
          <p:cNvPr id="38" name="Picture 37">
            <a:extLst>
              <a:ext uri="{FF2B5EF4-FFF2-40B4-BE49-F238E27FC236}">
                <a16:creationId xmlns:a16="http://schemas.microsoft.com/office/drawing/2014/main" id="{13869EB9-D598-4C73-B78D-EB13DCF49CA3}"/>
              </a:ext>
            </a:extLst>
          </p:cNvPr>
          <p:cNvPicPr/>
          <p:nvPr/>
        </p:nvPicPr>
        <p:blipFill>
          <a:blip r:embed="rId2"/>
          <a:stretch>
            <a:fillRect/>
          </a:stretch>
        </p:blipFill>
        <p:spPr>
          <a:xfrm>
            <a:off x="6091916" y="2246800"/>
            <a:ext cx="5451627" cy="2044359"/>
          </a:xfrm>
          <a:prstGeom prst="rect">
            <a:avLst/>
          </a:prstGeom>
        </p:spPr>
      </p:pic>
      <p:sp>
        <p:nvSpPr>
          <p:cNvPr id="129"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2363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162</TotalTime>
  <Words>484</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Amazon Sales and Revenue Analysis   </vt:lpstr>
      <vt:lpstr>Content</vt:lpstr>
      <vt:lpstr>About the project</vt:lpstr>
      <vt:lpstr>About the data</vt:lpstr>
      <vt:lpstr>Data Transformation and EDA </vt:lpstr>
      <vt:lpstr>PowerPoint Presentation</vt:lpstr>
      <vt:lpstr>Visual Analytics and Key Insights</vt:lpstr>
      <vt:lpstr>PowerPoint Presentation</vt:lpstr>
      <vt:lpstr>PowerPoint Presentation</vt:lpstr>
      <vt:lpstr>PowerPoint Presentation</vt:lpstr>
      <vt:lpstr>PowerPoint Presentation</vt:lpstr>
      <vt:lpstr>PowerPoint Presentation</vt:lpstr>
      <vt:lpstr>PowerPoint Presentation</vt:lpstr>
      <vt:lpstr>Dashboards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and revenue</dc:title>
  <dc:creator>Amit Sangwan</dc:creator>
  <cp:lastModifiedBy>Anurag Mishra</cp:lastModifiedBy>
  <cp:revision>7</cp:revision>
  <dcterms:created xsi:type="dcterms:W3CDTF">2022-01-25T03:53:08Z</dcterms:created>
  <dcterms:modified xsi:type="dcterms:W3CDTF">2022-02-13T10:37:12Z</dcterms:modified>
</cp:coreProperties>
</file>