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0"/>
  </p:notesMasterIdLst>
  <p:handoutMasterIdLst>
    <p:handoutMasterId r:id="rId21"/>
  </p:handoutMasterIdLst>
  <p:sldIdLst>
    <p:sldId id="256" r:id="rId5"/>
    <p:sldId id="306" r:id="rId6"/>
    <p:sldId id="307" r:id="rId7"/>
    <p:sldId id="308" r:id="rId8"/>
    <p:sldId id="293" r:id="rId9"/>
    <p:sldId id="294" r:id="rId10"/>
    <p:sldId id="300" r:id="rId11"/>
    <p:sldId id="299" r:id="rId12"/>
    <p:sldId id="295" r:id="rId13"/>
    <p:sldId id="309" r:id="rId14"/>
    <p:sldId id="297" r:id="rId15"/>
    <p:sldId id="296" r:id="rId16"/>
    <p:sldId id="298" r:id="rId17"/>
    <p:sldId id="301" r:id="rId18"/>
    <p:sldId id="305"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4" name="Author" initials="A" lastIdx="19"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66"/>
      </p:cViewPr>
      <p:guideLst>
        <p:guide orient="horz" pos="2160"/>
        <p:guide pos="3840"/>
      </p:guideLst>
    </p:cSldViewPr>
  </p:slideViewPr>
  <p:notesTextViewPr>
    <p:cViewPr>
      <p:scale>
        <a:sx n="1" d="1"/>
        <a:sy n="1" d="1"/>
      </p:scale>
      <p:origin x="0" y="0"/>
    </p:cViewPr>
  </p:notesTextViewPr>
  <p:sorterViewPr>
    <p:cViewPr>
      <p:scale>
        <a:sx n="1" d="1"/>
        <a:sy n="1" d="1"/>
      </p:scale>
      <p:origin x="0" y="0"/>
    </p:cViewPr>
  </p:sorterViewPr>
  <p:notesViewPr>
    <p:cSldViewPr snapToGrid="0">
      <p:cViewPr varScale="1">
        <p:scale>
          <a:sx n="65" d="100"/>
          <a:sy n="65" d="100"/>
        </p:scale>
        <p:origin x="3154" y="43"/>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commentAuthors" Target="commentAuthors.xml"/><Relationship Id="rId27" Type="http://schemas.microsoft.com/office/2018/10/relationships/authors" Targe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62CAB1C-0AA1-4053-A726-215D175850A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759F6F74-5F3D-4C2B-8AC5-73761B2FB26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6306CAD-01BF-4A36-89A1-76183660094C}" type="datetimeFigureOut">
              <a:rPr lang="en-US" smtClean="0"/>
              <a:t>3/23/2024</a:t>
            </a:fld>
            <a:endParaRPr lang="en-US" dirty="0"/>
          </a:p>
        </p:txBody>
      </p:sp>
      <p:sp>
        <p:nvSpPr>
          <p:cNvPr id="4" name="Footer Placeholder 3">
            <a:extLst>
              <a:ext uri="{FF2B5EF4-FFF2-40B4-BE49-F238E27FC236}">
                <a16:creationId xmlns:a16="http://schemas.microsoft.com/office/drawing/2014/main" id="{4D3774BE-A649-46E3-849C-B7115F8772E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1EE0E8BA-5F10-4BE9-B74D-7AA6E4180CF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EBFECE9-3899-402D-9557-B34889DA2FFF}" type="slidenum">
              <a:rPr lang="en-US" smtClean="0"/>
              <a:t>‹#›</a:t>
            </a:fld>
            <a:endParaRPr lang="en-US" dirty="0"/>
          </a:p>
        </p:txBody>
      </p:sp>
    </p:spTree>
    <p:extLst>
      <p:ext uri="{BB962C8B-B14F-4D97-AF65-F5344CB8AC3E}">
        <p14:creationId xmlns:p14="http://schemas.microsoft.com/office/powerpoint/2010/main" val="39375944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1B3ADA9-1F11-4760-8ADD-071EFA0A529A}" type="datetimeFigureOut">
              <a:rPr lang="en-US" smtClean="0"/>
              <a:t>3/23/2024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B3784F3-2271-4F8D-A0BC-8F40E6849FE5}" type="slidenum">
              <a:rPr lang="en-US" smtClean="0"/>
              <a:t>‹#›</a:t>
            </a:fld>
            <a:endParaRPr lang="en-US" dirty="0"/>
          </a:p>
        </p:txBody>
      </p:sp>
    </p:spTree>
    <p:extLst>
      <p:ext uri="{BB962C8B-B14F-4D97-AF65-F5344CB8AC3E}">
        <p14:creationId xmlns:p14="http://schemas.microsoft.com/office/powerpoint/2010/main" val="13412453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E602CDF5-333B-4D96-98D8-CDFB79A8430E}"/>
              </a:ext>
            </a:extLst>
          </p:cNvPr>
          <p:cNvSpPr/>
          <p:nvPr userDrawn="1"/>
        </p:nvSpPr>
        <p:spPr>
          <a:xfrm>
            <a:off x="3415570" y="3425047"/>
            <a:ext cx="1719072" cy="171907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Rectangle 37">
            <a:extLst>
              <a:ext uri="{FF2B5EF4-FFF2-40B4-BE49-F238E27FC236}">
                <a16:creationId xmlns:a16="http://schemas.microsoft.com/office/drawing/2014/main" id="{728C741F-060F-4718-A57B-A1162A01F72C}"/>
              </a:ext>
            </a:extLst>
          </p:cNvPr>
          <p:cNvSpPr/>
          <p:nvPr userDrawn="1"/>
        </p:nvSpPr>
        <p:spPr>
          <a:xfrm>
            <a:off x="1698549" y="3425047"/>
            <a:ext cx="1719072" cy="171907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Rectangle 45">
            <a:extLst>
              <a:ext uri="{FF2B5EF4-FFF2-40B4-BE49-F238E27FC236}">
                <a16:creationId xmlns:a16="http://schemas.microsoft.com/office/drawing/2014/main" id="{667E4DE3-DDB5-444E-86D9-7B201F0BFC0F}"/>
              </a:ext>
            </a:extLst>
          </p:cNvPr>
          <p:cNvSpPr/>
          <p:nvPr userDrawn="1"/>
        </p:nvSpPr>
        <p:spPr>
          <a:xfrm>
            <a:off x="-12823" y="3425047"/>
            <a:ext cx="1719072" cy="171907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C25C416-A3A2-4CF9-9532-2C0BFB51CFDF}"/>
              </a:ext>
            </a:extLst>
          </p:cNvPr>
          <p:cNvSpPr>
            <a:spLocks noGrp="1"/>
          </p:cNvSpPr>
          <p:nvPr>
            <p:ph type="ctrTitle"/>
          </p:nvPr>
        </p:nvSpPr>
        <p:spPr>
          <a:xfrm>
            <a:off x="5699578" y="1895475"/>
            <a:ext cx="5679621" cy="2413965"/>
          </a:xfrm>
        </p:spPr>
        <p:txBody>
          <a:bodyPr lIns="0" anchor="b"/>
          <a:lstStyle>
            <a:lvl1pPr algn="l">
              <a:defRPr sz="6000" b="1">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43D32955-BB06-40DE-A14A-2170FD41AD52}"/>
              </a:ext>
            </a:extLst>
          </p:cNvPr>
          <p:cNvSpPr>
            <a:spLocks noGrp="1"/>
          </p:cNvSpPr>
          <p:nvPr>
            <p:ph type="subTitle" idx="1"/>
          </p:nvPr>
        </p:nvSpPr>
        <p:spPr>
          <a:xfrm>
            <a:off x="5699578" y="5597131"/>
            <a:ext cx="5050971" cy="472073"/>
          </a:xfrm>
        </p:spPr>
        <p:txBody>
          <a:bodyPr lIns="0">
            <a:normAutofit/>
          </a:bodyPr>
          <a:lstStyle>
            <a:lvl1pPr marL="0" indent="0" algn="l">
              <a:lnSpc>
                <a:spcPct val="100000"/>
              </a:lnSpc>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9" name="Text Placeholder 8">
            <a:extLst>
              <a:ext uri="{FF2B5EF4-FFF2-40B4-BE49-F238E27FC236}">
                <a16:creationId xmlns:a16="http://schemas.microsoft.com/office/drawing/2014/main" id="{AEC85266-52B0-409F-8CE4-E444E424D5E1}"/>
              </a:ext>
            </a:extLst>
          </p:cNvPr>
          <p:cNvSpPr>
            <a:spLocks noGrp="1"/>
          </p:cNvSpPr>
          <p:nvPr>
            <p:ph type="body" sz="quarter" idx="13" hasCustomPrompt="1"/>
          </p:nvPr>
        </p:nvSpPr>
        <p:spPr>
          <a:xfrm>
            <a:off x="5699578" y="5954904"/>
            <a:ext cx="2200154" cy="569912"/>
          </a:xfrm>
        </p:spPr>
        <p:txBody>
          <a:bodyPr lIns="0">
            <a:normAutofit/>
          </a:bodyPr>
          <a:lstStyle>
            <a:lvl1pPr marL="0" indent="0" algn="l">
              <a:lnSpc>
                <a:spcPct val="100000"/>
              </a:lnSpc>
              <a:buNone/>
              <a:defRPr sz="1600">
                <a:solidFill>
                  <a:schemeClr val="bg1"/>
                </a:solidFill>
              </a:defRPr>
            </a:lvl1pPr>
          </a:lstStyle>
          <a:p>
            <a:pPr lvl="0"/>
            <a:r>
              <a:rPr lang="en-US" dirty="0"/>
              <a:t>Date</a:t>
            </a:r>
          </a:p>
        </p:txBody>
      </p:sp>
      <p:sp>
        <p:nvSpPr>
          <p:cNvPr id="20" name="Rectangle 19">
            <a:extLst>
              <a:ext uri="{FF2B5EF4-FFF2-40B4-BE49-F238E27FC236}">
                <a16:creationId xmlns:a16="http://schemas.microsoft.com/office/drawing/2014/main" id="{0455E561-1242-4C3A-8D37-3138CA80547F}"/>
              </a:ext>
            </a:extLst>
          </p:cNvPr>
          <p:cNvSpPr/>
          <p:nvPr userDrawn="1"/>
        </p:nvSpPr>
        <p:spPr>
          <a:xfrm>
            <a:off x="3415570" y="1713063"/>
            <a:ext cx="1719072" cy="171907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1AFF298D-0F6B-4888-9B03-1FDDFE28B82B}"/>
              </a:ext>
            </a:extLst>
          </p:cNvPr>
          <p:cNvSpPr/>
          <p:nvPr userDrawn="1"/>
        </p:nvSpPr>
        <p:spPr>
          <a:xfrm>
            <a:off x="1698549" y="1079"/>
            <a:ext cx="1719072" cy="171907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a:extLst>
              <a:ext uri="{FF2B5EF4-FFF2-40B4-BE49-F238E27FC236}">
                <a16:creationId xmlns:a16="http://schemas.microsoft.com/office/drawing/2014/main" id="{32C19AED-A027-4017-B01A-E1E6583F81C6}"/>
              </a:ext>
            </a:extLst>
          </p:cNvPr>
          <p:cNvSpPr/>
          <p:nvPr userDrawn="1"/>
        </p:nvSpPr>
        <p:spPr>
          <a:xfrm>
            <a:off x="1698549" y="1713063"/>
            <a:ext cx="1719072" cy="171907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ectangle 39">
            <a:extLst>
              <a:ext uri="{FF2B5EF4-FFF2-40B4-BE49-F238E27FC236}">
                <a16:creationId xmlns:a16="http://schemas.microsoft.com/office/drawing/2014/main" id="{597D0707-6223-4E41-9E36-C3BF6C78CA4D}"/>
              </a:ext>
            </a:extLst>
          </p:cNvPr>
          <p:cNvSpPr/>
          <p:nvPr userDrawn="1"/>
        </p:nvSpPr>
        <p:spPr>
          <a:xfrm>
            <a:off x="1698549" y="5137031"/>
            <a:ext cx="1719072" cy="171907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41">
            <a:extLst>
              <a:ext uri="{FF2B5EF4-FFF2-40B4-BE49-F238E27FC236}">
                <a16:creationId xmlns:a16="http://schemas.microsoft.com/office/drawing/2014/main" id="{4BE2D702-5FB5-4F75-B96D-4F210F10EA62}"/>
              </a:ext>
            </a:extLst>
          </p:cNvPr>
          <p:cNvSpPr/>
          <p:nvPr userDrawn="1"/>
        </p:nvSpPr>
        <p:spPr>
          <a:xfrm>
            <a:off x="-12823" y="1079"/>
            <a:ext cx="1719072" cy="171907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Rectangle 47">
            <a:extLst>
              <a:ext uri="{FF2B5EF4-FFF2-40B4-BE49-F238E27FC236}">
                <a16:creationId xmlns:a16="http://schemas.microsoft.com/office/drawing/2014/main" id="{2447C29C-1D94-4217-A4D7-E0E0A8CACEBC}"/>
              </a:ext>
            </a:extLst>
          </p:cNvPr>
          <p:cNvSpPr/>
          <p:nvPr userDrawn="1"/>
        </p:nvSpPr>
        <p:spPr>
          <a:xfrm>
            <a:off x="-12823" y="5137031"/>
            <a:ext cx="1719072" cy="171907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Picture Placeholder 52">
            <a:extLst>
              <a:ext uri="{FF2B5EF4-FFF2-40B4-BE49-F238E27FC236}">
                <a16:creationId xmlns:a16="http://schemas.microsoft.com/office/drawing/2014/main" id="{7B163DE2-7989-4B1E-8299-5E64777AFA25}"/>
              </a:ext>
            </a:extLst>
          </p:cNvPr>
          <p:cNvSpPr>
            <a:spLocks noGrp="1"/>
          </p:cNvSpPr>
          <p:nvPr>
            <p:ph type="pic" sz="quarter" idx="14"/>
          </p:nvPr>
        </p:nvSpPr>
        <p:spPr>
          <a:xfrm>
            <a:off x="3415570" y="1079"/>
            <a:ext cx="1719072" cy="1719072"/>
          </a:xfrm>
          <a:custGeom>
            <a:avLst/>
            <a:gdLst>
              <a:gd name="connsiteX0" fmla="*/ 0 w 1719072"/>
              <a:gd name="connsiteY0" fmla="*/ 0 h 1708970"/>
              <a:gd name="connsiteX1" fmla="*/ 1719072 w 1719072"/>
              <a:gd name="connsiteY1" fmla="*/ 0 h 1708970"/>
              <a:gd name="connsiteX2" fmla="*/ 1719072 w 1719072"/>
              <a:gd name="connsiteY2" fmla="*/ 1708970 h 1708970"/>
              <a:gd name="connsiteX3" fmla="*/ 0 w 1719072"/>
              <a:gd name="connsiteY3" fmla="*/ 1708970 h 1708970"/>
            </a:gdLst>
            <a:ahLst/>
            <a:cxnLst>
              <a:cxn ang="0">
                <a:pos x="connsiteX0" y="connsiteY0"/>
              </a:cxn>
              <a:cxn ang="0">
                <a:pos x="connsiteX1" y="connsiteY1"/>
              </a:cxn>
              <a:cxn ang="0">
                <a:pos x="connsiteX2" y="connsiteY2"/>
              </a:cxn>
              <a:cxn ang="0">
                <a:pos x="connsiteX3" y="connsiteY3"/>
              </a:cxn>
            </a:cxnLst>
            <a:rect l="l" t="t" r="r" b="b"/>
            <a:pathLst>
              <a:path w="1719072" h="1708970">
                <a:moveTo>
                  <a:pt x="0" y="0"/>
                </a:moveTo>
                <a:lnTo>
                  <a:pt x="1719072" y="0"/>
                </a:lnTo>
                <a:lnTo>
                  <a:pt x="1719072" y="1708970"/>
                </a:lnTo>
                <a:lnTo>
                  <a:pt x="0" y="1708970"/>
                </a:lnTo>
                <a:close/>
              </a:path>
            </a:pathLst>
          </a:custGeom>
        </p:spPr>
        <p:txBody>
          <a:bodyPr wrap="square">
            <a:noAutofit/>
          </a:bodyPr>
          <a:lstStyle/>
          <a:p>
            <a:r>
              <a:rPr lang="en-US"/>
              <a:t>Click icon to add picture</a:t>
            </a:r>
            <a:endParaRPr lang="en-US" dirty="0"/>
          </a:p>
        </p:txBody>
      </p:sp>
      <p:sp>
        <p:nvSpPr>
          <p:cNvPr id="55" name="Picture Placeholder 54">
            <a:extLst>
              <a:ext uri="{FF2B5EF4-FFF2-40B4-BE49-F238E27FC236}">
                <a16:creationId xmlns:a16="http://schemas.microsoft.com/office/drawing/2014/main" id="{683976C8-BDBA-48C4-AC83-73D1D8F0F14C}"/>
              </a:ext>
            </a:extLst>
          </p:cNvPr>
          <p:cNvSpPr>
            <a:spLocks noGrp="1"/>
          </p:cNvSpPr>
          <p:nvPr>
            <p:ph type="pic" sz="quarter" idx="15"/>
          </p:nvPr>
        </p:nvSpPr>
        <p:spPr>
          <a:xfrm>
            <a:off x="3415570" y="5137031"/>
            <a:ext cx="1719072" cy="1719072"/>
          </a:xfrm>
          <a:custGeom>
            <a:avLst/>
            <a:gdLst>
              <a:gd name="connsiteX0" fmla="*/ 0 w 1719072"/>
              <a:gd name="connsiteY0" fmla="*/ 0 h 1719072"/>
              <a:gd name="connsiteX1" fmla="*/ 1719072 w 1719072"/>
              <a:gd name="connsiteY1" fmla="*/ 0 h 1719072"/>
              <a:gd name="connsiteX2" fmla="*/ 1719072 w 1719072"/>
              <a:gd name="connsiteY2" fmla="*/ 1719072 h 1719072"/>
              <a:gd name="connsiteX3" fmla="*/ 0 w 1719072"/>
              <a:gd name="connsiteY3" fmla="*/ 1719072 h 1719072"/>
            </a:gdLst>
            <a:ahLst/>
            <a:cxnLst>
              <a:cxn ang="0">
                <a:pos x="connsiteX0" y="connsiteY0"/>
              </a:cxn>
              <a:cxn ang="0">
                <a:pos x="connsiteX1" y="connsiteY1"/>
              </a:cxn>
              <a:cxn ang="0">
                <a:pos x="connsiteX2" y="connsiteY2"/>
              </a:cxn>
              <a:cxn ang="0">
                <a:pos x="connsiteX3" y="connsiteY3"/>
              </a:cxn>
            </a:cxnLst>
            <a:rect l="l" t="t" r="r" b="b"/>
            <a:pathLst>
              <a:path w="1719072" h="1719072">
                <a:moveTo>
                  <a:pt x="0" y="0"/>
                </a:moveTo>
                <a:lnTo>
                  <a:pt x="1719072" y="0"/>
                </a:lnTo>
                <a:lnTo>
                  <a:pt x="1719072" y="1719072"/>
                </a:lnTo>
                <a:lnTo>
                  <a:pt x="0" y="1719072"/>
                </a:lnTo>
                <a:close/>
              </a:path>
            </a:pathLst>
          </a:custGeom>
        </p:spPr>
        <p:txBody>
          <a:bodyPr wrap="square">
            <a:noAutofit/>
          </a:bodyPr>
          <a:lstStyle/>
          <a:p>
            <a:r>
              <a:rPr lang="en-US"/>
              <a:t>Click icon to add picture</a:t>
            </a:r>
            <a:endParaRPr lang="en-US" dirty="0"/>
          </a:p>
        </p:txBody>
      </p:sp>
      <p:sp>
        <p:nvSpPr>
          <p:cNvPr id="54" name="Picture Placeholder 53">
            <a:extLst>
              <a:ext uri="{FF2B5EF4-FFF2-40B4-BE49-F238E27FC236}">
                <a16:creationId xmlns:a16="http://schemas.microsoft.com/office/drawing/2014/main" id="{71082593-1DC5-43B5-947C-7963DD90EBD9}"/>
              </a:ext>
            </a:extLst>
          </p:cNvPr>
          <p:cNvSpPr>
            <a:spLocks noGrp="1"/>
          </p:cNvSpPr>
          <p:nvPr>
            <p:ph type="pic" sz="quarter" idx="16"/>
          </p:nvPr>
        </p:nvSpPr>
        <p:spPr>
          <a:xfrm>
            <a:off x="-12823" y="1713063"/>
            <a:ext cx="1719072" cy="1719072"/>
          </a:xfrm>
          <a:custGeom>
            <a:avLst/>
            <a:gdLst>
              <a:gd name="connsiteX0" fmla="*/ 0 w 1719072"/>
              <a:gd name="connsiteY0" fmla="*/ 0 h 1719072"/>
              <a:gd name="connsiteX1" fmla="*/ 1719072 w 1719072"/>
              <a:gd name="connsiteY1" fmla="*/ 0 h 1719072"/>
              <a:gd name="connsiteX2" fmla="*/ 1719072 w 1719072"/>
              <a:gd name="connsiteY2" fmla="*/ 1719072 h 1719072"/>
              <a:gd name="connsiteX3" fmla="*/ 0 w 1719072"/>
              <a:gd name="connsiteY3" fmla="*/ 1719072 h 1719072"/>
            </a:gdLst>
            <a:ahLst/>
            <a:cxnLst>
              <a:cxn ang="0">
                <a:pos x="connsiteX0" y="connsiteY0"/>
              </a:cxn>
              <a:cxn ang="0">
                <a:pos x="connsiteX1" y="connsiteY1"/>
              </a:cxn>
              <a:cxn ang="0">
                <a:pos x="connsiteX2" y="connsiteY2"/>
              </a:cxn>
              <a:cxn ang="0">
                <a:pos x="connsiteX3" y="connsiteY3"/>
              </a:cxn>
            </a:cxnLst>
            <a:rect l="l" t="t" r="r" b="b"/>
            <a:pathLst>
              <a:path w="1719072" h="1719072">
                <a:moveTo>
                  <a:pt x="0" y="0"/>
                </a:moveTo>
                <a:lnTo>
                  <a:pt x="1719072" y="0"/>
                </a:lnTo>
                <a:lnTo>
                  <a:pt x="1719072" y="1719072"/>
                </a:lnTo>
                <a:lnTo>
                  <a:pt x="0" y="1719072"/>
                </a:lnTo>
                <a:close/>
              </a:path>
            </a:pathLst>
          </a:custGeom>
        </p:spPr>
        <p:txBody>
          <a:bodyPr wrap="square">
            <a:noAutofit/>
          </a:bodyPr>
          <a:lstStyle/>
          <a:p>
            <a:r>
              <a:rPr lang="en-US"/>
              <a:t>Click icon to add picture</a:t>
            </a:r>
            <a:endParaRPr lang="en-US" dirty="0"/>
          </a:p>
        </p:txBody>
      </p:sp>
      <p:sp>
        <p:nvSpPr>
          <p:cNvPr id="56" name="Rectangle 55">
            <a:extLst>
              <a:ext uri="{FF2B5EF4-FFF2-40B4-BE49-F238E27FC236}">
                <a16:creationId xmlns:a16="http://schemas.microsoft.com/office/drawing/2014/main" id="{F95796F3-1FF2-4CB3-9A21-2FA42B0F739C}"/>
              </a:ext>
            </a:extLst>
          </p:cNvPr>
          <p:cNvSpPr/>
          <p:nvPr userDrawn="1"/>
        </p:nvSpPr>
        <p:spPr>
          <a:xfrm>
            <a:off x="5699578" y="5142220"/>
            <a:ext cx="628650" cy="18225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8395834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hree picture grid">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60B973DC-FC8B-48F4-9A50-A679872638A6}"/>
              </a:ext>
            </a:extLst>
          </p:cNvPr>
          <p:cNvSpPr/>
          <p:nvPr userDrawn="1"/>
        </p:nvSpPr>
        <p:spPr>
          <a:xfrm>
            <a:off x="0" y="0"/>
            <a:ext cx="190500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E6651245-F8FA-4280-86E8-A02EA6F9D183}"/>
              </a:ext>
            </a:extLst>
          </p:cNvPr>
          <p:cNvSpPr/>
          <p:nvPr userDrawn="1"/>
        </p:nvSpPr>
        <p:spPr>
          <a:xfrm>
            <a:off x="1905000" y="3429000"/>
            <a:ext cx="3429000" cy="3429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36">
            <a:extLst>
              <a:ext uri="{FF2B5EF4-FFF2-40B4-BE49-F238E27FC236}">
                <a16:creationId xmlns:a16="http://schemas.microsoft.com/office/drawing/2014/main" id="{92243009-72E0-4065-A4ED-BF9024B3D4FB}"/>
              </a:ext>
            </a:extLst>
          </p:cNvPr>
          <p:cNvSpPr/>
          <p:nvPr userDrawn="1"/>
        </p:nvSpPr>
        <p:spPr>
          <a:xfrm>
            <a:off x="5334000" y="0"/>
            <a:ext cx="3429000" cy="3429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Rectangle 38">
            <a:extLst>
              <a:ext uri="{FF2B5EF4-FFF2-40B4-BE49-F238E27FC236}">
                <a16:creationId xmlns:a16="http://schemas.microsoft.com/office/drawing/2014/main" id="{445E1145-BC25-4AC5-8B8D-8AECD11F1713}"/>
              </a:ext>
            </a:extLst>
          </p:cNvPr>
          <p:cNvSpPr/>
          <p:nvPr userDrawn="1"/>
        </p:nvSpPr>
        <p:spPr>
          <a:xfrm>
            <a:off x="8763000" y="3429000"/>
            <a:ext cx="3429000" cy="3429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Picture Placeholder 43">
            <a:extLst>
              <a:ext uri="{FF2B5EF4-FFF2-40B4-BE49-F238E27FC236}">
                <a16:creationId xmlns:a16="http://schemas.microsoft.com/office/drawing/2014/main" id="{79F851B1-E044-41C4-88D1-6BA4FBC83964}"/>
              </a:ext>
            </a:extLst>
          </p:cNvPr>
          <p:cNvSpPr>
            <a:spLocks noGrp="1"/>
          </p:cNvSpPr>
          <p:nvPr>
            <p:ph type="pic" sz="quarter" idx="10"/>
          </p:nvPr>
        </p:nvSpPr>
        <p:spPr>
          <a:xfrm>
            <a:off x="1905000" y="0"/>
            <a:ext cx="3429000" cy="3429000"/>
          </a:xfrm>
          <a:custGeom>
            <a:avLst/>
            <a:gdLst>
              <a:gd name="connsiteX0" fmla="*/ 0 w 3429000"/>
              <a:gd name="connsiteY0" fmla="*/ 0 h 3429000"/>
              <a:gd name="connsiteX1" fmla="*/ 3429000 w 3429000"/>
              <a:gd name="connsiteY1" fmla="*/ 0 h 3429000"/>
              <a:gd name="connsiteX2" fmla="*/ 3429000 w 3429000"/>
              <a:gd name="connsiteY2" fmla="*/ 3429000 h 3429000"/>
              <a:gd name="connsiteX3" fmla="*/ 0 w 3429000"/>
              <a:gd name="connsiteY3" fmla="*/ 3429000 h 3429000"/>
            </a:gdLst>
            <a:ahLst/>
            <a:cxnLst>
              <a:cxn ang="0">
                <a:pos x="connsiteX0" y="connsiteY0"/>
              </a:cxn>
              <a:cxn ang="0">
                <a:pos x="connsiteX1" y="connsiteY1"/>
              </a:cxn>
              <a:cxn ang="0">
                <a:pos x="connsiteX2" y="connsiteY2"/>
              </a:cxn>
              <a:cxn ang="0">
                <a:pos x="connsiteX3" y="connsiteY3"/>
              </a:cxn>
            </a:cxnLst>
            <a:rect l="l" t="t" r="r" b="b"/>
            <a:pathLst>
              <a:path w="3429000" h="3429000">
                <a:moveTo>
                  <a:pt x="0" y="0"/>
                </a:moveTo>
                <a:lnTo>
                  <a:pt x="3429000" y="0"/>
                </a:lnTo>
                <a:lnTo>
                  <a:pt x="3429000" y="3429000"/>
                </a:lnTo>
                <a:lnTo>
                  <a:pt x="0" y="3429000"/>
                </a:lnTo>
                <a:close/>
              </a:path>
            </a:pathLst>
          </a:custGeom>
          <a:solidFill>
            <a:schemeClr val="accent1"/>
          </a:solidFill>
        </p:spPr>
        <p:txBody>
          <a:bodyPr wrap="square">
            <a:noAutofit/>
          </a:bodyPr>
          <a:lstStyle/>
          <a:p>
            <a:r>
              <a:rPr lang="en-US"/>
              <a:t>Click icon to add picture</a:t>
            </a:r>
            <a:endParaRPr lang="en-US" dirty="0"/>
          </a:p>
        </p:txBody>
      </p:sp>
      <p:sp>
        <p:nvSpPr>
          <p:cNvPr id="47" name="Picture Placeholder 46">
            <a:extLst>
              <a:ext uri="{FF2B5EF4-FFF2-40B4-BE49-F238E27FC236}">
                <a16:creationId xmlns:a16="http://schemas.microsoft.com/office/drawing/2014/main" id="{EEE85C52-E5BA-4142-AE8D-7B357E4A475D}"/>
              </a:ext>
            </a:extLst>
          </p:cNvPr>
          <p:cNvSpPr>
            <a:spLocks noGrp="1"/>
          </p:cNvSpPr>
          <p:nvPr>
            <p:ph type="pic" sz="quarter" idx="11"/>
          </p:nvPr>
        </p:nvSpPr>
        <p:spPr>
          <a:xfrm>
            <a:off x="5334000" y="3429000"/>
            <a:ext cx="3429000" cy="3429000"/>
          </a:xfrm>
          <a:custGeom>
            <a:avLst/>
            <a:gdLst>
              <a:gd name="connsiteX0" fmla="*/ 0 w 3429000"/>
              <a:gd name="connsiteY0" fmla="*/ 0 h 3429000"/>
              <a:gd name="connsiteX1" fmla="*/ 3429000 w 3429000"/>
              <a:gd name="connsiteY1" fmla="*/ 0 h 3429000"/>
              <a:gd name="connsiteX2" fmla="*/ 3429000 w 3429000"/>
              <a:gd name="connsiteY2" fmla="*/ 3429000 h 3429000"/>
              <a:gd name="connsiteX3" fmla="*/ 0 w 3429000"/>
              <a:gd name="connsiteY3" fmla="*/ 3429000 h 3429000"/>
            </a:gdLst>
            <a:ahLst/>
            <a:cxnLst>
              <a:cxn ang="0">
                <a:pos x="connsiteX0" y="connsiteY0"/>
              </a:cxn>
              <a:cxn ang="0">
                <a:pos x="connsiteX1" y="connsiteY1"/>
              </a:cxn>
              <a:cxn ang="0">
                <a:pos x="connsiteX2" y="connsiteY2"/>
              </a:cxn>
              <a:cxn ang="0">
                <a:pos x="connsiteX3" y="connsiteY3"/>
              </a:cxn>
            </a:cxnLst>
            <a:rect l="l" t="t" r="r" b="b"/>
            <a:pathLst>
              <a:path w="3429000" h="3429000">
                <a:moveTo>
                  <a:pt x="0" y="0"/>
                </a:moveTo>
                <a:lnTo>
                  <a:pt x="3429000" y="0"/>
                </a:lnTo>
                <a:lnTo>
                  <a:pt x="3429000" y="3429000"/>
                </a:lnTo>
                <a:lnTo>
                  <a:pt x="0" y="3429000"/>
                </a:lnTo>
                <a:close/>
              </a:path>
            </a:pathLst>
          </a:custGeom>
          <a:solidFill>
            <a:schemeClr val="accent1"/>
          </a:solidFill>
        </p:spPr>
        <p:txBody>
          <a:bodyPr wrap="square">
            <a:noAutofit/>
          </a:bodyPr>
          <a:lstStyle/>
          <a:p>
            <a:r>
              <a:rPr lang="en-US"/>
              <a:t>Click icon to add picture</a:t>
            </a:r>
            <a:endParaRPr lang="en-US" dirty="0"/>
          </a:p>
        </p:txBody>
      </p:sp>
      <p:sp>
        <p:nvSpPr>
          <p:cNvPr id="50" name="Picture Placeholder 49">
            <a:extLst>
              <a:ext uri="{FF2B5EF4-FFF2-40B4-BE49-F238E27FC236}">
                <a16:creationId xmlns:a16="http://schemas.microsoft.com/office/drawing/2014/main" id="{424B8959-FF9C-453C-8179-A0BF8D392B35}"/>
              </a:ext>
            </a:extLst>
          </p:cNvPr>
          <p:cNvSpPr>
            <a:spLocks noGrp="1"/>
          </p:cNvSpPr>
          <p:nvPr>
            <p:ph type="pic" sz="quarter" idx="12"/>
          </p:nvPr>
        </p:nvSpPr>
        <p:spPr>
          <a:xfrm>
            <a:off x="8763000" y="0"/>
            <a:ext cx="3429000" cy="3429000"/>
          </a:xfrm>
          <a:custGeom>
            <a:avLst/>
            <a:gdLst>
              <a:gd name="connsiteX0" fmla="*/ 0 w 3429000"/>
              <a:gd name="connsiteY0" fmla="*/ 0 h 3429000"/>
              <a:gd name="connsiteX1" fmla="*/ 3429000 w 3429000"/>
              <a:gd name="connsiteY1" fmla="*/ 0 h 3429000"/>
              <a:gd name="connsiteX2" fmla="*/ 3429000 w 3429000"/>
              <a:gd name="connsiteY2" fmla="*/ 3429000 h 3429000"/>
              <a:gd name="connsiteX3" fmla="*/ 0 w 3429000"/>
              <a:gd name="connsiteY3" fmla="*/ 3429000 h 3429000"/>
            </a:gdLst>
            <a:ahLst/>
            <a:cxnLst>
              <a:cxn ang="0">
                <a:pos x="connsiteX0" y="connsiteY0"/>
              </a:cxn>
              <a:cxn ang="0">
                <a:pos x="connsiteX1" y="connsiteY1"/>
              </a:cxn>
              <a:cxn ang="0">
                <a:pos x="connsiteX2" y="connsiteY2"/>
              </a:cxn>
              <a:cxn ang="0">
                <a:pos x="connsiteX3" y="connsiteY3"/>
              </a:cxn>
            </a:cxnLst>
            <a:rect l="l" t="t" r="r" b="b"/>
            <a:pathLst>
              <a:path w="3429000" h="3429000">
                <a:moveTo>
                  <a:pt x="0" y="0"/>
                </a:moveTo>
                <a:lnTo>
                  <a:pt x="3429000" y="0"/>
                </a:lnTo>
                <a:lnTo>
                  <a:pt x="3429000" y="3429000"/>
                </a:lnTo>
                <a:lnTo>
                  <a:pt x="0" y="3429000"/>
                </a:lnTo>
                <a:close/>
              </a:path>
            </a:pathLst>
          </a:custGeom>
          <a:solidFill>
            <a:schemeClr val="accent1"/>
          </a:solidFill>
        </p:spPr>
        <p:txBody>
          <a:bodyPr wrap="square">
            <a:noAutofit/>
          </a:bodyPr>
          <a:lstStyle/>
          <a:p>
            <a:r>
              <a:rPr lang="en-US"/>
              <a:t>Click icon to add picture</a:t>
            </a:r>
            <a:endParaRPr lang="en-US" dirty="0"/>
          </a:p>
        </p:txBody>
      </p:sp>
      <p:sp>
        <p:nvSpPr>
          <p:cNvPr id="54" name="Title 1">
            <a:extLst>
              <a:ext uri="{FF2B5EF4-FFF2-40B4-BE49-F238E27FC236}">
                <a16:creationId xmlns:a16="http://schemas.microsoft.com/office/drawing/2014/main" id="{3F2D93AE-80E9-4043-9384-F0F06D6570A4}"/>
              </a:ext>
            </a:extLst>
          </p:cNvPr>
          <p:cNvSpPr>
            <a:spLocks noGrp="1"/>
          </p:cNvSpPr>
          <p:nvPr>
            <p:ph type="title"/>
          </p:nvPr>
        </p:nvSpPr>
        <p:spPr>
          <a:xfrm rot="16200000">
            <a:off x="-2476501" y="2766221"/>
            <a:ext cx="6858002" cy="1325563"/>
          </a:xfrm>
        </p:spPr>
        <p:txBody>
          <a:bodyPr>
            <a:normAutofit/>
          </a:bodyPr>
          <a:lstStyle>
            <a:lvl1pPr algn="ctr">
              <a:defRPr lang="en-US" sz="3800" b="1" kern="1200" dirty="0">
                <a:solidFill>
                  <a:schemeClr val="bg1"/>
                </a:solidFill>
                <a:latin typeface="+mj-lt"/>
                <a:ea typeface="+mj-ea"/>
                <a:cs typeface="+mj-cs"/>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F8F5A6A-E29E-401A-801A-8FD9CAABA7A5}"/>
              </a:ext>
            </a:extLst>
          </p:cNvPr>
          <p:cNvSpPr>
            <a:spLocks noGrp="1"/>
          </p:cNvSpPr>
          <p:nvPr>
            <p:ph idx="1"/>
          </p:nvPr>
        </p:nvSpPr>
        <p:spPr>
          <a:xfrm>
            <a:off x="2194718" y="4697806"/>
            <a:ext cx="2800350" cy="891383"/>
          </a:xfrm>
        </p:spPr>
        <p:txBody>
          <a:bodyPr anchor="ctr">
            <a:normAutofit/>
          </a:bodyPr>
          <a:lstStyle>
            <a:lvl1pPr marL="0" indent="0" algn="ctr">
              <a:lnSpc>
                <a:spcPct val="100000"/>
              </a:lnSpc>
              <a:buNone/>
              <a:defRPr sz="2000">
                <a:solidFill>
                  <a:schemeClr val="bg1"/>
                </a:solidFill>
              </a:defRPr>
            </a:lvl1pPr>
          </a:lstStyle>
          <a:p>
            <a:pPr lvl="0"/>
            <a:r>
              <a:rPr lang="en-US"/>
              <a:t>Click to edit Master text styles</a:t>
            </a:r>
          </a:p>
        </p:txBody>
      </p:sp>
      <p:sp>
        <p:nvSpPr>
          <p:cNvPr id="55" name="Content Placeholder 2">
            <a:extLst>
              <a:ext uri="{FF2B5EF4-FFF2-40B4-BE49-F238E27FC236}">
                <a16:creationId xmlns:a16="http://schemas.microsoft.com/office/drawing/2014/main" id="{9D493CB6-06D1-4AD2-924D-64007FFFAC01}"/>
              </a:ext>
            </a:extLst>
          </p:cNvPr>
          <p:cNvSpPr>
            <a:spLocks noGrp="1"/>
          </p:cNvSpPr>
          <p:nvPr>
            <p:ph idx="13"/>
          </p:nvPr>
        </p:nvSpPr>
        <p:spPr>
          <a:xfrm>
            <a:off x="9101931" y="4697805"/>
            <a:ext cx="2800351" cy="891383"/>
          </a:xfrm>
        </p:spPr>
        <p:txBody>
          <a:bodyPr anchor="ctr">
            <a:normAutofit/>
          </a:bodyPr>
          <a:lstStyle>
            <a:lvl1pPr marL="0" indent="0" algn="ctr">
              <a:lnSpc>
                <a:spcPct val="100000"/>
              </a:lnSpc>
              <a:buNone/>
              <a:defRPr sz="2000">
                <a:solidFill>
                  <a:schemeClr val="bg1"/>
                </a:solidFill>
              </a:defRPr>
            </a:lvl1pPr>
          </a:lstStyle>
          <a:p>
            <a:pPr lvl="0"/>
            <a:r>
              <a:rPr lang="en-US"/>
              <a:t>Click to edit Master text styles</a:t>
            </a:r>
          </a:p>
        </p:txBody>
      </p:sp>
      <p:sp>
        <p:nvSpPr>
          <p:cNvPr id="56" name="Content Placeholder 2">
            <a:extLst>
              <a:ext uri="{FF2B5EF4-FFF2-40B4-BE49-F238E27FC236}">
                <a16:creationId xmlns:a16="http://schemas.microsoft.com/office/drawing/2014/main" id="{D5B991DB-A408-4F6D-A8D0-5167D1E30767}"/>
              </a:ext>
            </a:extLst>
          </p:cNvPr>
          <p:cNvSpPr>
            <a:spLocks noGrp="1"/>
          </p:cNvSpPr>
          <p:nvPr>
            <p:ph idx="14"/>
          </p:nvPr>
        </p:nvSpPr>
        <p:spPr>
          <a:xfrm>
            <a:off x="5623718" y="1268809"/>
            <a:ext cx="2853532" cy="891383"/>
          </a:xfrm>
        </p:spPr>
        <p:txBody>
          <a:bodyPr anchor="ctr">
            <a:normAutofit/>
          </a:bodyPr>
          <a:lstStyle>
            <a:lvl1pPr marL="0" indent="0" algn="ctr">
              <a:lnSpc>
                <a:spcPct val="100000"/>
              </a:lnSpc>
              <a:buNone/>
              <a:defRPr sz="2000">
                <a:solidFill>
                  <a:schemeClr val="bg1"/>
                </a:solidFill>
              </a:defRPr>
            </a:lvl1pPr>
          </a:lstStyle>
          <a:p>
            <a:pPr lvl="0"/>
            <a:r>
              <a:rPr lang="en-US"/>
              <a:t>Click to edit Master text styles</a:t>
            </a:r>
          </a:p>
        </p:txBody>
      </p:sp>
      <p:sp>
        <p:nvSpPr>
          <p:cNvPr id="60" name="Date Placeholder 6">
            <a:extLst>
              <a:ext uri="{FF2B5EF4-FFF2-40B4-BE49-F238E27FC236}">
                <a16:creationId xmlns:a16="http://schemas.microsoft.com/office/drawing/2014/main" id="{CAE1BB52-31E7-4A74-9ED4-FDD922376397}"/>
              </a:ext>
            </a:extLst>
          </p:cNvPr>
          <p:cNvSpPr>
            <a:spLocks noGrp="1"/>
          </p:cNvSpPr>
          <p:nvPr>
            <p:ph type="dt" sz="half" idx="15"/>
          </p:nvPr>
        </p:nvSpPr>
        <p:spPr>
          <a:xfrm>
            <a:off x="2194718" y="6356350"/>
            <a:ext cx="983911" cy="365125"/>
          </a:xfrm>
        </p:spPr>
        <p:txBody>
          <a:bodyPr/>
          <a:lstStyle>
            <a:lvl1pPr>
              <a:defRPr>
                <a:solidFill>
                  <a:schemeClr val="accent1">
                    <a:lumMod val="20000"/>
                    <a:lumOff val="80000"/>
                  </a:schemeClr>
                </a:solidFill>
              </a:defRPr>
            </a:lvl1pPr>
          </a:lstStyle>
          <a:p>
            <a:endParaRPr lang="en-US" dirty="0"/>
          </a:p>
        </p:txBody>
      </p:sp>
      <p:sp>
        <p:nvSpPr>
          <p:cNvPr id="61" name="Footer Placeholder 4">
            <a:extLst>
              <a:ext uri="{FF2B5EF4-FFF2-40B4-BE49-F238E27FC236}">
                <a16:creationId xmlns:a16="http://schemas.microsoft.com/office/drawing/2014/main" id="{EAF5ABA9-E5E2-43E4-ACD5-994ABC08568B}"/>
              </a:ext>
            </a:extLst>
          </p:cNvPr>
          <p:cNvSpPr>
            <a:spLocks noGrp="1"/>
          </p:cNvSpPr>
          <p:nvPr>
            <p:ph type="ftr" sz="quarter" idx="16"/>
          </p:nvPr>
        </p:nvSpPr>
        <p:spPr>
          <a:xfrm>
            <a:off x="5334000" y="6356350"/>
            <a:ext cx="3429000" cy="365125"/>
          </a:xfrm>
        </p:spPr>
        <p:txBody>
          <a:bodyPr/>
          <a:lstStyle>
            <a:lvl1pPr>
              <a:defRPr sz="900">
                <a:solidFill>
                  <a:schemeClr val="accent1">
                    <a:lumMod val="20000"/>
                    <a:lumOff val="80000"/>
                  </a:schemeClr>
                </a:solidFill>
              </a:defRPr>
            </a:lvl1pPr>
          </a:lstStyle>
          <a:p>
            <a:endParaRPr lang="en-US" dirty="0"/>
          </a:p>
        </p:txBody>
      </p:sp>
      <p:sp>
        <p:nvSpPr>
          <p:cNvPr id="62" name="Slide Number Placeholder 5">
            <a:extLst>
              <a:ext uri="{FF2B5EF4-FFF2-40B4-BE49-F238E27FC236}">
                <a16:creationId xmlns:a16="http://schemas.microsoft.com/office/drawing/2014/main" id="{40AEA096-23EC-471A-85DB-52788D84751C}"/>
              </a:ext>
            </a:extLst>
          </p:cNvPr>
          <p:cNvSpPr>
            <a:spLocks noGrp="1"/>
          </p:cNvSpPr>
          <p:nvPr>
            <p:ph type="sldNum" sz="quarter" idx="17"/>
          </p:nvPr>
        </p:nvSpPr>
        <p:spPr>
          <a:xfrm>
            <a:off x="10711542" y="6356350"/>
            <a:ext cx="642257" cy="365125"/>
          </a:xfrm>
        </p:spPr>
        <p:txBody>
          <a:bodyPr/>
          <a:lstStyle>
            <a:lvl1pPr>
              <a:defRPr sz="900">
                <a:solidFill>
                  <a:schemeClr val="accent1">
                    <a:lumMod val="20000"/>
                    <a:lumOff val="80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172250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bg>
      <p:bgPr>
        <a:solidFill>
          <a:schemeClr val="accent3"/>
        </a:solidFill>
        <a:effectLst/>
      </p:bgPr>
    </p:bg>
    <p:spTree>
      <p:nvGrpSpPr>
        <p:cNvPr id="1" name=""/>
        <p:cNvGrpSpPr/>
        <p:nvPr/>
      </p:nvGrpSpPr>
      <p:grpSpPr>
        <a:xfrm>
          <a:off x="0" y="0"/>
          <a:ext cx="0" cy="0"/>
          <a:chOff x="0" y="0"/>
          <a:chExt cx="0" cy="0"/>
        </a:xfrm>
      </p:grpSpPr>
      <p:sp>
        <p:nvSpPr>
          <p:cNvPr id="9" name="Text Placeholder 10">
            <a:extLst>
              <a:ext uri="{FF2B5EF4-FFF2-40B4-BE49-F238E27FC236}">
                <a16:creationId xmlns:a16="http://schemas.microsoft.com/office/drawing/2014/main" id="{7811C96E-0DEE-4C3C-914D-3D8E37D685D8}"/>
              </a:ext>
            </a:extLst>
          </p:cNvPr>
          <p:cNvSpPr>
            <a:spLocks noGrp="1"/>
          </p:cNvSpPr>
          <p:nvPr>
            <p:ph type="body" sz="quarter" idx="33" hasCustomPrompt="1"/>
          </p:nvPr>
        </p:nvSpPr>
        <p:spPr>
          <a:xfrm>
            <a:off x="316466" y="4160451"/>
            <a:ext cx="608493" cy="201776"/>
          </a:xfrm>
        </p:spPr>
        <p:txBody>
          <a:bodyPr anchor="ctr"/>
          <a:lstStyle>
            <a:lvl1pPr marL="0" indent="0" algn="ctr">
              <a:buNone/>
              <a:defRPr sz="1400" b="1">
                <a:solidFill>
                  <a:schemeClr val="bg1"/>
                </a:solidFill>
                <a:latin typeface="+mj-lt"/>
              </a:defRPr>
            </a:lvl1pPr>
          </a:lstStyle>
          <a:p>
            <a:pPr lvl="0"/>
            <a:r>
              <a:rPr lang="en-US" dirty="0"/>
              <a:t>Year</a:t>
            </a:r>
            <a:endParaRPr lang="en-ZA" dirty="0"/>
          </a:p>
        </p:txBody>
      </p:sp>
      <p:sp>
        <p:nvSpPr>
          <p:cNvPr id="14" name="Text Placeholder 10">
            <a:extLst>
              <a:ext uri="{FF2B5EF4-FFF2-40B4-BE49-F238E27FC236}">
                <a16:creationId xmlns:a16="http://schemas.microsoft.com/office/drawing/2014/main" id="{105D759B-EB6D-4560-B0B8-1F7EB7D1B841}"/>
              </a:ext>
            </a:extLst>
          </p:cNvPr>
          <p:cNvSpPr>
            <a:spLocks noGrp="1"/>
          </p:cNvSpPr>
          <p:nvPr>
            <p:ph type="body" sz="quarter" idx="38" hasCustomPrompt="1"/>
          </p:nvPr>
        </p:nvSpPr>
        <p:spPr>
          <a:xfrm>
            <a:off x="5980666" y="4160451"/>
            <a:ext cx="608493" cy="201776"/>
          </a:xfrm>
        </p:spPr>
        <p:txBody>
          <a:bodyPr anchor="ctr"/>
          <a:lstStyle>
            <a:lvl1pPr marL="0" indent="0" algn="ctr">
              <a:buNone/>
              <a:defRPr sz="1400" b="1">
                <a:solidFill>
                  <a:schemeClr val="bg1"/>
                </a:solidFill>
                <a:latin typeface="+mj-lt"/>
              </a:defRPr>
            </a:lvl1pPr>
          </a:lstStyle>
          <a:p>
            <a:pPr lvl="0"/>
            <a:r>
              <a:rPr lang="en-US" dirty="0"/>
              <a:t>Year</a:t>
            </a:r>
            <a:endParaRPr lang="en-ZA" dirty="0"/>
          </a:p>
        </p:txBody>
      </p:sp>
      <p:sp>
        <p:nvSpPr>
          <p:cNvPr id="10" name="Text Placeholder 10">
            <a:extLst>
              <a:ext uri="{FF2B5EF4-FFF2-40B4-BE49-F238E27FC236}">
                <a16:creationId xmlns:a16="http://schemas.microsoft.com/office/drawing/2014/main" id="{401495E4-6A47-4169-8AF4-736F7CF55C37}"/>
              </a:ext>
            </a:extLst>
          </p:cNvPr>
          <p:cNvSpPr>
            <a:spLocks noGrp="1"/>
          </p:cNvSpPr>
          <p:nvPr>
            <p:ph type="body" sz="quarter" idx="34" hasCustomPrompt="1"/>
          </p:nvPr>
        </p:nvSpPr>
        <p:spPr>
          <a:xfrm>
            <a:off x="434435" y="3658480"/>
            <a:ext cx="393192" cy="393192"/>
          </a:xfrm>
          <a:solidFill>
            <a:schemeClr val="accent4"/>
          </a:solidFill>
        </p:spPr>
        <p:txBody>
          <a:bodyPr lIns="0" tIns="0" rIns="0" bIns="0" anchor="ctr" anchorCtr="0">
            <a:noAutofit/>
          </a:bodyPr>
          <a:lstStyle>
            <a:lvl1pPr marL="0" indent="0" algn="ctr">
              <a:lnSpc>
                <a:spcPct val="100000"/>
              </a:lnSpc>
              <a:spcBef>
                <a:spcPts val="0"/>
              </a:spcBef>
              <a:buNone/>
              <a:defRPr sz="900" b="1">
                <a:solidFill>
                  <a:schemeClr val="bg1"/>
                </a:solidFill>
                <a:latin typeface="+mj-lt"/>
              </a:defRPr>
            </a:lvl1pPr>
          </a:lstStyle>
          <a:p>
            <a:pPr lvl="0"/>
            <a:r>
              <a:rPr lang="en-US" dirty="0"/>
              <a:t>MM</a:t>
            </a:r>
            <a:endParaRPr lang="en-ZA" dirty="0"/>
          </a:p>
        </p:txBody>
      </p:sp>
      <p:sp>
        <p:nvSpPr>
          <p:cNvPr id="11" name="Text Placeholder 10">
            <a:extLst>
              <a:ext uri="{FF2B5EF4-FFF2-40B4-BE49-F238E27FC236}">
                <a16:creationId xmlns:a16="http://schemas.microsoft.com/office/drawing/2014/main" id="{4A350147-917D-4020-B9C3-CE41143A103A}"/>
              </a:ext>
            </a:extLst>
          </p:cNvPr>
          <p:cNvSpPr>
            <a:spLocks noGrp="1"/>
          </p:cNvSpPr>
          <p:nvPr>
            <p:ph type="body" sz="quarter" idx="35" hasCustomPrompt="1"/>
          </p:nvPr>
        </p:nvSpPr>
        <p:spPr>
          <a:xfrm>
            <a:off x="906435" y="3658480"/>
            <a:ext cx="393192" cy="393192"/>
          </a:xfrm>
          <a:solidFill>
            <a:schemeClr val="accent4"/>
          </a:solidFill>
        </p:spPr>
        <p:txBody>
          <a:bodyPr lIns="0" tIns="0" rIns="0" bIns="0" anchor="ctr" anchorCtr="0">
            <a:noAutofit/>
          </a:bodyPr>
          <a:lstStyle>
            <a:lvl1pPr marL="0" indent="0" algn="ctr">
              <a:lnSpc>
                <a:spcPct val="100000"/>
              </a:lnSpc>
              <a:spcBef>
                <a:spcPts val="0"/>
              </a:spcBef>
              <a:buNone/>
              <a:defRPr sz="900" b="1">
                <a:solidFill>
                  <a:schemeClr val="bg1"/>
                </a:solidFill>
                <a:latin typeface="+mj-lt"/>
              </a:defRPr>
            </a:lvl1pPr>
          </a:lstStyle>
          <a:p>
            <a:pPr lvl="0"/>
            <a:r>
              <a:rPr lang="en-US" dirty="0"/>
              <a:t>MM</a:t>
            </a:r>
            <a:endParaRPr lang="en-ZA" dirty="0"/>
          </a:p>
        </p:txBody>
      </p:sp>
      <p:sp>
        <p:nvSpPr>
          <p:cNvPr id="12" name="Text Placeholder 10">
            <a:extLst>
              <a:ext uri="{FF2B5EF4-FFF2-40B4-BE49-F238E27FC236}">
                <a16:creationId xmlns:a16="http://schemas.microsoft.com/office/drawing/2014/main" id="{595A6F9E-88A2-46C6-B4B4-642D65C42C1E}"/>
              </a:ext>
            </a:extLst>
          </p:cNvPr>
          <p:cNvSpPr>
            <a:spLocks noGrp="1"/>
          </p:cNvSpPr>
          <p:nvPr>
            <p:ph type="body" sz="quarter" idx="36" hasCustomPrompt="1"/>
          </p:nvPr>
        </p:nvSpPr>
        <p:spPr>
          <a:xfrm>
            <a:off x="1378435" y="3658480"/>
            <a:ext cx="393192" cy="393192"/>
          </a:xfrm>
          <a:solidFill>
            <a:schemeClr val="accent4"/>
          </a:solidFill>
        </p:spPr>
        <p:txBody>
          <a:bodyPr lIns="0" tIns="0" rIns="0" bIns="0" anchor="ctr" anchorCtr="0">
            <a:noAutofit/>
          </a:bodyPr>
          <a:lstStyle>
            <a:lvl1pPr marL="0" indent="0" algn="ctr">
              <a:lnSpc>
                <a:spcPct val="100000"/>
              </a:lnSpc>
              <a:spcBef>
                <a:spcPts val="0"/>
              </a:spcBef>
              <a:buNone/>
              <a:defRPr sz="900" b="1">
                <a:solidFill>
                  <a:schemeClr val="bg1"/>
                </a:solidFill>
                <a:latin typeface="+mj-lt"/>
              </a:defRPr>
            </a:lvl1pPr>
          </a:lstStyle>
          <a:p>
            <a:pPr lvl="0"/>
            <a:r>
              <a:rPr lang="en-US" dirty="0"/>
              <a:t>MM</a:t>
            </a:r>
            <a:endParaRPr lang="en-ZA" dirty="0"/>
          </a:p>
        </p:txBody>
      </p:sp>
      <p:sp>
        <p:nvSpPr>
          <p:cNvPr id="13" name="Text Placeholder 10">
            <a:extLst>
              <a:ext uri="{FF2B5EF4-FFF2-40B4-BE49-F238E27FC236}">
                <a16:creationId xmlns:a16="http://schemas.microsoft.com/office/drawing/2014/main" id="{11C0F1C3-D7E3-418A-8706-CD257C1F5B6A}"/>
              </a:ext>
            </a:extLst>
          </p:cNvPr>
          <p:cNvSpPr>
            <a:spLocks noGrp="1"/>
          </p:cNvSpPr>
          <p:nvPr>
            <p:ph type="body" sz="quarter" idx="37" hasCustomPrompt="1"/>
          </p:nvPr>
        </p:nvSpPr>
        <p:spPr>
          <a:xfrm>
            <a:off x="1850435" y="3658480"/>
            <a:ext cx="393192" cy="393192"/>
          </a:xfrm>
          <a:solidFill>
            <a:schemeClr val="accent4"/>
          </a:solidFill>
        </p:spPr>
        <p:txBody>
          <a:bodyPr lIns="0" tIns="0" rIns="0" bIns="0" anchor="ctr" anchorCtr="0">
            <a:noAutofit/>
          </a:bodyPr>
          <a:lstStyle>
            <a:lvl1pPr marL="0" indent="0" algn="ctr">
              <a:lnSpc>
                <a:spcPct val="100000"/>
              </a:lnSpc>
              <a:spcBef>
                <a:spcPts val="0"/>
              </a:spcBef>
              <a:buNone/>
              <a:defRPr sz="900" b="1">
                <a:solidFill>
                  <a:schemeClr val="bg1"/>
                </a:solidFill>
                <a:latin typeface="+mj-lt"/>
              </a:defRPr>
            </a:lvl1pPr>
          </a:lstStyle>
          <a:p>
            <a:pPr lvl="0"/>
            <a:r>
              <a:rPr lang="en-US" dirty="0"/>
              <a:t>MM</a:t>
            </a:r>
            <a:endParaRPr lang="en-ZA" dirty="0"/>
          </a:p>
        </p:txBody>
      </p:sp>
      <p:sp>
        <p:nvSpPr>
          <p:cNvPr id="15" name="Text Placeholder 10">
            <a:extLst>
              <a:ext uri="{FF2B5EF4-FFF2-40B4-BE49-F238E27FC236}">
                <a16:creationId xmlns:a16="http://schemas.microsoft.com/office/drawing/2014/main" id="{8715823E-52F8-49ED-9EC8-E99ED0915BDD}"/>
              </a:ext>
            </a:extLst>
          </p:cNvPr>
          <p:cNvSpPr>
            <a:spLocks noGrp="1"/>
          </p:cNvSpPr>
          <p:nvPr>
            <p:ph type="body" sz="quarter" idx="39" hasCustomPrompt="1"/>
          </p:nvPr>
        </p:nvSpPr>
        <p:spPr>
          <a:xfrm>
            <a:off x="2322435" y="3658480"/>
            <a:ext cx="393192" cy="393192"/>
          </a:xfrm>
          <a:solidFill>
            <a:schemeClr val="accent4"/>
          </a:solidFill>
        </p:spPr>
        <p:txBody>
          <a:bodyPr lIns="0" tIns="0" rIns="0" bIns="0" anchor="ctr" anchorCtr="0">
            <a:noAutofit/>
          </a:bodyPr>
          <a:lstStyle>
            <a:lvl1pPr marL="0" indent="0" algn="ctr">
              <a:lnSpc>
                <a:spcPct val="100000"/>
              </a:lnSpc>
              <a:spcBef>
                <a:spcPts val="0"/>
              </a:spcBef>
              <a:buNone/>
              <a:defRPr sz="900" b="1">
                <a:solidFill>
                  <a:schemeClr val="bg1"/>
                </a:solidFill>
                <a:latin typeface="+mj-lt"/>
              </a:defRPr>
            </a:lvl1pPr>
          </a:lstStyle>
          <a:p>
            <a:pPr lvl="0"/>
            <a:r>
              <a:rPr lang="en-US" dirty="0"/>
              <a:t>MM</a:t>
            </a:r>
            <a:endParaRPr lang="en-ZA" dirty="0"/>
          </a:p>
        </p:txBody>
      </p:sp>
      <p:sp>
        <p:nvSpPr>
          <p:cNvPr id="16" name="Text Placeholder 10">
            <a:extLst>
              <a:ext uri="{FF2B5EF4-FFF2-40B4-BE49-F238E27FC236}">
                <a16:creationId xmlns:a16="http://schemas.microsoft.com/office/drawing/2014/main" id="{7DF700D5-2F9B-4B15-92CF-1052851D5E1B}"/>
              </a:ext>
            </a:extLst>
          </p:cNvPr>
          <p:cNvSpPr>
            <a:spLocks noGrp="1"/>
          </p:cNvSpPr>
          <p:nvPr>
            <p:ph type="body" sz="quarter" idx="40" hasCustomPrompt="1"/>
          </p:nvPr>
        </p:nvSpPr>
        <p:spPr>
          <a:xfrm>
            <a:off x="2794435" y="3658480"/>
            <a:ext cx="393192" cy="393192"/>
          </a:xfrm>
          <a:solidFill>
            <a:schemeClr val="accent4"/>
          </a:solidFill>
        </p:spPr>
        <p:txBody>
          <a:bodyPr lIns="0" tIns="0" rIns="0" bIns="0" anchor="ctr" anchorCtr="0">
            <a:noAutofit/>
          </a:bodyPr>
          <a:lstStyle>
            <a:lvl1pPr marL="0" indent="0" algn="ctr">
              <a:lnSpc>
                <a:spcPct val="100000"/>
              </a:lnSpc>
              <a:spcBef>
                <a:spcPts val="0"/>
              </a:spcBef>
              <a:buNone/>
              <a:defRPr sz="900" b="1">
                <a:solidFill>
                  <a:schemeClr val="bg1"/>
                </a:solidFill>
                <a:latin typeface="+mj-lt"/>
              </a:defRPr>
            </a:lvl1pPr>
          </a:lstStyle>
          <a:p>
            <a:pPr lvl="0"/>
            <a:r>
              <a:rPr lang="en-US" dirty="0"/>
              <a:t>MM</a:t>
            </a:r>
            <a:endParaRPr lang="en-ZA" dirty="0"/>
          </a:p>
        </p:txBody>
      </p:sp>
      <p:sp>
        <p:nvSpPr>
          <p:cNvPr id="17" name="Text Placeholder 10">
            <a:extLst>
              <a:ext uri="{FF2B5EF4-FFF2-40B4-BE49-F238E27FC236}">
                <a16:creationId xmlns:a16="http://schemas.microsoft.com/office/drawing/2014/main" id="{BB40768A-A2DB-44AA-89F5-071BCE4D9F91}"/>
              </a:ext>
            </a:extLst>
          </p:cNvPr>
          <p:cNvSpPr>
            <a:spLocks noGrp="1"/>
          </p:cNvSpPr>
          <p:nvPr>
            <p:ph type="body" sz="quarter" idx="41" hasCustomPrompt="1"/>
          </p:nvPr>
        </p:nvSpPr>
        <p:spPr>
          <a:xfrm>
            <a:off x="3266435" y="3658480"/>
            <a:ext cx="393192" cy="393192"/>
          </a:xfrm>
          <a:solidFill>
            <a:schemeClr val="accent4"/>
          </a:solidFill>
        </p:spPr>
        <p:txBody>
          <a:bodyPr lIns="0" tIns="0" rIns="0" bIns="0" anchor="ctr" anchorCtr="0">
            <a:noAutofit/>
          </a:bodyPr>
          <a:lstStyle>
            <a:lvl1pPr marL="0" indent="0" algn="ctr">
              <a:lnSpc>
                <a:spcPct val="100000"/>
              </a:lnSpc>
              <a:spcBef>
                <a:spcPts val="0"/>
              </a:spcBef>
              <a:buNone/>
              <a:defRPr sz="900" b="1">
                <a:solidFill>
                  <a:schemeClr val="bg1"/>
                </a:solidFill>
                <a:latin typeface="+mj-lt"/>
              </a:defRPr>
            </a:lvl1pPr>
          </a:lstStyle>
          <a:p>
            <a:pPr lvl="0"/>
            <a:r>
              <a:rPr lang="en-US" dirty="0"/>
              <a:t>MM</a:t>
            </a:r>
            <a:endParaRPr lang="en-ZA" dirty="0"/>
          </a:p>
        </p:txBody>
      </p:sp>
      <p:sp>
        <p:nvSpPr>
          <p:cNvPr id="19" name="Text Placeholder 10">
            <a:extLst>
              <a:ext uri="{FF2B5EF4-FFF2-40B4-BE49-F238E27FC236}">
                <a16:creationId xmlns:a16="http://schemas.microsoft.com/office/drawing/2014/main" id="{105B8381-43DD-41A0-A705-D1255AC449AE}"/>
              </a:ext>
            </a:extLst>
          </p:cNvPr>
          <p:cNvSpPr>
            <a:spLocks noGrp="1"/>
          </p:cNvSpPr>
          <p:nvPr>
            <p:ph type="body" sz="quarter" idx="43" hasCustomPrompt="1"/>
          </p:nvPr>
        </p:nvSpPr>
        <p:spPr>
          <a:xfrm>
            <a:off x="3738435" y="3658480"/>
            <a:ext cx="393192" cy="390677"/>
          </a:xfrm>
          <a:solidFill>
            <a:schemeClr val="accent4"/>
          </a:solidFill>
        </p:spPr>
        <p:txBody>
          <a:bodyPr lIns="0" tIns="0" rIns="0" bIns="0" anchor="ctr" anchorCtr="0">
            <a:noAutofit/>
          </a:bodyPr>
          <a:lstStyle>
            <a:lvl1pPr marL="0" indent="0" algn="ctr">
              <a:lnSpc>
                <a:spcPct val="100000"/>
              </a:lnSpc>
              <a:spcBef>
                <a:spcPts val="0"/>
              </a:spcBef>
              <a:buNone/>
              <a:defRPr sz="900" b="1">
                <a:solidFill>
                  <a:schemeClr val="bg1"/>
                </a:solidFill>
                <a:latin typeface="+mj-lt"/>
              </a:defRPr>
            </a:lvl1pPr>
          </a:lstStyle>
          <a:p>
            <a:pPr lvl="0"/>
            <a:r>
              <a:rPr lang="en-US" dirty="0"/>
              <a:t>MM</a:t>
            </a:r>
            <a:endParaRPr lang="en-ZA" dirty="0"/>
          </a:p>
        </p:txBody>
      </p:sp>
      <p:sp>
        <p:nvSpPr>
          <p:cNvPr id="20" name="Text Placeholder 10">
            <a:extLst>
              <a:ext uri="{FF2B5EF4-FFF2-40B4-BE49-F238E27FC236}">
                <a16:creationId xmlns:a16="http://schemas.microsoft.com/office/drawing/2014/main" id="{C178CB7C-93FB-40C1-9170-B99EF8EE9E8F}"/>
              </a:ext>
            </a:extLst>
          </p:cNvPr>
          <p:cNvSpPr>
            <a:spLocks noGrp="1"/>
          </p:cNvSpPr>
          <p:nvPr>
            <p:ph type="body" sz="quarter" idx="44" hasCustomPrompt="1"/>
          </p:nvPr>
        </p:nvSpPr>
        <p:spPr>
          <a:xfrm>
            <a:off x="4210435" y="3658480"/>
            <a:ext cx="393192" cy="393192"/>
          </a:xfrm>
          <a:solidFill>
            <a:schemeClr val="accent4"/>
          </a:solidFill>
        </p:spPr>
        <p:txBody>
          <a:bodyPr lIns="0" tIns="0" rIns="0" bIns="0" anchor="ctr" anchorCtr="0">
            <a:noAutofit/>
          </a:bodyPr>
          <a:lstStyle>
            <a:lvl1pPr marL="0" indent="0" algn="ctr">
              <a:lnSpc>
                <a:spcPct val="100000"/>
              </a:lnSpc>
              <a:spcBef>
                <a:spcPts val="0"/>
              </a:spcBef>
              <a:buNone/>
              <a:defRPr sz="900" b="1">
                <a:solidFill>
                  <a:schemeClr val="bg1"/>
                </a:solidFill>
                <a:latin typeface="+mj-lt"/>
              </a:defRPr>
            </a:lvl1pPr>
          </a:lstStyle>
          <a:p>
            <a:pPr lvl="0"/>
            <a:r>
              <a:rPr lang="en-US" dirty="0"/>
              <a:t>MM</a:t>
            </a:r>
            <a:endParaRPr lang="en-ZA" dirty="0"/>
          </a:p>
        </p:txBody>
      </p:sp>
      <p:sp>
        <p:nvSpPr>
          <p:cNvPr id="18" name="Text Placeholder 10">
            <a:extLst>
              <a:ext uri="{FF2B5EF4-FFF2-40B4-BE49-F238E27FC236}">
                <a16:creationId xmlns:a16="http://schemas.microsoft.com/office/drawing/2014/main" id="{16D07EB6-011E-4F65-9F28-20CAB54640E8}"/>
              </a:ext>
            </a:extLst>
          </p:cNvPr>
          <p:cNvSpPr>
            <a:spLocks noGrp="1"/>
          </p:cNvSpPr>
          <p:nvPr>
            <p:ph type="body" sz="quarter" idx="42" hasCustomPrompt="1"/>
          </p:nvPr>
        </p:nvSpPr>
        <p:spPr>
          <a:xfrm>
            <a:off x="4682435" y="3658480"/>
            <a:ext cx="393192" cy="393192"/>
          </a:xfrm>
          <a:solidFill>
            <a:schemeClr val="accent4"/>
          </a:solidFill>
        </p:spPr>
        <p:txBody>
          <a:bodyPr lIns="0" tIns="0" rIns="0" bIns="0" anchor="ctr" anchorCtr="0">
            <a:noAutofit/>
          </a:bodyPr>
          <a:lstStyle>
            <a:lvl1pPr marL="0" indent="0" algn="ctr">
              <a:lnSpc>
                <a:spcPct val="100000"/>
              </a:lnSpc>
              <a:spcBef>
                <a:spcPts val="0"/>
              </a:spcBef>
              <a:buNone/>
              <a:defRPr sz="900" b="1">
                <a:solidFill>
                  <a:schemeClr val="bg1"/>
                </a:solidFill>
                <a:latin typeface="+mj-lt"/>
              </a:defRPr>
            </a:lvl1pPr>
          </a:lstStyle>
          <a:p>
            <a:pPr lvl="0"/>
            <a:r>
              <a:rPr lang="en-US" dirty="0"/>
              <a:t>MM</a:t>
            </a:r>
            <a:endParaRPr lang="en-ZA" dirty="0"/>
          </a:p>
        </p:txBody>
      </p:sp>
      <p:sp>
        <p:nvSpPr>
          <p:cNvPr id="21" name="Text Placeholder 10">
            <a:extLst>
              <a:ext uri="{FF2B5EF4-FFF2-40B4-BE49-F238E27FC236}">
                <a16:creationId xmlns:a16="http://schemas.microsoft.com/office/drawing/2014/main" id="{A2B65EAF-1F60-417C-B138-F72EFEBF6D81}"/>
              </a:ext>
            </a:extLst>
          </p:cNvPr>
          <p:cNvSpPr>
            <a:spLocks noGrp="1"/>
          </p:cNvSpPr>
          <p:nvPr>
            <p:ph type="body" sz="quarter" idx="45" hasCustomPrompt="1"/>
          </p:nvPr>
        </p:nvSpPr>
        <p:spPr>
          <a:xfrm>
            <a:off x="5154435" y="3658480"/>
            <a:ext cx="393192" cy="393192"/>
          </a:xfrm>
          <a:solidFill>
            <a:schemeClr val="accent4"/>
          </a:solidFill>
        </p:spPr>
        <p:txBody>
          <a:bodyPr lIns="0" tIns="0" rIns="0" bIns="0" anchor="ctr" anchorCtr="0">
            <a:noAutofit/>
          </a:bodyPr>
          <a:lstStyle>
            <a:lvl1pPr marL="0" indent="0" algn="ctr">
              <a:lnSpc>
                <a:spcPct val="100000"/>
              </a:lnSpc>
              <a:spcBef>
                <a:spcPts val="0"/>
              </a:spcBef>
              <a:buNone/>
              <a:defRPr sz="900" b="1">
                <a:solidFill>
                  <a:schemeClr val="bg1"/>
                </a:solidFill>
                <a:latin typeface="+mj-lt"/>
              </a:defRPr>
            </a:lvl1pPr>
          </a:lstStyle>
          <a:p>
            <a:pPr lvl="0"/>
            <a:r>
              <a:rPr lang="en-US" dirty="0"/>
              <a:t>MM</a:t>
            </a:r>
            <a:endParaRPr lang="en-ZA" dirty="0"/>
          </a:p>
        </p:txBody>
      </p:sp>
      <p:sp>
        <p:nvSpPr>
          <p:cNvPr id="22" name="Text Placeholder 10">
            <a:extLst>
              <a:ext uri="{FF2B5EF4-FFF2-40B4-BE49-F238E27FC236}">
                <a16:creationId xmlns:a16="http://schemas.microsoft.com/office/drawing/2014/main" id="{76D120F4-A640-421C-B1F8-406158CFBC8E}"/>
              </a:ext>
            </a:extLst>
          </p:cNvPr>
          <p:cNvSpPr>
            <a:spLocks noGrp="1"/>
          </p:cNvSpPr>
          <p:nvPr>
            <p:ph type="body" sz="quarter" idx="46" hasCustomPrompt="1"/>
          </p:nvPr>
        </p:nvSpPr>
        <p:spPr>
          <a:xfrm>
            <a:off x="5626435" y="3658480"/>
            <a:ext cx="393192" cy="393192"/>
          </a:xfrm>
          <a:solidFill>
            <a:schemeClr val="accent4"/>
          </a:solidFill>
        </p:spPr>
        <p:txBody>
          <a:bodyPr lIns="0" tIns="0" rIns="0" bIns="0" anchor="ctr" anchorCtr="0">
            <a:noAutofit/>
          </a:bodyPr>
          <a:lstStyle>
            <a:lvl1pPr marL="0" indent="0" algn="ctr">
              <a:lnSpc>
                <a:spcPct val="100000"/>
              </a:lnSpc>
              <a:spcBef>
                <a:spcPts val="0"/>
              </a:spcBef>
              <a:buNone/>
              <a:defRPr sz="900" b="1">
                <a:solidFill>
                  <a:schemeClr val="bg1"/>
                </a:solidFill>
                <a:latin typeface="+mj-lt"/>
              </a:defRPr>
            </a:lvl1pPr>
          </a:lstStyle>
          <a:p>
            <a:pPr lvl="0"/>
            <a:r>
              <a:rPr lang="en-US" dirty="0"/>
              <a:t>MM</a:t>
            </a:r>
            <a:endParaRPr lang="en-ZA" dirty="0"/>
          </a:p>
        </p:txBody>
      </p:sp>
      <p:sp>
        <p:nvSpPr>
          <p:cNvPr id="23" name="Text Placeholder 10">
            <a:extLst>
              <a:ext uri="{FF2B5EF4-FFF2-40B4-BE49-F238E27FC236}">
                <a16:creationId xmlns:a16="http://schemas.microsoft.com/office/drawing/2014/main" id="{BBD14391-1DC8-4D56-951F-25C5BDB3921C}"/>
              </a:ext>
            </a:extLst>
          </p:cNvPr>
          <p:cNvSpPr>
            <a:spLocks noGrp="1"/>
          </p:cNvSpPr>
          <p:nvPr>
            <p:ph type="body" sz="quarter" idx="47" hasCustomPrompt="1"/>
          </p:nvPr>
        </p:nvSpPr>
        <p:spPr>
          <a:xfrm>
            <a:off x="6098435" y="3658480"/>
            <a:ext cx="393192" cy="393192"/>
          </a:xfrm>
          <a:solidFill>
            <a:schemeClr val="accent4"/>
          </a:solidFill>
        </p:spPr>
        <p:txBody>
          <a:bodyPr lIns="0" tIns="0" rIns="0" bIns="0" anchor="ctr" anchorCtr="0">
            <a:noAutofit/>
          </a:bodyPr>
          <a:lstStyle>
            <a:lvl1pPr marL="0" indent="0" algn="ctr">
              <a:lnSpc>
                <a:spcPct val="100000"/>
              </a:lnSpc>
              <a:spcBef>
                <a:spcPts val="0"/>
              </a:spcBef>
              <a:buNone/>
              <a:defRPr sz="900" b="1">
                <a:solidFill>
                  <a:schemeClr val="bg1"/>
                </a:solidFill>
                <a:latin typeface="+mj-lt"/>
              </a:defRPr>
            </a:lvl1pPr>
          </a:lstStyle>
          <a:p>
            <a:pPr lvl="0"/>
            <a:r>
              <a:rPr lang="en-US" dirty="0"/>
              <a:t>MM</a:t>
            </a:r>
            <a:endParaRPr lang="en-ZA" dirty="0"/>
          </a:p>
        </p:txBody>
      </p:sp>
      <p:sp>
        <p:nvSpPr>
          <p:cNvPr id="24" name="Text Placeholder 10">
            <a:extLst>
              <a:ext uri="{FF2B5EF4-FFF2-40B4-BE49-F238E27FC236}">
                <a16:creationId xmlns:a16="http://schemas.microsoft.com/office/drawing/2014/main" id="{93FC04C9-D1DE-47BA-8D50-6D762B72B8FC}"/>
              </a:ext>
            </a:extLst>
          </p:cNvPr>
          <p:cNvSpPr>
            <a:spLocks noGrp="1"/>
          </p:cNvSpPr>
          <p:nvPr>
            <p:ph type="body" sz="quarter" idx="48" hasCustomPrompt="1"/>
          </p:nvPr>
        </p:nvSpPr>
        <p:spPr>
          <a:xfrm>
            <a:off x="6570435" y="3658480"/>
            <a:ext cx="393192" cy="393192"/>
          </a:xfrm>
          <a:solidFill>
            <a:schemeClr val="accent4"/>
          </a:solidFill>
        </p:spPr>
        <p:txBody>
          <a:bodyPr lIns="0" tIns="0" rIns="0" bIns="0" anchor="ctr" anchorCtr="0">
            <a:noAutofit/>
          </a:bodyPr>
          <a:lstStyle>
            <a:lvl1pPr marL="0" indent="0" algn="ctr">
              <a:lnSpc>
                <a:spcPct val="100000"/>
              </a:lnSpc>
              <a:spcBef>
                <a:spcPts val="0"/>
              </a:spcBef>
              <a:buNone/>
              <a:defRPr sz="900" b="1">
                <a:solidFill>
                  <a:schemeClr val="bg1"/>
                </a:solidFill>
                <a:latin typeface="+mj-lt"/>
              </a:defRPr>
            </a:lvl1pPr>
          </a:lstStyle>
          <a:p>
            <a:pPr lvl="0"/>
            <a:r>
              <a:rPr lang="en-US" dirty="0"/>
              <a:t>MM</a:t>
            </a:r>
            <a:endParaRPr lang="en-ZA" dirty="0"/>
          </a:p>
        </p:txBody>
      </p:sp>
      <p:sp>
        <p:nvSpPr>
          <p:cNvPr id="25" name="Text Placeholder 10">
            <a:extLst>
              <a:ext uri="{FF2B5EF4-FFF2-40B4-BE49-F238E27FC236}">
                <a16:creationId xmlns:a16="http://schemas.microsoft.com/office/drawing/2014/main" id="{B8FB174F-BC80-4817-90C7-42F90C7978E5}"/>
              </a:ext>
            </a:extLst>
          </p:cNvPr>
          <p:cNvSpPr>
            <a:spLocks noGrp="1"/>
          </p:cNvSpPr>
          <p:nvPr>
            <p:ph type="body" sz="quarter" idx="49" hasCustomPrompt="1"/>
          </p:nvPr>
        </p:nvSpPr>
        <p:spPr>
          <a:xfrm>
            <a:off x="7042435" y="3658480"/>
            <a:ext cx="393192" cy="393192"/>
          </a:xfrm>
          <a:solidFill>
            <a:schemeClr val="accent4"/>
          </a:solidFill>
        </p:spPr>
        <p:txBody>
          <a:bodyPr lIns="0" tIns="0" rIns="0" bIns="0" anchor="ctr" anchorCtr="0">
            <a:noAutofit/>
          </a:bodyPr>
          <a:lstStyle>
            <a:lvl1pPr marL="0" indent="0" algn="ctr">
              <a:lnSpc>
                <a:spcPct val="100000"/>
              </a:lnSpc>
              <a:spcBef>
                <a:spcPts val="0"/>
              </a:spcBef>
              <a:buNone/>
              <a:defRPr sz="900" b="1">
                <a:solidFill>
                  <a:schemeClr val="bg1"/>
                </a:solidFill>
                <a:latin typeface="+mj-lt"/>
              </a:defRPr>
            </a:lvl1pPr>
          </a:lstStyle>
          <a:p>
            <a:pPr lvl="0"/>
            <a:r>
              <a:rPr lang="en-US" dirty="0"/>
              <a:t>MM</a:t>
            </a:r>
            <a:endParaRPr lang="en-ZA" dirty="0"/>
          </a:p>
        </p:txBody>
      </p:sp>
      <p:sp>
        <p:nvSpPr>
          <p:cNvPr id="26" name="Text Placeholder 10">
            <a:extLst>
              <a:ext uri="{FF2B5EF4-FFF2-40B4-BE49-F238E27FC236}">
                <a16:creationId xmlns:a16="http://schemas.microsoft.com/office/drawing/2014/main" id="{E896FB65-5B08-4993-8523-822688BB2A9B}"/>
              </a:ext>
            </a:extLst>
          </p:cNvPr>
          <p:cNvSpPr>
            <a:spLocks noGrp="1"/>
          </p:cNvSpPr>
          <p:nvPr>
            <p:ph type="body" sz="quarter" idx="50" hasCustomPrompt="1"/>
          </p:nvPr>
        </p:nvSpPr>
        <p:spPr>
          <a:xfrm>
            <a:off x="7514435" y="3658480"/>
            <a:ext cx="393192" cy="393192"/>
          </a:xfrm>
          <a:solidFill>
            <a:schemeClr val="accent4"/>
          </a:solidFill>
        </p:spPr>
        <p:txBody>
          <a:bodyPr lIns="0" tIns="0" rIns="0" bIns="0" anchor="ctr" anchorCtr="0">
            <a:noAutofit/>
          </a:bodyPr>
          <a:lstStyle>
            <a:lvl1pPr marL="0" indent="0" algn="ctr">
              <a:lnSpc>
                <a:spcPct val="100000"/>
              </a:lnSpc>
              <a:spcBef>
                <a:spcPts val="0"/>
              </a:spcBef>
              <a:buNone/>
              <a:defRPr sz="900" b="1">
                <a:solidFill>
                  <a:schemeClr val="bg1"/>
                </a:solidFill>
                <a:latin typeface="+mj-lt"/>
              </a:defRPr>
            </a:lvl1pPr>
          </a:lstStyle>
          <a:p>
            <a:pPr lvl="0"/>
            <a:r>
              <a:rPr lang="en-US" dirty="0"/>
              <a:t>MM</a:t>
            </a:r>
            <a:endParaRPr lang="en-ZA" dirty="0"/>
          </a:p>
        </p:txBody>
      </p:sp>
      <p:sp>
        <p:nvSpPr>
          <p:cNvPr id="27" name="Text Placeholder 10">
            <a:extLst>
              <a:ext uri="{FF2B5EF4-FFF2-40B4-BE49-F238E27FC236}">
                <a16:creationId xmlns:a16="http://schemas.microsoft.com/office/drawing/2014/main" id="{DBAF247D-367F-4524-9E85-4B66631D5309}"/>
              </a:ext>
            </a:extLst>
          </p:cNvPr>
          <p:cNvSpPr>
            <a:spLocks noGrp="1"/>
          </p:cNvSpPr>
          <p:nvPr>
            <p:ph type="body" sz="quarter" idx="51" hasCustomPrompt="1"/>
          </p:nvPr>
        </p:nvSpPr>
        <p:spPr>
          <a:xfrm>
            <a:off x="7986435" y="3658480"/>
            <a:ext cx="393192" cy="393192"/>
          </a:xfrm>
          <a:solidFill>
            <a:schemeClr val="accent4"/>
          </a:solidFill>
        </p:spPr>
        <p:txBody>
          <a:bodyPr lIns="0" tIns="0" rIns="0" bIns="0" anchor="ctr" anchorCtr="0">
            <a:noAutofit/>
          </a:bodyPr>
          <a:lstStyle>
            <a:lvl1pPr marL="0" indent="0" algn="ctr">
              <a:lnSpc>
                <a:spcPct val="100000"/>
              </a:lnSpc>
              <a:spcBef>
                <a:spcPts val="0"/>
              </a:spcBef>
              <a:buNone/>
              <a:defRPr sz="900" b="1">
                <a:solidFill>
                  <a:schemeClr val="bg1"/>
                </a:solidFill>
                <a:latin typeface="+mj-lt"/>
              </a:defRPr>
            </a:lvl1pPr>
          </a:lstStyle>
          <a:p>
            <a:pPr lvl="0"/>
            <a:r>
              <a:rPr lang="en-US" dirty="0"/>
              <a:t>MM</a:t>
            </a:r>
            <a:endParaRPr lang="en-ZA" dirty="0"/>
          </a:p>
        </p:txBody>
      </p:sp>
      <p:sp>
        <p:nvSpPr>
          <p:cNvPr id="28" name="Text Placeholder 10">
            <a:extLst>
              <a:ext uri="{FF2B5EF4-FFF2-40B4-BE49-F238E27FC236}">
                <a16:creationId xmlns:a16="http://schemas.microsoft.com/office/drawing/2014/main" id="{4F9BFDEC-4D89-4C8E-A3D9-A6DF0297F780}"/>
              </a:ext>
            </a:extLst>
          </p:cNvPr>
          <p:cNvSpPr>
            <a:spLocks noGrp="1"/>
          </p:cNvSpPr>
          <p:nvPr>
            <p:ph type="body" sz="quarter" idx="52" hasCustomPrompt="1"/>
          </p:nvPr>
        </p:nvSpPr>
        <p:spPr>
          <a:xfrm>
            <a:off x="8458435" y="3658480"/>
            <a:ext cx="393192" cy="393192"/>
          </a:xfrm>
          <a:solidFill>
            <a:schemeClr val="accent4"/>
          </a:solidFill>
        </p:spPr>
        <p:txBody>
          <a:bodyPr lIns="0" tIns="0" rIns="0" bIns="0" anchor="ctr" anchorCtr="0">
            <a:noAutofit/>
          </a:bodyPr>
          <a:lstStyle>
            <a:lvl1pPr marL="0" indent="0" algn="ctr">
              <a:lnSpc>
                <a:spcPct val="100000"/>
              </a:lnSpc>
              <a:spcBef>
                <a:spcPts val="0"/>
              </a:spcBef>
              <a:buNone/>
              <a:defRPr sz="900" b="1">
                <a:solidFill>
                  <a:schemeClr val="bg1"/>
                </a:solidFill>
                <a:latin typeface="+mj-lt"/>
              </a:defRPr>
            </a:lvl1pPr>
          </a:lstStyle>
          <a:p>
            <a:pPr lvl="0"/>
            <a:r>
              <a:rPr lang="en-US" dirty="0"/>
              <a:t>MM</a:t>
            </a:r>
            <a:endParaRPr lang="en-ZA" dirty="0"/>
          </a:p>
        </p:txBody>
      </p:sp>
      <p:sp>
        <p:nvSpPr>
          <p:cNvPr id="29" name="Text Placeholder 10">
            <a:extLst>
              <a:ext uri="{FF2B5EF4-FFF2-40B4-BE49-F238E27FC236}">
                <a16:creationId xmlns:a16="http://schemas.microsoft.com/office/drawing/2014/main" id="{9C08EC58-18EC-4890-94D6-2422A6BBA8D5}"/>
              </a:ext>
            </a:extLst>
          </p:cNvPr>
          <p:cNvSpPr>
            <a:spLocks noGrp="1"/>
          </p:cNvSpPr>
          <p:nvPr>
            <p:ph type="body" sz="quarter" idx="53" hasCustomPrompt="1"/>
          </p:nvPr>
        </p:nvSpPr>
        <p:spPr>
          <a:xfrm>
            <a:off x="8930435" y="3658480"/>
            <a:ext cx="393192" cy="393192"/>
          </a:xfrm>
          <a:solidFill>
            <a:schemeClr val="accent4"/>
          </a:solidFill>
        </p:spPr>
        <p:txBody>
          <a:bodyPr lIns="0" tIns="0" rIns="0" bIns="0" anchor="ctr" anchorCtr="0">
            <a:noAutofit/>
          </a:bodyPr>
          <a:lstStyle>
            <a:lvl1pPr marL="0" indent="0" algn="ctr">
              <a:lnSpc>
                <a:spcPct val="100000"/>
              </a:lnSpc>
              <a:spcBef>
                <a:spcPts val="0"/>
              </a:spcBef>
              <a:buNone/>
              <a:defRPr sz="900" b="1">
                <a:solidFill>
                  <a:schemeClr val="bg1"/>
                </a:solidFill>
                <a:latin typeface="+mj-lt"/>
              </a:defRPr>
            </a:lvl1pPr>
          </a:lstStyle>
          <a:p>
            <a:pPr lvl="0"/>
            <a:r>
              <a:rPr lang="en-US" dirty="0"/>
              <a:t>MM</a:t>
            </a:r>
            <a:endParaRPr lang="en-ZA" dirty="0"/>
          </a:p>
        </p:txBody>
      </p:sp>
      <p:sp>
        <p:nvSpPr>
          <p:cNvPr id="31" name="Text Placeholder 10">
            <a:extLst>
              <a:ext uri="{FF2B5EF4-FFF2-40B4-BE49-F238E27FC236}">
                <a16:creationId xmlns:a16="http://schemas.microsoft.com/office/drawing/2014/main" id="{5F5960EF-7F51-41A0-9E73-D2F727AB3F0D}"/>
              </a:ext>
            </a:extLst>
          </p:cNvPr>
          <p:cNvSpPr>
            <a:spLocks noGrp="1"/>
          </p:cNvSpPr>
          <p:nvPr>
            <p:ph type="body" sz="quarter" idx="55" hasCustomPrompt="1"/>
          </p:nvPr>
        </p:nvSpPr>
        <p:spPr>
          <a:xfrm>
            <a:off x="9402435" y="3658480"/>
            <a:ext cx="393192" cy="393192"/>
          </a:xfrm>
          <a:solidFill>
            <a:schemeClr val="accent4"/>
          </a:solidFill>
        </p:spPr>
        <p:txBody>
          <a:bodyPr lIns="0" tIns="0" rIns="0" bIns="0" anchor="ctr" anchorCtr="0">
            <a:noAutofit/>
          </a:bodyPr>
          <a:lstStyle>
            <a:lvl1pPr marL="0" indent="0" algn="ctr">
              <a:lnSpc>
                <a:spcPct val="100000"/>
              </a:lnSpc>
              <a:spcBef>
                <a:spcPts val="0"/>
              </a:spcBef>
              <a:buNone/>
              <a:defRPr sz="900" b="1">
                <a:solidFill>
                  <a:schemeClr val="bg1"/>
                </a:solidFill>
                <a:latin typeface="+mj-lt"/>
              </a:defRPr>
            </a:lvl1pPr>
          </a:lstStyle>
          <a:p>
            <a:pPr lvl="0"/>
            <a:r>
              <a:rPr lang="en-US" dirty="0"/>
              <a:t>MM</a:t>
            </a:r>
            <a:endParaRPr lang="en-ZA" dirty="0"/>
          </a:p>
        </p:txBody>
      </p:sp>
      <p:sp>
        <p:nvSpPr>
          <p:cNvPr id="32" name="Text Placeholder 10">
            <a:extLst>
              <a:ext uri="{FF2B5EF4-FFF2-40B4-BE49-F238E27FC236}">
                <a16:creationId xmlns:a16="http://schemas.microsoft.com/office/drawing/2014/main" id="{9F81D711-9D82-42A4-8AB2-12D1F4490AAD}"/>
              </a:ext>
            </a:extLst>
          </p:cNvPr>
          <p:cNvSpPr>
            <a:spLocks noGrp="1"/>
          </p:cNvSpPr>
          <p:nvPr>
            <p:ph type="body" sz="quarter" idx="56" hasCustomPrompt="1"/>
          </p:nvPr>
        </p:nvSpPr>
        <p:spPr>
          <a:xfrm>
            <a:off x="9874435" y="3658480"/>
            <a:ext cx="393192" cy="393192"/>
          </a:xfrm>
          <a:solidFill>
            <a:schemeClr val="accent4"/>
          </a:solidFill>
        </p:spPr>
        <p:txBody>
          <a:bodyPr lIns="0" tIns="0" rIns="0" bIns="0" anchor="ctr" anchorCtr="0">
            <a:noAutofit/>
          </a:bodyPr>
          <a:lstStyle>
            <a:lvl1pPr marL="0" indent="0" algn="ctr">
              <a:lnSpc>
                <a:spcPct val="100000"/>
              </a:lnSpc>
              <a:spcBef>
                <a:spcPts val="0"/>
              </a:spcBef>
              <a:buNone/>
              <a:defRPr sz="900" b="1">
                <a:solidFill>
                  <a:schemeClr val="bg1"/>
                </a:solidFill>
                <a:latin typeface="+mj-lt"/>
              </a:defRPr>
            </a:lvl1pPr>
          </a:lstStyle>
          <a:p>
            <a:pPr lvl="0"/>
            <a:r>
              <a:rPr lang="en-US" dirty="0"/>
              <a:t>MM</a:t>
            </a:r>
            <a:endParaRPr lang="en-ZA" dirty="0"/>
          </a:p>
        </p:txBody>
      </p:sp>
      <p:sp>
        <p:nvSpPr>
          <p:cNvPr id="30" name="Text Placeholder 10">
            <a:extLst>
              <a:ext uri="{FF2B5EF4-FFF2-40B4-BE49-F238E27FC236}">
                <a16:creationId xmlns:a16="http://schemas.microsoft.com/office/drawing/2014/main" id="{D360A36A-7282-4045-B0DF-503E6A97BA47}"/>
              </a:ext>
            </a:extLst>
          </p:cNvPr>
          <p:cNvSpPr>
            <a:spLocks noGrp="1"/>
          </p:cNvSpPr>
          <p:nvPr>
            <p:ph type="body" sz="quarter" idx="54" hasCustomPrompt="1"/>
          </p:nvPr>
        </p:nvSpPr>
        <p:spPr>
          <a:xfrm>
            <a:off x="10346435" y="3658480"/>
            <a:ext cx="393192" cy="393192"/>
          </a:xfrm>
          <a:solidFill>
            <a:schemeClr val="accent4"/>
          </a:solidFill>
        </p:spPr>
        <p:txBody>
          <a:bodyPr lIns="0" tIns="0" rIns="0" bIns="0" anchor="ctr" anchorCtr="0">
            <a:noAutofit/>
          </a:bodyPr>
          <a:lstStyle>
            <a:lvl1pPr marL="0" indent="0" algn="ctr">
              <a:lnSpc>
                <a:spcPct val="100000"/>
              </a:lnSpc>
              <a:spcBef>
                <a:spcPts val="0"/>
              </a:spcBef>
              <a:buNone/>
              <a:defRPr sz="900" b="1">
                <a:solidFill>
                  <a:schemeClr val="bg1"/>
                </a:solidFill>
                <a:latin typeface="+mj-lt"/>
              </a:defRPr>
            </a:lvl1pPr>
          </a:lstStyle>
          <a:p>
            <a:pPr lvl="0"/>
            <a:r>
              <a:rPr lang="en-US" dirty="0"/>
              <a:t>MM</a:t>
            </a:r>
            <a:endParaRPr lang="en-ZA" dirty="0"/>
          </a:p>
        </p:txBody>
      </p:sp>
      <p:sp>
        <p:nvSpPr>
          <p:cNvPr id="33" name="Text Placeholder 10">
            <a:extLst>
              <a:ext uri="{FF2B5EF4-FFF2-40B4-BE49-F238E27FC236}">
                <a16:creationId xmlns:a16="http://schemas.microsoft.com/office/drawing/2014/main" id="{0A2E5DCC-5FCD-4396-9980-17ECD06BB370}"/>
              </a:ext>
            </a:extLst>
          </p:cNvPr>
          <p:cNvSpPr>
            <a:spLocks noGrp="1"/>
          </p:cNvSpPr>
          <p:nvPr>
            <p:ph type="body" sz="quarter" idx="57" hasCustomPrompt="1"/>
          </p:nvPr>
        </p:nvSpPr>
        <p:spPr>
          <a:xfrm>
            <a:off x="10818435" y="3658480"/>
            <a:ext cx="393192" cy="393192"/>
          </a:xfrm>
          <a:solidFill>
            <a:schemeClr val="accent4"/>
          </a:solidFill>
        </p:spPr>
        <p:txBody>
          <a:bodyPr lIns="0" tIns="0" rIns="0" bIns="0" anchor="ctr" anchorCtr="0">
            <a:noAutofit/>
          </a:bodyPr>
          <a:lstStyle>
            <a:lvl1pPr marL="0" indent="0" algn="ctr">
              <a:lnSpc>
                <a:spcPct val="100000"/>
              </a:lnSpc>
              <a:spcBef>
                <a:spcPts val="0"/>
              </a:spcBef>
              <a:buNone/>
              <a:defRPr sz="900" b="1">
                <a:solidFill>
                  <a:schemeClr val="bg1"/>
                </a:solidFill>
                <a:latin typeface="+mj-lt"/>
              </a:defRPr>
            </a:lvl1pPr>
          </a:lstStyle>
          <a:p>
            <a:pPr lvl="0"/>
            <a:r>
              <a:rPr lang="en-US" dirty="0"/>
              <a:t>MM</a:t>
            </a:r>
            <a:endParaRPr lang="en-ZA" dirty="0"/>
          </a:p>
        </p:txBody>
      </p:sp>
      <p:sp>
        <p:nvSpPr>
          <p:cNvPr id="34" name="Text Placeholder 10">
            <a:extLst>
              <a:ext uri="{FF2B5EF4-FFF2-40B4-BE49-F238E27FC236}">
                <a16:creationId xmlns:a16="http://schemas.microsoft.com/office/drawing/2014/main" id="{A3860367-6AF8-4009-AE8B-33DEE49D1773}"/>
              </a:ext>
            </a:extLst>
          </p:cNvPr>
          <p:cNvSpPr>
            <a:spLocks noGrp="1"/>
          </p:cNvSpPr>
          <p:nvPr>
            <p:ph type="body" sz="quarter" idx="58" hasCustomPrompt="1"/>
          </p:nvPr>
        </p:nvSpPr>
        <p:spPr>
          <a:xfrm>
            <a:off x="11290430" y="3658480"/>
            <a:ext cx="393192" cy="393192"/>
          </a:xfrm>
          <a:solidFill>
            <a:schemeClr val="accent4"/>
          </a:solidFill>
        </p:spPr>
        <p:txBody>
          <a:bodyPr lIns="0" tIns="0" rIns="0" bIns="0" anchor="ctr" anchorCtr="0">
            <a:noAutofit/>
          </a:bodyPr>
          <a:lstStyle>
            <a:lvl1pPr marL="0" indent="0" algn="ctr">
              <a:lnSpc>
                <a:spcPct val="100000"/>
              </a:lnSpc>
              <a:spcBef>
                <a:spcPts val="0"/>
              </a:spcBef>
              <a:buNone/>
              <a:defRPr sz="900" b="1">
                <a:solidFill>
                  <a:schemeClr val="bg1"/>
                </a:solidFill>
                <a:latin typeface="+mj-lt"/>
              </a:defRPr>
            </a:lvl1pPr>
          </a:lstStyle>
          <a:p>
            <a:pPr lvl="0"/>
            <a:r>
              <a:rPr lang="en-US" dirty="0"/>
              <a:t>MM</a:t>
            </a:r>
            <a:endParaRPr lang="en-ZA" dirty="0"/>
          </a:p>
        </p:txBody>
      </p:sp>
      <p:sp>
        <p:nvSpPr>
          <p:cNvPr id="80" name="Title 1">
            <a:extLst>
              <a:ext uri="{FF2B5EF4-FFF2-40B4-BE49-F238E27FC236}">
                <a16:creationId xmlns:a16="http://schemas.microsoft.com/office/drawing/2014/main" id="{BD315BE3-66BC-448E-AC25-B8B59C8001EA}"/>
              </a:ext>
            </a:extLst>
          </p:cNvPr>
          <p:cNvSpPr>
            <a:spLocks noGrp="1"/>
          </p:cNvSpPr>
          <p:nvPr>
            <p:ph type="title"/>
          </p:nvPr>
        </p:nvSpPr>
        <p:spPr>
          <a:xfrm>
            <a:off x="2820952" y="629616"/>
            <a:ext cx="6550096" cy="1325563"/>
          </a:xfrm>
        </p:spPr>
        <p:txBody>
          <a:bodyPr anchor="ctr">
            <a:normAutofit/>
          </a:bodyPr>
          <a:lstStyle>
            <a:lvl1pPr marL="0" algn="ctr" defTabSz="914400" rtl="0" eaLnBrk="1" latinLnBrk="0" hangingPunct="1">
              <a:lnSpc>
                <a:spcPct val="90000"/>
              </a:lnSpc>
              <a:spcBef>
                <a:spcPct val="0"/>
              </a:spcBef>
              <a:buNone/>
              <a:defRPr lang="en-US" sz="3800" b="1" kern="1200" dirty="0">
                <a:solidFill>
                  <a:schemeClr val="bg1"/>
                </a:solidFill>
                <a:latin typeface="+mj-lt"/>
                <a:ea typeface="+mj-ea"/>
                <a:cs typeface="+mj-cs"/>
              </a:defRPr>
            </a:lvl1pPr>
          </a:lstStyle>
          <a:p>
            <a:r>
              <a:rPr lang="en-US"/>
              <a:t>Click to edit Master title style</a:t>
            </a:r>
            <a:endParaRPr lang="en-US" dirty="0"/>
          </a:p>
        </p:txBody>
      </p:sp>
      <p:sp>
        <p:nvSpPr>
          <p:cNvPr id="82" name="Rectangle 81">
            <a:extLst>
              <a:ext uri="{FF2B5EF4-FFF2-40B4-BE49-F238E27FC236}">
                <a16:creationId xmlns:a16="http://schemas.microsoft.com/office/drawing/2014/main" id="{8791A8F7-D0D7-459C-816C-06A776192CF1}"/>
              </a:ext>
            </a:extLst>
          </p:cNvPr>
          <p:cNvSpPr/>
          <p:nvPr userDrawn="1"/>
        </p:nvSpPr>
        <p:spPr>
          <a:xfrm>
            <a:off x="5017194" y="0"/>
            <a:ext cx="365760" cy="3657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4" name="Rectangle 83">
            <a:extLst>
              <a:ext uri="{FF2B5EF4-FFF2-40B4-BE49-F238E27FC236}">
                <a16:creationId xmlns:a16="http://schemas.microsoft.com/office/drawing/2014/main" id="{63CFF470-94CA-4087-8B57-84A251AB5728}"/>
              </a:ext>
            </a:extLst>
          </p:cNvPr>
          <p:cNvSpPr/>
          <p:nvPr userDrawn="1"/>
        </p:nvSpPr>
        <p:spPr>
          <a:xfrm>
            <a:off x="4300452" y="0"/>
            <a:ext cx="365760" cy="3657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 name="Rectangle 85">
            <a:extLst>
              <a:ext uri="{FF2B5EF4-FFF2-40B4-BE49-F238E27FC236}">
                <a16:creationId xmlns:a16="http://schemas.microsoft.com/office/drawing/2014/main" id="{8741B3D2-0E68-4CDE-B746-65D383DA0EF1}"/>
              </a:ext>
            </a:extLst>
          </p:cNvPr>
          <p:cNvSpPr/>
          <p:nvPr userDrawn="1"/>
        </p:nvSpPr>
        <p:spPr>
          <a:xfrm>
            <a:off x="5375565" y="0"/>
            <a:ext cx="365760" cy="36576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8" name="Rectangle 87">
            <a:extLst>
              <a:ext uri="{FF2B5EF4-FFF2-40B4-BE49-F238E27FC236}">
                <a16:creationId xmlns:a16="http://schemas.microsoft.com/office/drawing/2014/main" id="{F24D9BB9-0D5B-45D1-A9B9-F8985612AD6E}"/>
              </a:ext>
            </a:extLst>
          </p:cNvPr>
          <p:cNvSpPr/>
          <p:nvPr userDrawn="1"/>
        </p:nvSpPr>
        <p:spPr>
          <a:xfrm>
            <a:off x="3583710" y="0"/>
            <a:ext cx="365760" cy="36576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0" name="Rectangle 89">
            <a:extLst>
              <a:ext uri="{FF2B5EF4-FFF2-40B4-BE49-F238E27FC236}">
                <a16:creationId xmlns:a16="http://schemas.microsoft.com/office/drawing/2014/main" id="{DB714EE5-FC7B-4FDA-88D7-B7DB551EA274}"/>
              </a:ext>
            </a:extLst>
          </p:cNvPr>
          <p:cNvSpPr/>
          <p:nvPr userDrawn="1"/>
        </p:nvSpPr>
        <p:spPr>
          <a:xfrm>
            <a:off x="2866968" y="0"/>
            <a:ext cx="365760" cy="3657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2" name="Rectangle 91">
            <a:extLst>
              <a:ext uri="{FF2B5EF4-FFF2-40B4-BE49-F238E27FC236}">
                <a16:creationId xmlns:a16="http://schemas.microsoft.com/office/drawing/2014/main" id="{D6984438-C7B6-469B-A0A3-F7C9F2CC6DBD}"/>
              </a:ext>
            </a:extLst>
          </p:cNvPr>
          <p:cNvSpPr/>
          <p:nvPr userDrawn="1"/>
        </p:nvSpPr>
        <p:spPr>
          <a:xfrm>
            <a:off x="2150226" y="0"/>
            <a:ext cx="365760" cy="36576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4" name="Rectangle 93">
            <a:extLst>
              <a:ext uri="{FF2B5EF4-FFF2-40B4-BE49-F238E27FC236}">
                <a16:creationId xmlns:a16="http://schemas.microsoft.com/office/drawing/2014/main" id="{57EBFF5E-9DF7-4591-AC16-CB1D6AE0D25A}"/>
              </a:ext>
            </a:extLst>
          </p:cNvPr>
          <p:cNvSpPr/>
          <p:nvPr userDrawn="1"/>
        </p:nvSpPr>
        <p:spPr>
          <a:xfrm>
            <a:off x="3225339" y="0"/>
            <a:ext cx="365760" cy="3657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6" name="Rectangle 95">
            <a:extLst>
              <a:ext uri="{FF2B5EF4-FFF2-40B4-BE49-F238E27FC236}">
                <a16:creationId xmlns:a16="http://schemas.microsoft.com/office/drawing/2014/main" id="{29E0EA42-935D-43B4-AB8D-FDC3007FD20C}"/>
              </a:ext>
            </a:extLst>
          </p:cNvPr>
          <p:cNvSpPr/>
          <p:nvPr userDrawn="1"/>
        </p:nvSpPr>
        <p:spPr>
          <a:xfrm>
            <a:off x="1791855" y="0"/>
            <a:ext cx="365760" cy="3657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8" name="Rectangle 97">
            <a:extLst>
              <a:ext uri="{FF2B5EF4-FFF2-40B4-BE49-F238E27FC236}">
                <a16:creationId xmlns:a16="http://schemas.microsoft.com/office/drawing/2014/main" id="{EDD61E09-E863-45B9-9F49-02EA501C578E}"/>
              </a:ext>
            </a:extLst>
          </p:cNvPr>
          <p:cNvSpPr/>
          <p:nvPr userDrawn="1"/>
        </p:nvSpPr>
        <p:spPr>
          <a:xfrm>
            <a:off x="1433484" y="0"/>
            <a:ext cx="365760" cy="3657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0" name="Rectangle 99">
            <a:extLst>
              <a:ext uri="{FF2B5EF4-FFF2-40B4-BE49-F238E27FC236}">
                <a16:creationId xmlns:a16="http://schemas.microsoft.com/office/drawing/2014/main" id="{52DB4680-C46B-45C0-9514-7B5E0B10E393}"/>
              </a:ext>
            </a:extLst>
          </p:cNvPr>
          <p:cNvSpPr/>
          <p:nvPr userDrawn="1"/>
        </p:nvSpPr>
        <p:spPr>
          <a:xfrm>
            <a:off x="6092307" y="0"/>
            <a:ext cx="365760" cy="3657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2" name="Rectangle 101">
            <a:extLst>
              <a:ext uri="{FF2B5EF4-FFF2-40B4-BE49-F238E27FC236}">
                <a16:creationId xmlns:a16="http://schemas.microsoft.com/office/drawing/2014/main" id="{3AAA84B2-8B6A-4266-8305-9222B397D900}"/>
              </a:ext>
            </a:extLst>
          </p:cNvPr>
          <p:cNvSpPr/>
          <p:nvPr userDrawn="1"/>
        </p:nvSpPr>
        <p:spPr>
          <a:xfrm>
            <a:off x="358371" y="0"/>
            <a:ext cx="365760" cy="3657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 name="Rectangle 103">
            <a:extLst>
              <a:ext uri="{FF2B5EF4-FFF2-40B4-BE49-F238E27FC236}">
                <a16:creationId xmlns:a16="http://schemas.microsoft.com/office/drawing/2014/main" id="{6288CF74-DD4A-450A-A6CE-FD0BAFADE3CC}"/>
              </a:ext>
            </a:extLst>
          </p:cNvPr>
          <p:cNvSpPr/>
          <p:nvPr userDrawn="1"/>
        </p:nvSpPr>
        <p:spPr>
          <a:xfrm>
            <a:off x="4658823" y="0"/>
            <a:ext cx="365760" cy="3657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6" name="Rectangle 105">
            <a:extLst>
              <a:ext uri="{FF2B5EF4-FFF2-40B4-BE49-F238E27FC236}">
                <a16:creationId xmlns:a16="http://schemas.microsoft.com/office/drawing/2014/main" id="{7CC73489-9E12-4EC4-BFC7-9BB5C27C2E1F}"/>
              </a:ext>
            </a:extLst>
          </p:cNvPr>
          <p:cNvSpPr/>
          <p:nvPr userDrawn="1"/>
        </p:nvSpPr>
        <p:spPr>
          <a:xfrm>
            <a:off x="1075113" y="0"/>
            <a:ext cx="365760" cy="36576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8" name="Rectangle 107">
            <a:extLst>
              <a:ext uri="{FF2B5EF4-FFF2-40B4-BE49-F238E27FC236}">
                <a16:creationId xmlns:a16="http://schemas.microsoft.com/office/drawing/2014/main" id="{A2658D15-43FF-4F4D-AAE7-4B9122899193}"/>
              </a:ext>
            </a:extLst>
          </p:cNvPr>
          <p:cNvSpPr/>
          <p:nvPr userDrawn="1"/>
        </p:nvSpPr>
        <p:spPr>
          <a:xfrm>
            <a:off x="2508597" y="0"/>
            <a:ext cx="365760" cy="3657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0" name="Rectangle 109">
            <a:extLst>
              <a:ext uri="{FF2B5EF4-FFF2-40B4-BE49-F238E27FC236}">
                <a16:creationId xmlns:a16="http://schemas.microsoft.com/office/drawing/2014/main" id="{AFA77309-00B7-459D-BA45-EE1AEAA3B0CD}"/>
              </a:ext>
            </a:extLst>
          </p:cNvPr>
          <p:cNvSpPr/>
          <p:nvPr userDrawn="1"/>
        </p:nvSpPr>
        <p:spPr>
          <a:xfrm>
            <a:off x="716742" y="0"/>
            <a:ext cx="365760" cy="3657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2" name="Rectangle 111">
            <a:extLst>
              <a:ext uri="{FF2B5EF4-FFF2-40B4-BE49-F238E27FC236}">
                <a16:creationId xmlns:a16="http://schemas.microsoft.com/office/drawing/2014/main" id="{30775FA4-041A-45A7-8F49-9CBD363A28BB}"/>
              </a:ext>
            </a:extLst>
          </p:cNvPr>
          <p:cNvSpPr/>
          <p:nvPr userDrawn="1"/>
        </p:nvSpPr>
        <p:spPr>
          <a:xfrm>
            <a:off x="0" y="0"/>
            <a:ext cx="365760" cy="3657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4" name="Rectangle 113">
            <a:extLst>
              <a:ext uri="{FF2B5EF4-FFF2-40B4-BE49-F238E27FC236}">
                <a16:creationId xmlns:a16="http://schemas.microsoft.com/office/drawing/2014/main" id="{5508D4AD-2238-4B32-B766-397DD7A6E429}"/>
              </a:ext>
            </a:extLst>
          </p:cNvPr>
          <p:cNvSpPr/>
          <p:nvPr userDrawn="1"/>
        </p:nvSpPr>
        <p:spPr>
          <a:xfrm>
            <a:off x="5733936" y="0"/>
            <a:ext cx="365760" cy="3657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6" name="Rectangle 115">
            <a:extLst>
              <a:ext uri="{FF2B5EF4-FFF2-40B4-BE49-F238E27FC236}">
                <a16:creationId xmlns:a16="http://schemas.microsoft.com/office/drawing/2014/main" id="{F4B50382-516D-4475-956A-F7F9FD3E08E3}"/>
              </a:ext>
            </a:extLst>
          </p:cNvPr>
          <p:cNvSpPr/>
          <p:nvPr userDrawn="1"/>
        </p:nvSpPr>
        <p:spPr>
          <a:xfrm>
            <a:off x="3942081" y="0"/>
            <a:ext cx="365760" cy="3657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8" name="Rectangle 117">
            <a:extLst>
              <a:ext uri="{FF2B5EF4-FFF2-40B4-BE49-F238E27FC236}">
                <a16:creationId xmlns:a16="http://schemas.microsoft.com/office/drawing/2014/main" id="{C399009F-0A9E-4E2F-B4EF-3ECF21378479}"/>
              </a:ext>
            </a:extLst>
          </p:cNvPr>
          <p:cNvSpPr/>
          <p:nvPr userDrawn="1"/>
        </p:nvSpPr>
        <p:spPr>
          <a:xfrm>
            <a:off x="11467872" y="0"/>
            <a:ext cx="365760" cy="3657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0" name="Rectangle 119">
            <a:extLst>
              <a:ext uri="{FF2B5EF4-FFF2-40B4-BE49-F238E27FC236}">
                <a16:creationId xmlns:a16="http://schemas.microsoft.com/office/drawing/2014/main" id="{7CFBE686-CBC8-41CE-B11B-CF0C378E6EDE}"/>
              </a:ext>
            </a:extLst>
          </p:cNvPr>
          <p:cNvSpPr/>
          <p:nvPr userDrawn="1"/>
        </p:nvSpPr>
        <p:spPr>
          <a:xfrm>
            <a:off x="10751130" y="0"/>
            <a:ext cx="365760" cy="3657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2" name="Rectangle 121">
            <a:extLst>
              <a:ext uri="{FF2B5EF4-FFF2-40B4-BE49-F238E27FC236}">
                <a16:creationId xmlns:a16="http://schemas.microsoft.com/office/drawing/2014/main" id="{D8450F92-73B1-46EB-A8BC-80B995ED31D0}"/>
              </a:ext>
            </a:extLst>
          </p:cNvPr>
          <p:cNvSpPr/>
          <p:nvPr userDrawn="1"/>
        </p:nvSpPr>
        <p:spPr>
          <a:xfrm>
            <a:off x="11826240" y="0"/>
            <a:ext cx="365760" cy="36576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4" name="Rectangle 123">
            <a:extLst>
              <a:ext uri="{FF2B5EF4-FFF2-40B4-BE49-F238E27FC236}">
                <a16:creationId xmlns:a16="http://schemas.microsoft.com/office/drawing/2014/main" id="{E7EBDAD3-E952-4A8E-8DCF-BAD616AE8FD0}"/>
              </a:ext>
            </a:extLst>
          </p:cNvPr>
          <p:cNvSpPr/>
          <p:nvPr userDrawn="1"/>
        </p:nvSpPr>
        <p:spPr>
          <a:xfrm>
            <a:off x="10034388" y="0"/>
            <a:ext cx="365760" cy="36576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6" name="Rectangle 125">
            <a:extLst>
              <a:ext uri="{FF2B5EF4-FFF2-40B4-BE49-F238E27FC236}">
                <a16:creationId xmlns:a16="http://schemas.microsoft.com/office/drawing/2014/main" id="{C135B39D-DCFF-48D1-B7C8-418310C34B9F}"/>
              </a:ext>
            </a:extLst>
          </p:cNvPr>
          <p:cNvSpPr/>
          <p:nvPr userDrawn="1"/>
        </p:nvSpPr>
        <p:spPr>
          <a:xfrm>
            <a:off x="9317646" y="0"/>
            <a:ext cx="365760" cy="36576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8" name="Rectangle 127">
            <a:extLst>
              <a:ext uri="{FF2B5EF4-FFF2-40B4-BE49-F238E27FC236}">
                <a16:creationId xmlns:a16="http://schemas.microsoft.com/office/drawing/2014/main" id="{566893CC-18D8-4978-98A0-9F0F1A58F70F}"/>
              </a:ext>
            </a:extLst>
          </p:cNvPr>
          <p:cNvSpPr/>
          <p:nvPr userDrawn="1"/>
        </p:nvSpPr>
        <p:spPr>
          <a:xfrm>
            <a:off x="8600904" y="0"/>
            <a:ext cx="365760" cy="36576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0" name="Rectangle 129">
            <a:extLst>
              <a:ext uri="{FF2B5EF4-FFF2-40B4-BE49-F238E27FC236}">
                <a16:creationId xmlns:a16="http://schemas.microsoft.com/office/drawing/2014/main" id="{A59803DA-84F5-4810-9D67-82851BBBF7B7}"/>
              </a:ext>
            </a:extLst>
          </p:cNvPr>
          <p:cNvSpPr/>
          <p:nvPr userDrawn="1"/>
        </p:nvSpPr>
        <p:spPr>
          <a:xfrm>
            <a:off x="9676017" y="0"/>
            <a:ext cx="365760" cy="3657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2" name="Rectangle 131">
            <a:extLst>
              <a:ext uri="{FF2B5EF4-FFF2-40B4-BE49-F238E27FC236}">
                <a16:creationId xmlns:a16="http://schemas.microsoft.com/office/drawing/2014/main" id="{7A9BDBED-FA8E-4080-8786-5B97A485DDB6}"/>
              </a:ext>
            </a:extLst>
          </p:cNvPr>
          <p:cNvSpPr/>
          <p:nvPr userDrawn="1"/>
        </p:nvSpPr>
        <p:spPr>
          <a:xfrm>
            <a:off x="8242533" y="0"/>
            <a:ext cx="365760" cy="3657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4" name="Rectangle 133">
            <a:extLst>
              <a:ext uri="{FF2B5EF4-FFF2-40B4-BE49-F238E27FC236}">
                <a16:creationId xmlns:a16="http://schemas.microsoft.com/office/drawing/2014/main" id="{9D3328E7-2083-4FC9-B32F-1FED3CDFFF3B}"/>
              </a:ext>
            </a:extLst>
          </p:cNvPr>
          <p:cNvSpPr/>
          <p:nvPr userDrawn="1"/>
        </p:nvSpPr>
        <p:spPr>
          <a:xfrm>
            <a:off x="7884162" y="0"/>
            <a:ext cx="365760" cy="3657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6" name="Rectangle 135">
            <a:extLst>
              <a:ext uri="{FF2B5EF4-FFF2-40B4-BE49-F238E27FC236}">
                <a16:creationId xmlns:a16="http://schemas.microsoft.com/office/drawing/2014/main" id="{97D29CBA-4952-44B4-A695-45B4490EEB8D}"/>
              </a:ext>
            </a:extLst>
          </p:cNvPr>
          <p:cNvSpPr/>
          <p:nvPr userDrawn="1"/>
        </p:nvSpPr>
        <p:spPr>
          <a:xfrm>
            <a:off x="6809049" y="0"/>
            <a:ext cx="36576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8" name="Rectangle 137">
            <a:extLst>
              <a:ext uri="{FF2B5EF4-FFF2-40B4-BE49-F238E27FC236}">
                <a16:creationId xmlns:a16="http://schemas.microsoft.com/office/drawing/2014/main" id="{65338F58-85B5-4095-931F-DE4D676A6192}"/>
              </a:ext>
            </a:extLst>
          </p:cNvPr>
          <p:cNvSpPr/>
          <p:nvPr userDrawn="1"/>
        </p:nvSpPr>
        <p:spPr>
          <a:xfrm>
            <a:off x="11109501" y="0"/>
            <a:ext cx="365760" cy="3657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0" name="Rectangle 139">
            <a:extLst>
              <a:ext uri="{FF2B5EF4-FFF2-40B4-BE49-F238E27FC236}">
                <a16:creationId xmlns:a16="http://schemas.microsoft.com/office/drawing/2014/main" id="{62101AC6-3DF3-44E3-8F37-4D420EFB890E}"/>
              </a:ext>
            </a:extLst>
          </p:cNvPr>
          <p:cNvSpPr/>
          <p:nvPr userDrawn="1"/>
        </p:nvSpPr>
        <p:spPr>
          <a:xfrm>
            <a:off x="7525791" y="0"/>
            <a:ext cx="365760" cy="3657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2" name="Rectangle 141">
            <a:extLst>
              <a:ext uri="{FF2B5EF4-FFF2-40B4-BE49-F238E27FC236}">
                <a16:creationId xmlns:a16="http://schemas.microsoft.com/office/drawing/2014/main" id="{D3E958D7-1972-40AD-A538-8302A14984AB}"/>
              </a:ext>
            </a:extLst>
          </p:cNvPr>
          <p:cNvSpPr/>
          <p:nvPr userDrawn="1"/>
        </p:nvSpPr>
        <p:spPr>
          <a:xfrm>
            <a:off x="8959275" y="0"/>
            <a:ext cx="365760" cy="3657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4" name="Rectangle 143">
            <a:extLst>
              <a:ext uri="{FF2B5EF4-FFF2-40B4-BE49-F238E27FC236}">
                <a16:creationId xmlns:a16="http://schemas.microsoft.com/office/drawing/2014/main" id="{AAAD3289-DEFC-4EC6-BF0C-2B56CE1CD19B}"/>
              </a:ext>
            </a:extLst>
          </p:cNvPr>
          <p:cNvSpPr/>
          <p:nvPr userDrawn="1"/>
        </p:nvSpPr>
        <p:spPr>
          <a:xfrm>
            <a:off x="7167420" y="0"/>
            <a:ext cx="365760" cy="36576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6" name="Rectangle 145">
            <a:extLst>
              <a:ext uri="{FF2B5EF4-FFF2-40B4-BE49-F238E27FC236}">
                <a16:creationId xmlns:a16="http://schemas.microsoft.com/office/drawing/2014/main" id="{7EA5B12A-0ADE-4B3A-A74C-D3487E40A7C4}"/>
              </a:ext>
            </a:extLst>
          </p:cNvPr>
          <p:cNvSpPr/>
          <p:nvPr userDrawn="1"/>
        </p:nvSpPr>
        <p:spPr>
          <a:xfrm>
            <a:off x="6450678" y="0"/>
            <a:ext cx="365760" cy="3657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8" name="Rectangle 147">
            <a:extLst>
              <a:ext uri="{FF2B5EF4-FFF2-40B4-BE49-F238E27FC236}">
                <a16:creationId xmlns:a16="http://schemas.microsoft.com/office/drawing/2014/main" id="{423D27DE-07B7-4053-A551-3515F702FECE}"/>
              </a:ext>
            </a:extLst>
          </p:cNvPr>
          <p:cNvSpPr/>
          <p:nvPr userDrawn="1"/>
        </p:nvSpPr>
        <p:spPr>
          <a:xfrm>
            <a:off x="10392759" y="0"/>
            <a:ext cx="365760" cy="3657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5" name="Date Placeholder 3">
            <a:extLst>
              <a:ext uri="{FF2B5EF4-FFF2-40B4-BE49-F238E27FC236}">
                <a16:creationId xmlns:a16="http://schemas.microsoft.com/office/drawing/2014/main" id="{DAAD24F3-0234-4B5A-84DA-945939E26FF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900">
                <a:solidFill>
                  <a:schemeClr val="accent3">
                    <a:lumMod val="20000"/>
                    <a:lumOff val="80000"/>
                  </a:schemeClr>
                </a:solidFill>
              </a:defRPr>
            </a:lvl1pPr>
          </a:lstStyle>
          <a:p>
            <a:endParaRPr lang="en-US" dirty="0"/>
          </a:p>
        </p:txBody>
      </p:sp>
      <p:sp>
        <p:nvSpPr>
          <p:cNvPr id="156" name="Footer Placeholder 4">
            <a:extLst>
              <a:ext uri="{FF2B5EF4-FFF2-40B4-BE49-F238E27FC236}">
                <a16:creationId xmlns:a16="http://schemas.microsoft.com/office/drawing/2014/main" id="{664012DC-ACEF-433E-A505-4617F7A7EE2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900">
                <a:solidFill>
                  <a:schemeClr val="accent3">
                    <a:lumMod val="20000"/>
                    <a:lumOff val="80000"/>
                  </a:schemeClr>
                </a:solidFill>
              </a:defRPr>
            </a:lvl1pPr>
          </a:lstStyle>
          <a:p>
            <a:endParaRPr lang="en-US" dirty="0"/>
          </a:p>
        </p:txBody>
      </p:sp>
      <p:sp>
        <p:nvSpPr>
          <p:cNvPr id="157" name="Slide Number Placeholder 5">
            <a:extLst>
              <a:ext uri="{FF2B5EF4-FFF2-40B4-BE49-F238E27FC236}">
                <a16:creationId xmlns:a16="http://schemas.microsoft.com/office/drawing/2014/main" id="{58602E04-6AE9-4AB4-8C82-ADECCA2FCC4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900">
                <a:solidFill>
                  <a:schemeClr val="accent3">
                    <a:lumMod val="20000"/>
                    <a:lumOff val="80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41523766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Icons, Content, and Framed Picture">
    <p:bg>
      <p:bgPr>
        <a:solidFill>
          <a:schemeClr val="accent4"/>
        </a:solidFill>
        <a:effectLst/>
      </p:bgPr>
    </p:bg>
    <p:spTree>
      <p:nvGrpSpPr>
        <p:cNvPr id="1" name=""/>
        <p:cNvGrpSpPr/>
        <p:nvPr/>
      </p:nvGrpSpPr>
      <p:grpSpPr>
        <a:xfrm>
          <a:off x="0" y="0"/>
          <a:ext cx="0" cy="0"/>
          <a:chOff x="0" y="0"/>
          <a:chExt cx="0" cy="0"/>
        </a:xfrm>
      </p:grpSpPr>
      <p:sp>
        <p:nvSpPr>
          <p:cNvPr id="93" name="Rectangle 92">
            <a:extLst>
              <a:ext uri="{FF2B5EF4-FFF2-40B4-BE49-F238E27FC236}">
                <a16:creationId xmlns:a16="http://schemas.microsoft.com/office/drawing/2014/main" id="{2348BA8A-9E10-4BDA-92EB-6C1021EBD8BB}"/>
              </a:ext>
            </a:extLst>
          </p:cNvPr>
          <p:cNvSpPr/>
          <p:nvPr userDrawn="1"/>
        </p:nvSpPr>
        <p:spPr>
          <a:xfrm>
            <a:off x="7583424" y="6281928"/>
            <a:ext cx="576072" cy="57607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1" name="Rectangle 90">
            <a:extLst>
              <a:ext uri="{FF2B5EF4-FFF2-40B4-BE49-F238E27FC236}">
                <a16:creationId xmlns:a16="http://schemas.microsoft.com/office/drawing/2014/main" id="{4DD1FBBA-C4C1-423C-8D85-CC2FA3147C8D}"/>
              </a:ext>
            </a:extLst>
          </p:cNvPr>
          <p:cNvSpPr/>
          <p:nvPr userDrawn="1"/>
        </p:nvSpPr>
        <p:spPr>
          <a:xfrm>
            <a:off x="7007352" y="6281928"/>
            <a:ext cx="576072" cy="5760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7" name="Picture Placeholder 106">
            <a:extLst>
              <a:ext uri="{FF2B5EF4-FFF2-40B4-BE49-F238E27FC236}">
                <a16:creationId xmlns:a16="http://schemas.microsoft.com/office/drawing/2014/main" id="{C1039393-3B8E-4456-97AA-ADBC18010074}"/>
              </a:ext>
            </a:extLst>
          </p:cNvPr>
          <p:cNvSpPr>
            <a:spLocks noGrp="1"/>
          </p:cNvSpPr>
          <p:nvPr>
            <p:ph type="pic" sz="quarter" idx="10"/>
          </p:nvPr>
        </p:nvSpPr>
        <p:spPr>
          <a:xfrm>
            <a:off x="7007351" y="572886"/>
            <a:ext cx="4608577" cy="5709042"/>
          </a:xfrm>
        </p:spPr>
        <p:txBody>
          <a:bodyPr/>
          <a:lstStyle/>
          <a:p>
            <a:r>
              <a:rPr lang="en-US"/>
              <a:t>Click icon to add picture</a:t>
            </a:r>
            <a:endParaRPr lang="en-US" dirty="0"/>
          </a:p>
        </p:txBody>
      </p:sp>
      <p:sp>
        <p:nvSpPr>
          <p:cNvPr id="2" name="Title 1">
            <a:extLst>
              <a:ext uri="{FF2B5EF4-FFF2-40B4-BE49-F238E27FC236}">
                <a16:creationId xmlns:a16="http://schemas.microsoft.com/office/drawing/2014/main" id="{9DE3D039-0A18-4031-8A63-D83666B066F6}"/>
              </a:ext>
            </a:extLst>
          </p:cNvPr>
          <p:cNvSpPr>
            <a:spLocks noGrp="1"/>
          </p:cNvSpPr>
          <p:nvPr>
            <p:ph type="title"/>
          </p:nvPr>
        </p:nvSpPr>
        <p:spPr>
          <a:xfrm>
            <a:off x="962786" y="1047146"/>
            <a:ext cx="4603750" cy="955826"/>
          </a:xfrm>
        </p:spPr>
        <p:txBody>
          <a:bodyPr lIns="0" anchor="t">
            <a:noAutofit/>
          </a:bodyPr>
          <a:lstStyle>
            <a:lvl1pPr algn="ctr">
              <a:defRPr lang="en-US" sz="3800" b="1" kern="1200" dirty="0">
                <a:solidFill>
                  <a:schemeClr val="bg1"/>
                </a:solidFill>
                <a:latin typeface="+mj-lt"/>
                <a:ea typeface="+mj-ea"/>
                <a:cs typeface="+mj-cs"/>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7438815-B9AF-4BA5-B8D6-3311C4949FAD}"/>
              </a:ext>
            </a:extLst>
          </p:cNvPr>
          <p:cNvSpPr>
            <a:spLocks noGrp="1"/>
          </p:cNvSpPr>
          <p:nvPr>
            <p:ph type="body" idx="1"/>
          </p:nvPr>
        </p:nvSpPr>
        <p:spPr>
          <a:xfrm>
            <a:off x="811301" y="3202442"/>
            <a:ext cx="2001667" cy="747216"/>
          </a:xfrm>
        </p:spPr>
        <p:txBody>
          <a:bodyPr lIns="0">
            <a:normAutofit/>
          </a:bodyPr>
          <a:lstStyle>
            <a:lvl1pPr marL="0" indent="0" algn="ctr">
              <a:lnSpc>
                <a:spcPct val="100000"/>
              </a:lnSpc>
              <a:buNone/>
              <a:defRPr lang="en-US" sz="1600" kern="1200" dirty="0">
                <a:solidFill>
                  <a:schemeClr val="bg1"/>
                </a:solidFill>
                <a:latin typeface="+mn-lt"/>
                <a:ea typeface="+mn-ea"/>
                <a:cs typeface="+mn-cs"/>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9" name="Rectangle 8">
            <a:extLst>
              <a:ext uri="{FF2B5EF4-FFF2-40B4-BE49-F238E27FC236}">
                <a16:creationId xmlns:a16="http://schemas.microsoft.com/office/drawing/2014/main" id="{2BB87F0D-3BAB-446D-B8D9-08B2C2BB3BD7}"/>
              </a:ext>
            </a:extLst>
          </p:cNvPr>
          <p:cNvSpPr/>
          <p:nvPr userDrawn="1"/>
        </p:nvSpPr>
        <p:spPr>
          <a:xfrm>
            <a:off x="6431280" y="0"/>
            <a:ext cx="576072" cy="57607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3F04AEEB-DA23-4423-A0A2-D2E04125C4A7}"/>
              </a:ext>
            </a:extLst>
          </p:cNvPr>
          <p:cNvSpPr/>
          <p:nvPr userDrawn="1"/>
        </p:nvSpPr>
        <p:spPr>
          <a:xfrm>
            <a:off x="6431280" y="572886"/>
            <a:ext cx="576072" cy="57607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32058B74-EF5C-4574-9B30-072FA59B9B21}"/>
              </a:ext>
            </a:extLst>
          </p:cNvPr>
          <p:cNvSpPr/>
          <p:nvPr userDrawn="1"/>
        </p:nvSpPr>
        <p:spPr>
          <a:xfrm>
            <a:off x="6431280" y="1145772"/>
            <a:ext cx="576072" cy="57607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a:extLst>
              <a:ext uri="{FF2B5EF4-FFF2-40B4-BE49-F238E27FC236}">
                <a16:creationId xmlns:a16="http://schemas.microsoft.com/office/drawing/2014/main" id="{8AE24787-0FCF-4199-AB93-6593FE032C55}"/>
              </a:ext>
            </a:extLst>
          </p:cNvPr>
          <p:cNvSpPr/>
          <p:nvPr userDrawn="1"/>
        </p:nvSpPr>
        <p:spPr>
          <a:xfrm>
            <a:off x="6431280" y="1718658"/>
            <a:ext cx="576072" cy="57607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34">
            <a:extLst>
              <a:ext uri="{FF2B5EF4-FFF2-40B4-BE49-F238E27FC236}">
                <a16:creationId xmlns:a16="http://schemas.microsoft.com/office/drawing/2014/main" id="{9F44E538-795F-4C68-9305-B6955DBC7F5D}"/>
              </a:ext>
            </a:extLst>
          </p:cNvPr>
          <p:cNvSpPr/>
          <p:nvPr userDrawn="1"/>
        </p:nvSpPr>
        <p:spPr>
          <a:xfrm>
            <a:off x="6431280" y="2291544"/>
            <a:ext cx="576072" cy="57607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36">
            <a:extLst>
              <a:ext uri="{FF2B5EF4-FFF2-40B4-BE49-F238E27FC236}">
                <a16:creationId xmlns:a16="http://schemas.microsoft.com/office/drawing/2014/main" id="{C1A0463E-1142-44E9-8CB3-9F22F5DF78A8}"/>
              </a:ext>
            </a:extLst>
          </p:cNvPr>
          <p:cNvSpPr/>
          <p:nvPr userDrawn="1"/>
        </p:nvSpPr>
        <p:spPr>
          <a:xfrm>
            <a:off x="6431280" y="2864430"/>
            <a:ext cx="576072" cy="57607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Rectangle 38">
            <a:extLst>
              <a:ext uri="{FF2B5EF4-FFF2-40B4-BE49-F238E27FC236}">
                <a16:creationId xmlns:a16="http://schemas.microsoft.com/office/drawing/2014/main" id="{17898DBE-884D-4A00-AF2F-4295EAF41E13}"/>
              </a:ext>
            </a:extLst>
          </p:cNvPr>
          <p:cNvSpPr/>
          <p:nvPr userDrawn="1"/>
        </p:nvSpPr>
        <p:spPr>
          <a:xfrm>
            <a:off x="6431280" y="3437316"/>
            <a:ext cx="576072" cy="5760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Rectangle 40">
            <a:extLst>
              <a:ext uri="{FF2B5EF4-FFF2-40B4-BE49-F238E27FC236}">
                <a16:creationId xmlns:a16="http://schemas.microsoft.com/office/drawing/2014/main" id="{A3AB5AC4-C502-4D78-A602-3027D20AB33A}"/>
              </a:ext>
            </a:extLst>
          </p:cNvPr>
          <p:cNvSpPr/>
          <p:nvPr userDrawn="1"/>
        </p:nvSpPr>
        <p:spPr>
          <a:xfrm>
            <a:off x="6431280" y="4010202"/>
            <a:ext cx="576072" cy="57607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Rectangle 42">
            <a:extLst>
              <a:ext uri="{FF2B5EF4-FFF2-40B4-BE49-F238E27FC236}">
                <a16:creationId xmlns:a16="http://schemas.microsoft.com/office/drawing/2014/main" id="{5DF81845-E621-4070-9AD6-1F40FFDD82E2}"/>
              </a:ext>
            </a:extLst>
          </p:cNvPr>
          <p:cNvSpPr/>
          <p:nvPr userDrawn="1"/>
        </p:nvSpPr>
        <p:spPr>
          <a:xfrm>
            <a:off x="6431280" y="4583088"/>
            <a:ext cx="576072" cy="57607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a:extLst>
              <a:ext uri="{FF2B5EF4-FFF2-40B4-BE49-F238E27FC236}">
                <a16:creationId xmlns:a16="http://schemas.microsoft.com/office/drawing/2014/main" id="{A9190B9C-4A97-4EDC-9CBD-A68122AE2419}"/>
              </a:ext>
            </a:extLst>
          </p:cNvPr>
          <p:cNvSpPr/>
          <p:nvPr userDrawn="1"/>
        </p:nvSpPr>
        <p:spPr>
          <a:xfrm>
            <a:off x="6431280" y="5155974"/>
            <a:ext cx="576072" cy="57607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46">
            <a:extLst>
              <a:ext uri="{FF2B5EF4-FFF2-40B4-BE49-F238E27FC236}">
                <a16:creationId xmlns:a16="http://schemas.microsoft.com/office/drawing/2014/main" id="{790346E6-78BF-48E9-8EF6-B77BAA49AADA}"/>
              </a:ext>
            </a:extLst>
          </p:cNvPr>
          <p:cNvSpPr/>
          <p:nvPr userDrawn="1"/>
        </p:nvSpPr>
        <p:spPr>
          <a:xfrm>
            <a:off x="6431280" y="5728860"/>
            <a:ext cx="576072" cy="57607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Rectangle 48">
            <a:extLst>
              <a:ext uri="{FF2B5EF4-FFF2-40B4-BE49-F238E27FC236}">
                <a16:creationId xmlns:a16="http://schemas.microsoft.com/office/drawing/2014/main" id="{42A3902D-54BA-48ED-8547-8856B4F50D2D}"/>
              </a:ext>
            </a:extLst>
          </p:cNvPr>
          <p:cNvSpPr/>
          <p:nvPr userDrawn="1"/>
        </p:nvSpPr>
        <p:spPr>
          <a:xfrm>
            <a:off x="6431280" y="6281928"/>
            <a:ext cx="576072" cy="57607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Rectangle 50">
            <a:extLst>
              <a:ext uri="{FF2B5EF4-FFF2-40B4-BE49-F238E27FC236}">
                <a16:creationId xmlns:a16="http://schemas.microsoft.com/office/drawing/2014/main" id="{985555D5-968D-4715-BA22-C95642914BC2}"/>
              </a:ext>
            </a:extLst>
          </p:cNvPr>
          <p:cNvSpPr/>
          <p:nvPr userDrawn="1"/>
        </p:nvSpPr>
        <p:spPr>
          <a:xfrm>
            <a:off x="7007352" y="0"/>
            <a:ext cx="576072" cy="57607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Rectangle 52">
            <a:extLst>
              <a:ext uri="{FF2B5EF4-FFF2-40B4-BE49-F238E27FC236}">
                <a16:creationId xmlns:a16="http://schemas.microsoft.com/office/drawing/2014/main" id="{9F24F0F4-135E-4625-9A8E-38755078B5E7}"/>
              </a:ext>
            </a:extLst>
          </p:cNvPr>
          <p:cNvSpPr/>
          <p:nvPr userDrawn="1"/>
        </p:nvSpPr>
        <p:spPr>
          <a:xfrm>
            <a:off x="7583424" y="0"/>
            <a:ext cx="576072" cy="57607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Rectangle 54">
            <a:extLst>
              <a:ext uri="{FF2B5EF4-FFF2-40B4-BE49-F238E27FC236}">
                <a16:creationId xmlns:a16="http://schemas.microsoft.com/office/drawing/2014/main" id="{F1969E72-FA7B-4358-8C46-7F15CF01A747}"/>
              </a:ext>
            </a:extLst>
          </p:cNvPr>
          <p:cNvSpPr/>
          <p:nvPr userDrawn="1"/>
        </p:nvSpPr>
        <p:spPr>
          <a:xfrm>
            <a:off x="8159496" y="0"/>
            <a:ext cx="576072" cy="57607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Rectangle 56">
            <a:extLst>
              <a:ext uri="{FF2B5EF4-FFF2-40B4-BE49-F238E27FC236}">
                <a16:creationId xmlns:a16="http://schemas.microsoft.com/office/drawing/2014/main" id="{12F9FDD1-1288-44CD-9C55-6CE3B2FB39F9}"/>
              </a:ext>
            </a:extLst>
          </p:cNvPr>
          <p:cNvSpPr/>
          <p:nvPr userDrawn="1"/>
        </p:nvSpPr>
        <p:spPr>
          <a:xfrm>
            <a:off x="8735568" y="0"/>
            <a:ext cx="576072" cy="57607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Rectangle 58">
            <a:extLst>
              <a:ext uri="{FF2B5EF4-FFF2-40B4-BE49-F238E27FC236}">
                <a16:creationId xmlns:a16="http://schemas.microsoft.com/office/drawing/2014/main" id="{330AC56B-D539-45B3-AD66-457D7D874CD8}"/>
              </a:ext>
            </a:extLst>
          </p:cNvPr>
          <p:cNvSpPr/>
          <p:nvPr userDrawn="1"/>
        </p:nvSpPr>
        <p:spPr>
          <a:xfrm>
            <a:off x="9311640" y="0"/>
            <a:ext cx="576072" cy="5760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Rectangle 60">
            <a:extLst>
              <a:ext uri="{FF2B5EF4-FFF2-40B4-BE49-F238E27FC236}">
                <a16:creationId xmlns:a16="http://schemas.microsoft.com/office/drawing/2014/main" id="{26434293-E220-465A-9EF3-FF90D0E0F19B}"/>
              </a:ext>
            </a:extLst>
          </p:cNvPr>
          <p:cNvSpPr/>
          <p:nvPr userDrawn="1"/>
        </p:nvSpPr>
        <p:spPr>
          <a:xfrm>
            <a:off x="9887712" y="0"/>
            <a:ext cx="576072" cy="57607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Rectangle 62">
            <a:extLst>
              <a:ext uri="{FF2B5EF4-FFF2-40B4-BE49-F238E27FC236}">
                <a16:creationId xmlns:a16="http://schemas.microsoft.com/office/drawing/2014/main" id="{6751B4BA-EAD6-4F27-B051-F799EBBAAE12}"/>
              </a:ext>
            </a:extLst>
          </p:cNvPr>
          <p:cNvSpPr/>
          <p:nvPr userDrawn="1"/>
        </p:nvSpPr>
        <p:spPr>
          <a:xfrm>
            <a:off x="10463784" y="0"/>
            <a:ext cx="576072" cy="57607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Rectangle 64">
            <a:extLst>
              <a:ext uri="{FF2B5EF4-FFF2-40B4-BE49-F238E27FC236}">
                <a16:creationId xmlns:a16="http://schemas.microsoft.com/office/drawing/2014/main" id="{EF6A1809-5EEE-4801-A2B0-7350405CDEB5}"/>
              </a:ext>
            </a:extLst>
          </p:cNvPr>
          <p:cNvSpPr/>
          <p:nvPr userDrawn="1"/>
        </p:nvSpPr>
        <p:spPr>
          <a:xfrm>
            <a:off x="11039856" y="0"/>
            <a:ext cx="576072" cy="57607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Rectangle 66">
            <a:extLst>
              <a:ext uri="{FF2B5EF4-FFF2-40B4-BE49-F238E27FC236}">
                <a16:creationId xmlns:a16="http://schemas.microsoft.com/office/drawing/2014/main" id="{E3B41004-5241-4ED8-8DBD-6D7345DFC934}"/>
              </a:ext>
            </a:extLst>
          </p:cNvPr>
          <p:cNvSpPr/>
          <p:nvPr userDrawn="1"/>
        </p:nvSpPr>
        <p:spPr>
          <a:xfrm>
            <a:off x="11615928" y="0"/>
            <a:ext cx="576072" cy="57607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Rectangle 68">
            <a:extLst>
              <a:ext uri="{FF2B5EF4-FFF2-40B4-BE49-F238E27FC236}">
                <a16:creationId xmlns:a16="http://schemas.microsoft.com/office/drawing/2014/main" id="{72EC9AD5-87ED-4FC3-A142-A87EB8359263}"/>
              </a:ext>
            </a:extLst>
          </p:cNvPr>
          <p:cNvSpPr/>
          <p:nvPr userDrawn="1"/>
        </p:nvSpPr>
        <p:spPr>
          <a:xfrm>
            <a:off x="11615928" y="563966"/>
            <a:ext cx="576072" cy="57607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 name="Rectangle 70">
            <a:extLst>
              <a:ext uri="{FF2B5EF4-FFF2-40B4-BE49-F238E27FC236}">
                <a16:creationId xmlns:a16="http://schemas.microsoft.com/office/drawing/2014/main" id="{6BFD4027-F2BA-4F92-8229-FC2C25423B98}"/>
              </a:ext>
            </a:extLst>
          </p:cNvPr>
          <p:cNvSpPr/>
          <p:nvPr userDrawn="1"/>
        </p:nvSpPr>
        <p:spPr>
          <a:xfrm>
            <a:off x="11615928" y="1136852"/>
            <a:ext cx="576072" cy="57607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Rectangle 72">
            <a:extLst>
              <a:ext uri="{FF2B5EF4-FFF2-40B4-BE49-F238E27FC236}">
                <a16:creationId xmlns:a16="http://schemas.microsoft.com/office/drawing/2014/main" id="{D5A0F8C7-1908-4500-B7D3-5BEDCCC233D8}"/>
              </a:ext>
            </a:extLst>
          </p:cNvPr>
          <p:cNvSpPr/>
          <p:nvPr userDrawn="1"/>
        </p:nvSpPr>
        <p:spPr>
          <a:xfrm>
            <a:off x="11615928" y="1709738"/>
            <a:ext cx="576072" cy="5760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Rectangle 74">
            <a:extLst>
              <a:ext uri="{FF2B5EF4-FFF2-40B4-BE49-F238E27FC236}">
                <a16:creationId xmlns:a16="http://schemas.microsoft.com/office/drawing/2014/main" id="{34614BC4-1B39-4DE0-ACCE-6DDED4710BEF}"/>
              </a:ext>
            </a:extLst>
          </p:cNvPr>
          <p:cNvSpPr/>
          <p:nvPr userDrawn="1"/>
        </p:nvSpPr>
        <p:spPr>
          <a:xfrm>
            <a:off x="11615928" y="2282624"/>
            <a:ext cx="576072" cy="57607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Rectangle 76">
            <a:extLst>
              <a:ext uri="{FF2B5EF4-FFF2-40B4-BE49-F238E27FC236}">
                <a16:creationId xmlns:a16="http://schemas.microsoft.com/office/drawing/2014/main" id="{CF20A7E0-34F3-480A-9BE6-79B88802E55B}"/>
              </a:ext>
            </a:extLst>
          </p:cNvPr>
          <p:cNvSpPr/>
          <p:nvPr userDrawn="1"/>
        </p:nvSpPr>
        <p:spPr>
          <a:xfrm>
            <a:off x="11615928" y="2855510"/>
            <a:ext cx="576072" cy="57607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Rectangle 78">
            <a:extLst>
              <a:ext uri="{FF2B5EF4-FFF2-40B4-BE49-F238E27FC236}">
                <a16:creationId xmlns:a16="http://schemas.microsoft.com/office/drawing/2014/main" id="{C6A8074E-3117-4E9F-A0E2-53086DF7453D}"/>
              </a:ext>
            </a:extLst>
          </p:cNvPr>
          <p:cNvSpPr/>
          <p:nvPr userDrawn="1"/>
        </p:nvSpPr>
        <p:spPr>
          <a:xfrm>
            <a:off x="11615928" y="3428396"/>
            <a:ext cx="576072" cy="57607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1" name="Rectangle 80">
            <a:extLst>
              <a:ext uri="{FF2B5EF4-FFF2-40B4-BE49-F238E27FC236}">
                <a16:creationId xmlns:a16="http://schemas.microsoft.com/office/drawing/2014/main" id="{67D0C6A1-221D-421D-9992-0F6CB576A685}"/>
              </a:ext>
            </a:extLst>
          </p:cNvPr>
          <p:cNvSpPr/>
          <p:nvPr userDrawn="1"/>
        </p:nvSpPr>
        <p:spPr>
          <a:xfrm>
            <a:off x="11615928" y="4001282"/>
            <a:ext cx="576072" cy="5760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3" name="Rectangle 82">
            <a:extLst>
              <a:ext uri="{FF2B5EF4-FFF2-40B4-BE49-F238E27FC236}">
                <a16:creationId xmlns:a16="http://schemas.microsoft.com/office/drawing/2014/main" id="{F39E7BB0-5CBA-4258-A058-DD0BD25C2F8E}"/>
              </a:ext>
            </a:extLst>
          </p:cNvPr>
          <p:cNvSpPr/>
          <p:nvPr userDrawn="1"/>
        </p:nvSpPr>
        <p:spPr>
          <a:xfrm>
            <a:off x="11615928" y="4574168"/>
            <a:ext cx="576072" cy="57607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5" name="Rectangle 84">
            <a:extLst>
              <a:ext uri="{FF2B5EF4-FFF2-40B4-BE49-F238E27FC236}">
                <a16:creationId xmlns:a16="http://schemas.microsoft.com/office/drawing/2014/main" id="{53B2A275-45FA-4398-8B2D-80B189135727}"/>
              </a:ext>
            </a:extLst>
          </p:cNvPr>
          <p:cNvSpPr/>
          <p:nvPr userDrawn="1"/>
        </p:nvSpPr>
        <p:spPr>
          <a:xfrm>
            <a:off x="11615928" y="5147054"/>
            <a:ext cx="576072" cy="57607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7" name="Rectangle 86">
            <a:extLst>
              <a:ext uri="{FF2B5EF4-FFF2-40B4-BE49-F238E27FC236}">
                <a16:creationId xmlns:a16="http://schemas.microsoft.com/office/drawing/2014/main" id="{2D63E382-D846-4749-9843-91E603EB5230}"/>
              </a:ext>
            </a:extLst>
          </p:cNvPr>
          <p:cNvSpPr/>
          <p:nvPr userDrawn="1"/>
        </p:nvSpPr>
        <p:spPr>
          <a:xfrm>
            <a:off x="11615928" y="5719940"/>
            <a:ext cx="576072" cy="57607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9" name="Rectangle 88">
            <a:extLst>
              <a:ext uri="{FF2B5EF4-FFF2-40B4-BE49-F238E27FC236}">
                <a16:creationId xmlns:a16="http://schemas.microsoft.com/office/drawing/2014/main" id="{D530F3E2-4C57-4A9F-BD15-4E34F155226A}"/>
              </a:ext>
            </a:extLst>
          </p:cNvPr>
          <p:cNvSpPr/>
          <p:nvPr userDrawn="1"/>
        </p:nvSpPr>
        <p:spPr>
          <a:xfrm>
            <a:off x="11615928" y="6281928"/>
            <a:ext cx="576072" cy="57607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5" name="Rectangle 94">
            <a:extLst>
              <a:ext uri="{FF2B5EF4-FFF2-40B4-BE49-F238E27FC236}">
                <a16:creationId xmlns:a16="http://schemas.microsoft.com/office/drawing/2014/main" id="{0CF99AB6-B5E9-4BF1-A002-3ED17781E3B2}"/>
              </a:ext>
            </a:extLst>
          </p:cNvPr>
          <p:cNvSpPr/>
          <p:nvPr userDrawn="1"/>
        </p:nvSpPr>
        <p:spPr>
          <a:xfrm>
            <a:off x="8159496" y="6281928"/>
            <a:ext cx="576072" cy="57607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7" name="Rectangle 96">
            <a:extLst>
              <a:ext uri="{FF2B5EF4-FFF2-40B4-BE49-F238E27FC236}">
                <a16:creationId xmlns:a16="http://schemas.microsoft.com/office/drawing/2014/main" id="{FD504C16-D7B1-4B1A-BD29-5F63709EFBC0}"/>
              </a:ext>
            </a:extLst>
          </p:cNvPr>
          <p:cNvSpPr/>
          <p:nvPr userDrawn="1"/>
        </p:nvSpPr>
        <p:spPr>
          <a:xfrm>
            <a:off x="8735568" y="6281928"/>
            <a:ext cx="576072" cy="57607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9" name="Rectangle 98">
            <a:extLst>
              <a:ext uri="{FF2B5EF4-FFF2-40B4-BE49-F238E27FC236}">
                <a16:creationId xmlns:a16="http://schemas.microsoft.com/office/drawing/2014/main" id="{97BFC63B-0BE4-439A-A676-C1171E900B0F}"/>
              </a:ext>
            </a:extLst>
          </p:cNvPr>
          <p:cNvSpPr/>
          <p:nvPr userDrawn="1"/>
        </p:nvSpPr>
        <p:spPr>
          <a:xfrm>
            <a:off x="9311640" y="6281928"/>
            <a:ext cx="576072" cy="5760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1" name="Rectangle 100">
            <a:extLst>
              <a:ext uri="{FF2B5EF4-FFF2-40B4-BE49-F238E27FC236}">
                <a16:creationId xmlns:a16="http://schemas.microsoft.com/office/drawing/2014/main" id="{EBAB1FD7-5A5C-40DF-9C8E-6FCB53B52D50}"/>
              </a:ext>
            </a:extLst>
          </p:cNvPr>
          <p:cNvSpPr/>
          <p:nvPr userDrawn="1"/>
        </p:nvSpPr>
        <p:spPr>
          <a:xfrm>
            <a:off x="9887712" y="6281928"/>
            <a:ext cx="576072" cy="57607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3" name="Rectangle 102">
            <a:extLst>
              <a:ext uri="{FF2B5EF4-FFF2-40B4-BE49-F238E27FC236}">
                <a16:creationId xmlns:a16="http://schemas.microsoft.com/office/drawing/2014/main" id="{9E54DCBE-7693-49E1-A5FF-9553046ADC6C}"/>
              </a:ext>
            </a:extLst>
          </p:cNvPr>
          <p:cNvSpPr/>
          <p:nvPr userDrawn="1"/>
        </p:nvSpPr>
        <p:spPr>
          <a:xfrm>
            <a:off x="10463784" y="6281928"/>
            <a:ext cx="576072" cy="57607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5" name="Rectangle 104">
            <a:extLst>
              <a:ext uri="{FF2B5EF4-FFF2-40B4-BE49-F238E27FC236}">
                <a16:creationId xmlns:a16="http://schemas.microsoft.com/office/drawing/2014/main" id="{3CBA41F1-ED75-4F55-BA4B-F88B6BBAD51B}"/>
              </a:ext>
            </a:extLst>
          </p:cNvPr>
          <p:cNvSpPr/>
          <p:nvPr userDrawn="1"/>
        </p:nvSpPr>
        <p:spPr>
          <a:xfrm>
            <a:off x="11039856" y="6281928"/>
            <a:ext cx="576072" cy="57607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nline Image Placeholder 4">
            <a:extLst>
              <a:ext uri="{FF2B5EF4-FFF2-40B4-BE49-F238E27FC236}">
                <a16:creationId xmlns:a16="http://schemas.microsoft.com/office/drawing/2014/main" id="{3F93CAB0-49C3-4A79-B42E-9E1448EB8C16}"/>
              </a:ext>
            </a:extLst>
          </p:cNvPr>
          <p:cNvSpPr>
            <a:spLocks noGrp="1"/>
          </p:cNvSpPr>
          <p:nvPr>
            <p:ph type="clipArt" sz="quarter" idx="11"/>
          </p:nvPr>
        </p:nvSpPr>
        <p:spPr>
          <a:xfrm>
            <a:off x="1437001" y="2221535"/>
            <a:ext cx="747216" cy="747216"/>
          </a:xfrm>
        </p:spPr>
        <p:txBody>
          <a:bodyPr>
            <a:normAutofit/>
          </a:bodyPr>
          <a:lstStyle>
            <a:lvl1pPr>
              <a:defRPr sz="1000">
                <a:solidFill>
                  <a:schemeClr val="bg1"/>
                </a:solidFill>
              </a:defRPr>
            </a:lvl1pPr>
          </a:lstStyle>
          <a:p>
            <a:r>
              <a:rPr lang="en-US"/>
              <a:t>Click icon to add online image</a:t>
            </a:r>
            <a:endParaRPr lang="en-US" dirty="0"/>
          </a:p>
        </p:txBody>
      </p:sp>
      <p:sp>
        <p:nvSpPr>
          <p:cNvPr id="48" name="Text Placeholder 2">
            <a:extLst>
              <a:ext uri="{FF2B5EF4-FFF2-40B4-BE49-F238E27FC236}">
                <a16:creationId xmlns:a16="http://schemas.microsoft.com/office/drawing/2014/main" id="{7F604C77-9D98-476E-94D5-E470DD4AF761}"/>
              </a:ext>
            </a:extLst>
          </p:cNvPr>
          <p:cNvSpPr>
            <a:spLocks noGrp="1"/>
          </p:cNvSpPr>
          <p:nvPr>
            <p:ph type="body" idx="12"/>
          </p:nvPr>
        </p:nvSpPr>
        <p:spPr>
          <a:xfrm>
            <a:off x="3741177" y="3202442"/>
            <a:ext cx="2001667" cy="747216"/>
          </a:xfrm>
        </p:spPr>
        <p:txBody>
          <a:bodyPr lIns="0">
            <a:normAutofit/>
          </a:bodyPr>
          <a:lstStyle>
            <a:lvl1pPr marL="0" indent="0" algn="ctr">
              <a:lnSpc>
                <a:spcPct val="100000"/>
              </a:lnSpc>
              <a:buNone/>
              <a:defRPr lang="en-US" sz="1600" kern="1200" dirty="0">
                <a:solidFill>
                  <a:schemeClr val="bg1"/>
                </a:solidFill>
                <a:latin typeface="+mn-lt"/>
                <a:ea typeface="+mn-ea"/>
                <a:cs typeface="+mn-cs"/>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50" name="Online Image Placeholder 4">
            <a:extLst>
              <a:ext uri="{FF2B5EF4-FFF2-40B4-BE49-F238E27FC236}">
                <a16:creationId xmlns:a16="http://schemas.microsoft.com/office/drawing/2014/main" id="{9CF5CB34-93EF-4B2B-A1BE-32B6ED047CA5}"/>
              </a:ext>
            </a:extLst>
          </p:cNvPr>
          <p:cNvSpPr>
            <a:spLocks noGrp="1"/>
          </p:cNvSpPr>
          <p:nvPr>
            <p:ph type="clipArt" sz="quarter" idx="13"/>
          </p:nvPr>
        </p:nvSpPr>
        <p:spPr>
          <a:xfrm>
            <a:off x="4366877" y="2221535"/>
            <a:ext cx="747216" cy="747216"/>
          </a:xfrm>
        </p:spPr>
        <p:txBody>
          <a:bodyPr>
            <a:normAutofit/>
          </a:bodyPr>
          <a:lstStyle>
            <a:lvl1pPr>
              <a:defRPr sz="1000">
                <a:solidFill>
                  <a:schemeClr val="bg1"/>
                </a:solidFill>
              </a:defRPr>
            </a:lvl1pPr>
          </a:lstStyle>
          <a:p>
            <a:r>
              <a:rPr lang="en-US"/>
              <a:t>Click icon to add online image</a:t>
            </a:r>
            <a:endParaRPr lang="en-US" dirty="0"/>
          </a:p>
        </p:txBody>
      </p:sp>
      <p:sp>
        <p:nvSpPr>
          <p:cNvPr id="52" name="Text Placeholder 2">
            <a:extLst>
              <a:ext uri="{FF2B5EF4-FFF2-40B4-BE49-F238E27FC236}">
                <a16:creationId xmlns:a16="http://schemas.microsoft.com/office/drawing/2014/main" id="{FC62B88D-998E-4BF7-848E-A2874E941CD7}"/>
              </a:ext>
            </a:extLst>
          </p:cNvPr>
          <p:cNvSpPr>
            <a:spLocks noGrp="1"/>
          </p:cNvSpPr>
          <p:nvPr>
            <p:ph type="body" idx="14"/>
          </p:nvPr>
        </p:nvSpPr>
        <p:spPr>
          <a:xfrm>
            <a:off x="811301" y="5143144"/>
            <a:ext cx="2001667" cy="747216"/>
          </a:xfrm>
        </p:spPr>
        <p:txBody>
          <a:bodyPr lIns="0">
            <a:normAutofit/>
          </a:bodyPr>
          <a:lstStyle>
            <a:lvl1pPr marL="0" indent="0" algn="ctr">
              <a:lnSpc>
                <a:spcPct val="100000"/>
              </a:lnSpc>
              <a:buNone/>
              <a:defRPr lang="en-US" sz="1600" kern="1200" dirty="0">
                <a:solidFill>
                  <a:schemeClr val="bg1"/>
                </a:solidFill>
                <a:latin typeface="+mn-lt"/>
                <a:ea typeface="+mn-ea"/>
                <a:cs typeface="+mn-cs"/>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54" name="Online Image Placeholder 4">
            <a:extLst>
              <a:ext uri="{FF2B5EF4-FFF2-40B4-BE49-F238E27FC236}">
                <a16:creationId xmlns:a16="http://schemas.microsoft.com/office/drawing/2014/main" id="{5323F037-C84F-497F-BB92-7183D356BA26}"/>
              </a:ext>
            </a:extLst>
          </p:cNvPr>
          <p:cNvSpPr>
            <a:spLocks noGrp="1"/>
          </p:cNvSpPr>
          <p:nvPr>
            <p:ph type="clipArt" sz="quarter" idx="15"/>
          </p:nvPr>
        </p:nvSpPr>
        <p:spPr>
          <a:xfrm>
            <a:off x="1437001" y="4162237"/>
            <a:ext cx="747216" cy="747216"/>
          </a:xfrm>
        </p:spPr>
        <p:txBody>
          <a:bodyPr>
            <a:normAutofit/>
          </a:bodyPr>
          <a:lstStyle>
            <a:lvl1pPr>
              <a:defRPr sz="1000">
                <a:solidFill>
                  <a:schemeClr val="bg1"/>
                </a:solidFill>
              </a:defRPr>
            </a:lvl1pPr>
          </a:lstStyle>
          <a:p>
            <a:r>
              <a:rPr lang="en-US"/>
              <a:t>Click icon to add online image</a:t>
            </a:r>
            <a:endParaRPr lang="en-US" dirty="0"/>
          </a:p>
        </p:txBody>
      </p:sp>
      <p:sp>
        <p:nvSpPr>
          <p:cNvPr id="56" name="Text Placeholder 2">
            <a:extLst>
              <a:ext uri="{FF2B5EF4-FFF2-40B4-BE49-F238E27FC236}">
                <a16:creationId xmlns:a16="http://schemas.microsoft.com/office/drawing/2014/main" id="{FF3F35AF-A5CD-4066-97B9-902126AD3935}"/>
              </a:ext>
            </a:extLst>
          </p:cNvPr>
          <p:cNvSpPr>
            <a:spLocks noGrp="1"/>
          </p:cNvSpPr>
          <p:nvPr>
            <p:ph type="body" idx="16"/>
          </p:nvPr>
        </p:nvSpPr>
        <p:spPr>
          <a:xfrm>
            <a:off x="3741177" y="5143144"/>
            <a:ext cx="2001667" cy="747216"/>
          </a:xfrm>
        </p:spPr>
        <p:txBody>
          <a:bodyPr lIns="0">
            <a:normAutofit/>
          </a:bodyPr>
          <a:lstStyle>
            <a:lvl1pPr marL="0" indent="0" algn="ctr">
              <a:lnSpc>
                <a:spcPct val="100000"/>
              </a:lnSpc>
              <a:buNone/>
              <a:defRPr lang="en-US" sz="1600" kern="1200" dirty="0">
                <a:solidFill>
                  <a:schemeClr val="bg1"/>
                </a:solidFill>
                <a:latin typeface="+mn-lt"/>
                <a:ea typeface="+mn-ea"/>
                <a:cs typeface="+mn-cs"/>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58" name="Online Image Placeholder 4">
            <a:extLst>
              <a:ext uri="{FF2B5EF4-FFF2-40B4-BE49-F238E27FC236}">
                <a16:creationId xmlns:a16="http://schemas.microsoft.com/office/drawing/2014/main" id="{9A265732-BAC2-478A-92AE-23D502B7FF1A}"/>
              </a:ext>
            </a:extLst>
          </p:cNvPr>
          <p:cNvSpPr>
            <a:spLocks noGrp="1"/>
          </p:cNvSpPr>
          <p:nvPr>
            <p:ph type="clipArt" sz="quarter" idx="17"/>
          </p:nvPr>
        </p:nvSpPr>
        <p:spPr>
          <a:xfrm>
            <a:off x="4366877" y="4162237"/>
            <a:ext cx="747216" cy="747216"/>
          </a:xfrm>
        </p:spPr>
        <p:txBody>
          <a:bodyPr>
            <a:normAutofit/>
          </a:bodyPr>
          <a:lstStyle>
            <a:lvl1pPr>
              <a:defRPr sz="1000">
                <a:solidFill>
                  <a:schemeClr val="bg1"/>
                </a:solidFill>
              </a:defRPr>
            </a:lvl1pPr>
          </a:lstStyle>
          <a:p>
            <a:r>
              <a:rPr lang="en-US"/>
              <a:t>Click icon to add online image</a:t>
            </a:r>
            <a:endParaRPr lang="en-US" dirty="0"/>
          </a:p>
        </p:txBody>
      </p:sp>
      <p:sp>
        <p:nvSpPr>
          <p:cNvPr id="62" name="Date Placeholder 3">
            <a:extLst>
              <a:ext uri="{FF2B5EF4-FFF2-40B4-BE49-F238E27FC236}">
                <a16:creationId xmlns:a16="http://schemas.microsoft.com/office/drawing/2014/main" id="{A156C4CF-5CE6-43DE-AA90-A75AB2BB67B7}"/>
              </a:ext>
            </a:extLst>
          </p:cNvPr>
          <p:cNvSpPr>
            <a:spLocks noGrp="1"/>
          </p:cNvSpPr>
          <p:nvPr>
            <p:ph type="dt" sz="half" idx="18"/>
          </p:nvPr>
        </p:nvSpPr>
        <p:spPr>
          <a:xfrm>
            <a:off x="835025" y="6356350"/>
            <a:ext cx="806416" cy="365125"/>
          </a:xfrm>
        </p:spPr>
        <p:txBody>
          <a:bodyPr/>
          <a:lstStyle>
            <a:lvl1pPr>
              <a:defRPr sz="900">
                <a:solidFill>
                  <a:schemeClr val="accent4">
                    <a:lumMod val="20000"/>
                    <a:lumOff val="80000"/>
                  </a:schemeClr>
                </a:solidFill>
              </a:defRPr>
            </a:lvl1pPr>
          </a:lstStyle>
          <a:p>
            <a:endParaRPr lang="en-US" dirty="0"/>
          </a:p>
        </p:txBody>
      </p:sp>
      <p:sp>
        <p:nvSpPr>
          <p:cNvPr id="64" name="Footer Placeholder 4">
            <a:extLst>
              <a:ext uri="{FF2B5EF4-FFF2-40B4-BE49-F238E27FC236}">
                <a16:creationId xmlns:a16="http://schemas.microsoft.com/office/drawing/2014/main" id="{4EA599FC-289F-4C20-9865-DAA03F574EC5}"/>
              </a:ext>
            </a:extLst>
          </p:cNvPr>
          <p:cNvSpPr>
            <a:spLocks noGrp="1"/>
          </p:cNvSpPr>
          <p:nvPr>
            <p:ph type="ftr" sz="quarter" idx="19"/>
          </p:nvPr>
        </p:nvSpPr>
        <p:spPr>
          <a:xfrm>
            <a:off x="1771956" y="6356350"/>
            <a:ext cx="3028643" cy="365125"/>
          </a:xfrm>
        </p:spPr>
        <p:txBody>
          <a:bodyPr/>
          <a:lstStyle>
            <a:lvl1pPr>
              <a:defRPr sz="900">
                <a:solidFill>
                  <a:schemeClr val="accent4">
                    <a:lumMod val="20000"/>
                    <a:lumOff val="80000"/>
                  </a:schemeClr>
                </a:solidFill>
              </a:defRPr>
            </a:lvl1pPr>
          </a:lstStyle>
          <a:p>
            <a:endParaRPr lang="en-US" dirty="0"/>
          </a:p>
        </p:txBody>
      </p:sp>
      <p:sp>
        <p:nvSpPr>
          <p:cNvPr id="66" name="Slide Number Placeholder 5">
            <a:extLst>
              <a:ext uri="{FF2B5EF4-FFF2-40B4-BE49-F238E27FC236}">
                <a16:creationId xmlns:a16="http://schemas.microsoft.com/office/drawing/2014/main" id="{D18BF7DD-991C-4210-9977-3CCAFDB578A7}"/>
              </a:ext>
            </a:extLst>
          </p:cNvPr>
          <p:cNvSpPr>
            <a:spLocks noGrp="1"/>
          </p:cNvSpPr>
          <p:nvPr>
            <p:ph type="sldNum" sz="quarter" idx="20"/>
          </p:nvPr>
        </p:nvSpPr>
        <p:spPr>
          <a:xfrm>
            <a:off x="4951850" y="6356350"/>
            <a:ext cx="809507" cy="365125"/>
          </a:xfrm>
        </p:spPr>
        <p:txBody>
          <a:bodyPr/>
          <a:lstStyle>
            <a:lvl1pPr>
              <a:defRPr sz="900">
                <a:solidFill>
                  <a:schemeClr val="accent4">
                    <a:lumMod val="20000"/>
                    <a:lumOff val="80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558274209"/>
      </p:ext>
    </p:extLst>
  </p:cSld>
  <p:clrMapOvr>
    <a:masterClrMapping/>
  </p:clrMapOvr>
  <p:extLst>
    <p:ext uri="{DCECCB84-F9BA-43D5-87BE-67443E8EF086}">
      <p15:sldGuideLst xmlns:p15="http://schemas.microsoft.com/office/powerpoint/2012/main">
        <p15:guide id="1" pos="600" userDrawn="1">
          <p15:clr>
            <a:srgbClr val="FBAE40"/>
          </p15:clr>
        </p15:guide>
        <p15:guide id="2" pos="3528"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3 content">
    <p:bg>
      <p:bgPr>
        <a:solidFill>
          <a:schemeClr val="accent2"/>
        </a:solidFill>
        <a:effectLst/>
      </p:bgPr>
    </p:bg>
    <p:spTree>
      <p:nvGrpSpPr>
        <p:cNvPr id="1" name=""/>
        <p:cNvGrpSpPr/>
        <p:nvPr/>
      </p:nvGrpSpPr>
      <p:grpSpPr>
        <a:xfrm>
          <a:off x="0" y="0"/>
          <a:ext cx="0" cy="0"/>
          <a:chOff x="0" y="0"/>
          <a:chExt cx="0" cy="0"/>
        </a:xfrm>
      </p:grpSpPr>
      <p:sp>
        <p:nvSpPr>
          <p:cNvPr id="62" name="Rectangle 61">
            <a:extLst>
              <a:ext uri="{FF2B5EF4-FFF2-40B4-BE49-F238E27FC236}">
                <a16:creationId xmlns:a16="http://schemas.microsoft.com/office/drawing/2014/main" id="{E1FA9687-5666-46AC-B2C5-FDA4A4EF6670}"/>
              </a:ext>
            </a:extLst>
          </p:cNvPr>
          <p:cNvSpPr/>
          <p:nvPr userDrawn="1"/>
        </p:nvSpPr>
        <p:spPr>
          <a:xfrm>
            <a:off x="0" y="2682910"/>
            <a:ext cx="4050792" cy="41725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Rectangle 63">
            <a:extLst>
              <a:ext uri="{FF2B5EF4-FFF2-40B4-BE49-F238E27FC236}">
                <a16:creationId xmlns:a16="http://schemas.microsoft.com/office/drawing/2014/main" id="{3A0B6809-6EF5-4C1C-AE26-93D43D084EE4}"/>
              </a:ext>
            </a:extLst>
          </p:cNvPr>
          <p:cNvSpPr/>
          <p:nvPr userDrawn="1"/>
        </p:nvSpPr>
        <p:spPr>
          <a:xfrm>
            <a:off x="4070604" y="2662273"/>
            <a:ext cx="4050792" cy="4172532"/>
          </a:xfrm>
          <a:prstGeom prst="rect">
            <a:avLst/>
          </a:prstGeom>
          <a:solidFill>
            <a:schemeClr val="accent4"/>
          </a:solidFill>
          <a:ln w="3492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Rectangle 65">
            <a:extLst>
              <a:ext uri="{FF2B5EF4-FFF2-40B4-BE49-F238E27FC236}">
                <a16:creationId xmlns:a16="http://schemas.microsoft.com/office/drawing/2014/main" id="{6DDDE35A-F618-42E2-AA04-F609770EFA37}"/>
              </a:ext>
            </a:extLst>
          </p:cNvPr>
          <p:cNvSpPr/>
          <p:nvPr userDrawn="1"/>
        </p:nvSpPr>
        <p:spPr>
          <a:xfrm>
            <a:off x="8141208" y="2662273"/>
            <a:ext cx="4050792" cy="419316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4AE12D1-08AF-45E9-A34A-BDE9E860BAA2}"/>
              </a:ext>
            </a:extLst>
          </p:cNvPr>
          <p:cNvSpPr>
            <a:spLocks noGrp="1"/>
          </p:cNvSpPr>
          <p:nvPr>
            <p:ph type="title"/>
          </p:nvPr>
        </p:nvSpPr>
        <p:spPr>
          <a:xfrm>
            <a:off x="2074505" y="629616"/>
            <a:ext cx="8042991" cy="1325563"/>
          </a:xfrm>
        </p:spPr>
        <p:txBody>
          <a:bodyPr anchor="ctr">
            <a:normAutofit/>
          </a:bodyPr>
          <a:lstStyle>
            <a:lvl1pPr marL="0" algn="ctr" defTabSz="914400" rtl="0" eaLnBrk="1" latinLnBrk="0" hangingPunct="1">
              <a:lnSpc>
                <a:spcPct val="90000"/>
              </a:lnSpc>
              <a:spcBef>
                <a:spcPct val="0"/>
              </a:spcBef>
              <a:buNone/>
              <a:defRPr lang="en-US" sz="3800" b="1" kern="1200" dirty="0">
                <a:solidFill>
                  <a:schemeClr val="bg1"/>
                </a:solidFill>
                <a:latin typeface="+mj-lt"/>
                <a:ea typeface="+mj-ea"/>
                <a:cs typeface="+mj-cs"/>
              </a:defRPr>
            </a:lvl1pPr>
          </a:lstStyle>
          <a:p>
            <a:r>
              <a:rPr lang="en-US"/>
              <a:t>Click to edit Master title style</a:t>
            </a:r>
            <a:endParaRPr lang="en-US" dirty="0"/>
          </a:p>
        </p:txBody>
      </p:sp>
      <p:sp>
        <p:nvSpPr>
          <p:cNvPr id="9" name="Rectangle 8">
            <a:extLst>
              <a:ext uri="{FF2B5EF4-FFF2-40B4-BE49-F238E27FC236}">
                <a16:creationId xmlns:a16="http://schemas.microsoft.com/office/drawing/2014/main" id="{A9801717-EC04-4D9F-BE50-E726ECAC1136}"/>
              </a:ext>
            </a:extLst>
          </p:cNvPr>
          <p:cNvSpPr/>
          <p:nvPr userDrawn="1"/>
        </p:nvSpPr>
        <p:spPr>
          <a:xfrm>
            <a:off x="5017194" y="2467783"/>
            <a:ext cx="365760" cy="3657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5F1841E8-8EE7-488E-B7DD-D1F23F79128D}"/>
              </a:ext>
            </a:extLst>
          </p:cNvPr>
          <p:cNvSpPr/>
          <p:nvPr userDrawn="1"/>
        </p:nvSpPr>
        <p:spPr>
          <a:xfrm>
            <a:off x="4300452" y="2467783"/>
            <a:ext cx="365760" cy="3657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44AEF00F-18B6-43AC-BF54-3B4939890FE1}"/>
              </a:ext>
            </a:extLst>
          </p:cNvPr>
          <p:cNvSpPr/>
          <p:nvPr userDrawn="1"/>
        </p:nvSpPr>
        <p:spPr>
          <a:xfrm>
            <a:off x="5375565" y="2467783"/>
            <a:ext cx="365760" cy="36576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0BC54B6B-8A0E-422F-B2FF-A68441C16904}"/>
              </a:ext>
            </a:extLst>
          </p:cNvPr>
          <p:cNvSpPr/>
          <p:nvPr userDrawn="1"/>
        </p:nvSpPr>
        <p:spPr>
          <a:xfrm>
            <a:off x="3583710" y="2467783"/>
            <a:ext cx="365760" cy="36576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1602B99D-D623-4FE2-BDFD-A23B43BEBBDD}"/>
              </a:ext>
            </a:extLst>
          </p:cNvPr>
          <p:cNvSpPr/>
          <p:nvPr userDrawn="1"/>
        </p:nvSpPr>
        <p:spPr>
          <a:xfrm>
            <a:off x="2866968" y="2467783"/>
            <a:ext cx="365760" cy="3657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F4892CE3-43B8-4AF7-8E2E-1E5C2045F89A}"/>
              </a:ext>
            </a:extLst>
          </p:cNvPr>
          <p:cNvSpPr/>
          <p:nvPr userDrawn="1"/>
        </p:nvSpPr>
        <p:spPr>
          <a:xfrm>
            <a:off x="2150226" y="2467783"/>
            <a:ext cx="365760" cy="36576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53C5002F-39B4-49E5-B179-A5F9A322772D}"/>
              </a:ext>
            </a:extLst>
          </p:cNvPr>
          <p:cNvSpPr/>
          <p:nvPr userDrawn="1"/>
        </p:nvSpPr>
        <p:spPr>
          <a:xfrm>
            <a:off x="3225339" y="2467783"/>
            <a:ext cx="365760" cy="3657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8847AC63-E8C8-47EF-BDEA-DF587155527B}"/>
              </a:ext>
            </a:extLst>
          </p:cNvPr>
          <p:cNvSpPr/>
          <p:nvPr userDrawn="1"/>
        </p:nvSpPr>
        <p:spPr>
          <a:xfrm>
            <a:off x="1791855" y="2467783"/>
            <a:ext cx="365760" cy="3657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8EAD15DF-3882-4D15-8A5D-B08B7A32A9B0}"/>
              </a:ext>
            </a:extLst>
          </p:cNvPr>
          <p:cNvSpPr/>
          <p:nvPr userDrawn="1"/>
        </p:nvSpPr>
        <p:spPr>
          <a:xfrm>
            <a:off x="1433484" y="2467783"/>
            <a:ext cx="365760" cy="3657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73A3B466-F022-4299-8575-4347D62E5ADB}"/>
              </a:ext>
            </a:extLst>
          </p:cNvPr>
          <p:cNvSpPr/>
          <p:nvPr userDrawn="1"/>
        </p:nvSpPr>
        <p:spPr>
          <a:xfrm>
            <a:off x="6092307" y="2467783"/>
            <a:ext cx="365760" cy="36576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7103BE58-6B70-49F5-8283-BF3B0B35E1D7}"/>
              </a:ext>
            </a:extLst>
          </p:cNvPr>
          <p:cNvSpPr/>
          <p:nvPr userDrawn="1"/>
        </p:nvSpPr>
        <p:spPr>
          <a:xfrm>
            <a:off x="358371" y="2467783"/>
            <a:ext cx="365760" cy="3657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865F4154-50AA-4593-A86B-2A7A582D30AA}"/>
              </a:ext>
            </a:extLst>
          </p:cNvPr>
          <p:cNvSpPr/>
          <p:nvPr userDrawn="1"/>
        </p:nvSpPr>
        <p:spPr>
          <a:xfrm>
            <a:off x="4658823" y="2467783"/>
            <a:ext cx="365760" cy="3657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a:extLst>
              <a:ext uri="{FF2B5EF4-FFF2-40B4-BE49-F238E27FC236}">
                <a16:creationId xmlns:a16="http://schemas.microsoft.com/office/drawing/2014/main" id="{F635667C-FE54-4C6C-81D2-C117F6848A7C}"/>
              </a:ext>
            </a:extLst>
          </p:cNvPr>
          <p:cNvSpPr/>
          <p:nvPr userDrawn="1"/>
        </p:nvSpPr>
        <p:spPr>
          <a:xfrm>
            <a:off x="1075113" y="2467783"/>
            <a:ext cx="365760" cy="36576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34">
            <a:extLst>
              <a:ext uri="{FF2B5EF4-FFF2-40B4-BE49-F238E27FC236}">
                <a16:creationId xmlns:a16="http://schemas.microsoft.com/office/drawing/2014/main" id="{2B327EE7-DDE6-4725-9791-0909802594D4}"/>
              </a:ext>
            </a:extLst>
          </p:cNvPr>
          <p:cNvSpPr/>
          <p:nvPr userDrawn="1"/>
        </p:nvSpPr>
        <p:spPr>
          <a:xfrm>
            <a:off x="2508597" y="2467783"/>
            <a:ext cx="365760" cy="3657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36">
            <a:extLst>
              <a:ext uri="{FF2B5EF4-FFF2-40B4-BE49-F238E27FC236}">
                <a16:creationId xmlns:a16="http://schemas.microsoft.com/office/drawing/2014/main" id="{E880683C-A1F9-41B4-92B6-6690A542A9CA}"/>
              </a:ext>
            </a:extLst>
          </p:cNvPr>
          <p:cNvSpPr/>
          <p:nvPr userDrawn="1"/>
        </p:nvSpPr>
        <p:spPr>
          <a:xfrm>
            <a:off x="716742" y="2467783"/>
            <a:ext cx="365760" cy="36576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Rectangle 38">
            <a:extLst>
              <a:ext uri="{FF2B5EF4-FFF2-40B4-BE49-F238E27FC236}">
                <a16:creationId xmlns:a16="http://schemas.microsoft.com/office/drawing/2014/main" id="{0BF012F1-D588-4F57-88B5-6F5532BADA92}"/>
              </a:ext>
            </a:extLst>
          </p:cNvPr>
          <p:cNvSpPr/>
          <p:nvPr userDrawn="1"/>
        </p:nvSpPr>
        <p:spPr>
          <a:xfrm>
            <a:off x="0" y="2467783"/>
            <a:ext cx="365760" cy="3657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Rectangle 42">
            <a:extLst>
              <a:ext uri="{FF2B5EF4-FFF2-40B4-BE49-F238E27FC236}">
                <a16:creationId xmlns:a16="http://schemas.microsoft.com/office/drawing/2014/main" id="{503FFB96-6B81-475C-995F-610FEC231FEE}"/>
              </a:ext>
            </a:extLst>
          </p:cNvPr>
          <p:cNvSpPr/>
          <p:nvPr userDrawn="1"/>
        </p:nvSpPr>
        <p:spPr>
          <a:xfrm>
            <a:off x="5733936" y="2467783"/>
            <a:ext cx="36576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46">
            <a:extLst>
              <a:ext uri="{FF2B5EF4-FFF2-40B4-BE49-F238E27FC236}">
                <a16:creationId xmlns:a16="http://schemas.microsoft.com/office/drawing/2014/main" id="{3069B2B0-3E3B-4E71-8023-5CEF05BF4DF3}"/>
              </a:ext>
            </a:extLst>
          </p:cNvPr>
          <p:cNvSpPr/>
          <p:nvPr userDrawn="1"/>
        </p:nvSpPr>
        <p:spPr>
          <a:xfrm>
            <a:off x="3942081" y="2467783"/>
            <a:ext cx="365760" cy="36576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8088EB2E-CD96-47B9-A63A-8D18CCA89512}"/>
              </a:ext>
            </a:extLst>
          </p:cNvPr>
          <p:cNvSpPr/>
          <p:nvPr userDrawn="1"/>
        </p:nvSpPr>
        <p:spPr>
          <a:xfrm>
            <a:off x="11467872" y="2467783"/>
            <a:ext cx="365760" cy="3657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9338708E-067F-4FA9-BA12-1C4EA2B37A63}"/>
              </a:ext>
            </a:extLst>
          </p:cNvPr>
          <p:cNvSpPr/>
          <p:nvPr userDrawn="1"/>
        </p:nvSpPr>
        <p:spPr>
          <a:xfrm>
            <a:off x="10751130" y="2467783"/>
            <a:ext cx="365760" cy="3657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6E35FFEA-E06D-408B-A778-0B32F03EFF9F}"/>
              </a:ext>
            </a:extLst>
          </p:cNvPr>
          <p:cNvSpPr/>
          <p:nvPr userDrawn="1"/>
        </p:nvSpPr>
        <p:spPr>
          <a:xfrm>
            <a:off x="11826240" y="2467783"/>
            <a:ext cx="365760" cy="36576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EA48561E-6688-489C-BA9B-9C5D3AD90706}"/>
              </a:ext>
            </a:extLst>
          </p:cNvPr>
          <p:cNvSpPr/>
          <p:nvPr userDrawn="1"/>
        </p:nvSpPr>
        <p:spPr>
          <a:xfrm>
            <a:off x="10034388" y="2467783"/>
            <a:ext cx="365760" cy="36576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9D6BE74A-DCDC-4736-A000-7680D880DF04}"/>
              </a:ext>
            </a:extLst>
          </p:cNvPr>
          <p:cNvSpPr/>
          <p:nvPr userDrawn="1"/>
        </p:nvSpPr>
        <p:spPr>
          <a:xfrm>
            <a:off x="9317646" y="2467783"/>
            <a:ext cx="365760" cy="36576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55030A29-CB1B-4217-961C-E14F3593D004}"/>
              </a:ext>
            </a:extLst>
          </p:cNvPr>
          <p:cNvSpPr/>
          <p:nvPr userDrawn="1"/>
        </p:nvSpPr>
        <p:spPr>
          <a:xfrm>
            <a:off x="8600904" y="2467783"/>
            <a:ext cx="365760" cy="36576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6D0C4995-9291-4EC8-9EE7-99138E697D86}"/>
              </a:ext>
            </a:extLst>
          </p:cNvPr>
          <p:cNvSpPr/>
          <p:nvPr userDrawn="1"/>
        </p:nvSpPr>
        <p:spPr>
          <a:xfrm>
            <a:off x="9676017" y="2467783"/>
            <a:ext cx="365760" cy="3657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F3F7B342-9394-4E5F-BE39-DC03310AD81F}"/>
              </a:ext>
            </a:extLst>
          </p:cNvPr>
          <p:cNvSpPr/>
          <p:nvPr userDrawn="1"/>
        </p:nvSpPr>
        <p:spPr>
          <a:xfrm>
            <a:off x="8242533" y="2467783"/>
            <a:ext cx="365760" cy="3657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9D4940C5-39A1-40E8-8A26-EDA81A5FF6E2}"/>
              </a:ext>
            </a:extLst>
          </p:cNvPr>
          <p:cNvSpPr/>
          <p:nvPr userDrawn="1"/>
        </p:nvSpPr>
        <p:spPr>
          <a:xfrm>
            <a:off x="7884162" y="2467783"/>
            <a:ext cx="365760" cy="3657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0F268A38-2DB0-40ED-A3BD-7B0DBF3DC185}"/>
              </a:ext>
            </a:extLst>
          </p:cNvPr>
          <p:cNvSpPr/>
          <p:nvPr userDrawn="1"/>
        </p:nvSpPr>
        <p:spPr>
          <a:xfrm>
            <a:off x="6809049" y="2467783"/>
            <a:ext cx="36576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9222658B-4E93-40D4-8683-4BFDB7FD28AC}"/>
              </a:ext>
            </a:extLst>
          </p:cNvPr>
          <p:cNvSpPr/>
          <p:nvPr userDrawn="1"/>
        </p:nvSpPr>
        <p:spPr>
          <a:xfrm>
            <a:off x="11109501" y="2467783"/>
            <a:ext cx="365760" cy="3657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Rectangle 50">
            <a:extLst>
              <a:ext uri="{FF2B5EF4-FFF2-40B4-BE49-F238E27FC236}">
                <a16:creationId xmlns:a16="http://schemas.microsoft.com/office/drawing/2014/main" id="{CE94E203-4D9D-4315-811B-6AEBDA949895}"/>
              </a:ext>
            </a:extLst>
          </p:cNvPr>
          <p:cNvSpPr/>
          <p:nvPr userDrawn="1"/>
        </p:nvSpPr>
        <p:spPr>
          <a:xfrm>
            <a:off x="7525791" y="2467783"/>
            <a:ext cx="365760" cy="3657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Rectangle 52">
            <a:extLst>
              <a:ext uri="{FF2B5EF4-FFF2-40B4-BE49-F238E27FC236}">
                <a16:creationId xmlns:a16="http://schemas.microsoft.com/office/drawing/2014/main" id="{958DF5A4-693E-486D-BAB8-69D0BDAE74CE}"/>
              </a:ext>
            </a:extLst>
          </p:cNvPr>
          <p:cNvSpPr/>
          <p:nvPr userDrawn="1"/>
        </p:nvSpPr>
        <p:spPr>
          <a:xfrm>
            <a:off x="8959275" y="2467783"/>
            <a:ext cx="365760" cy="3657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Rectangle 54">
            <a:extLst>
              <a:ext uri="{FF2B5EF4-FFF2-40B4-BE49-F238E27FC236}">
                <a16:creationId xmlns:a16="http://schemas.microsoft.com/office/drawing/2014/main" id="{2FBA4F83-ED0B-439D-983D-DBBFB23D2612}"/>
              </a:ext>
            </a:extLst>
          </p:cNvPr>
          <p:cNvSpPr/>
          <p:nvPr userDrawn="1"/>
        </p:nvSpPr>
        <p:spPr>
          <a:xfrm>
            <a:off x="7167420" y="2467783"/>
            <a:ext cx="365760" cy="36576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Rectangle 56">
            <a:extLst>
              <a:ext uri="{FF2B5EF4-FFF2-40B4-BE49-F238E27FC236}">
                <a16:creationId xmlns:a16="http://schemas.microsoft.com/office/drawing/2014/main" id="{3EB3F76F-9FC5-454E-9B4F-C471289878CD}"/>
              </a:ext>
            </a:extLst>
          </p:cNvPr>
          <p:cNvSpPr/>
          <p:nvPr userDrawn="1"/>
        </p:nvSpPr>
        <p:spPr>
          <a:xfrm>
            <a:off x="6450678" y="2467783"/>
            <a:ext cx="365760" cy="3657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Rectangle 60">
            <a:extLst>
              <a:ext uri="{FF2B5EF4-FFF2-40B4-BE49-F238E27FC236}">
                <a16:creationId xmlns:a16="http://schemas.microsoft.com/office/drawing/2014/main" id="{91B303D9-4182-4C78-A463-7ED50F26193B}"/>
              </a:ext>
            </a:extLst>
          </p:cNvPr>
          <p:cNvSpPr/>
          <p:nvPr userDrawn="1"/>
        </p:nvSpPr>
        <p:spPr>
          <a:xfrm>
            <a:off x="10392759" y="2467783"/>
            <a:ext cx="365760" cy="3657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Text Placeholder 2">
            <a:extLst>
              <a:ext uri="{FF2B5EF4-FFF2-40B4-BE49-F238E27FC236}">
                <a16:creationId xmlns:a16="http://schemas.microsoft.com/office/drawing/2014/main" id="{EF16DA6B-95E3-47E1-84FF-3BC278B41388}"/>
              </a:ext>
            </a:extLst>
          </p:cNvPr>
          <p:cNvSpPr>
            <a:spLocks noGrp="1"/>
          </p:cNvSpPr>
          <p:nvPr>
            <p:ph type="body" idx="10"/>
          </p:nvPr>
        </p:nvSpPr>
        <p:spPr>
          <a:xfrm>
            <a:off x="956168" y="4922388"/>
            <a:ext cx="2176974" cy="566511"/>
          </a:xfrm>
        </p:spPr>
        <p:txBody>
          <a:bodyPr lIns="0">
            <a:noAutofit/>
          </a:bodyPr>
          <a:lstStyle>
            <a:lvl1pPr marL="0" indent="0" algn="ctr">
              <a:lnSpc>
                <a:spcPct val="100000"/>
              </a:lnSpc>
              <a:buNone/>
              <a:defRPr lang="en-US" sz="1600" kern="1200" dirty="0">
                <a:solidFill>
                  <a:schemeClr val="bg1"/>
                </a:solidFill>
                <a:latin typeface="+mn-lt"/>
                <a:ea typeface="+mn-ea"/>
                <a:cs typeface="+mn-cs"/>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68" name="Online Image Placeholder 4">
            <a:extLst>
              <a:ext uri="{FF2B5EF4-FFF2-40B4-BE49-F238E27FC236}">
                <a16:creationId xmlns:a16="http://schemas.microsoft.com/office/drawing/2014/main" id="{CAAD9B35-EE81-48EC-8761-181F054A07C5}"/>
              </a:ext>
            </a:extLst>
          </p:cNvPr>
          <p:cNvSpPr>
            <a:spLocks noGrp="1"/>
          </p:cNvSpPr>
          <p:nvPr>
            <p:ph type="clipArt" sz="quarter" idx="11"/>
          </p:nvPr>
        </p:nvSpPr>
        <p:spPr>
          <a:xfrm>
            <a:off x="1668302" y="3911001"/>
            <a:ext cx="747216" cy="747216"/>
          </a:xfrm>
        </p:spPr>
        <p:txBody>
          <a:bodyPr>
            <a:normAutofit/>
          </a:bodyPr>
          <a:lstStyle>
            <a:lvl1pPr>
              <a:defRPr sz="1000">
                <a:solidFill>
                  <a:schemeClr val="bg1"/>
                </a:solidFill>
              </a:defRPr>
            </a:lvl1pPr>
          </a:lstStyle>
          <a:p>
            <a:r>
              <a:rPr lang="en-US"/>
              <a:t>Click icon to add online image</a:t>
            </a:r>
            <a:endParaRPr lang="en-US" dirty="0"/>
          </a:p>
        </p:txBody>
      </p:sp>
      <p:sp>
        <p:nvSpPr>
          <p:cNvPr id="69" name="Text Placeholder 2">
            <a:extLst>
              <a:ext uri="{FF2B5EF4-FFF2-40B4-BE49-F238E27FC236}">
                <a16:creationId xmlns:a16="http://schemas.microsoft.com/office/drawing/2014/main" id="{BDA65F58-E1F7-44CA-BD9C-34919803B82A}"/>
              </a:ext>
            </a:extLst>
          </p:cNvPr>
          <p:cNvSpPr>
            <a:spLocks noGrp="1"/>
          </p:cNvSpPr>
          <p:nvPr>
            <p:ph type="body" idx="12"/>
          </p:nvPr>
        </p:nvSpPr>
        <p:spPr>
          <a:xfrm>
            <a:off x="4969746" y="4922388"/>
            <a:ext cx="2176974" cy="566511"/>
          </a:xfrm>
        </p:spPr>
        <p:txBody>
          <a:bodyPr lIns="0">
            <a:noAutofit/>
          </a:bodyPr>
          <a:lstStyle>
            <a:lvl1pPr marL="0" indent="0" algn="ctr">
              <a:lnSpc>
                <a:spcPct val="100000"/>
              </a:lnSpc>
              <a:buNone/>
              <a:defRPr lang="en-US" sz="1600" kern="1200" dirty="0">
                <a:solidFill>
                  <a:schemeClr val="bg1"/>
                </a:solidFill>
                <a:latin typeface="+mn-lt"/>
                <a:ea typeface="+mn-ea"/>
                <a:cs typeface="+mn-cs"/>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0" name="Online Image Placeholder 4">
            <a:extLst>
              <a:ext uri="{FF2B5EF4-FFF2-40B4-BE49-F238E27FC236}">
                <a16:creationId xmlns:a16="http://schemas.microsoft.com/office/drawing/2014/main" id="{0FC3B20B-4758-4A42-8F93-33F464E4670F}"/>
              </a:ext>
            </a:extLst>
          </p:cNvPr>
          <p:cNvSpPr>
            <a:spLocks noGrp="1"/>
          </p:cNvSpPr>
          <p:nvPr>
            <p:ph type="clipArt" sz="quarter" idx="13"/>
          </p:nvPr>
        </p:nvSpPr>
        <p:spPr>
          <a:xfrm>
            <a:off x="5681880" y="3911001"/>
            <a:ext cx="747216" cy="747216"/>
          </a:xfrm>
        </p:spPr>
        <p:txBody>
          <a:bodyPr>
            <a:normAutofit/>
          </a:bodyPr>
          <a:lstStyle>
            <a:lvl1pPr>
              <a:defRPr sz="1000">
                <a:solidFill>
                  <a:schemeClr val="bg1"/>
                </a:solidFill>
              </a:defRPr>
            </a:lvl1pPr>
          </a:lstStyle>
          <a:p>
            <a:r>
              <a:rPr lang="en-US"/>
              <a:t>Click icon to add online image</a:t>
            </a:r>
            <a:endParaRPr lang="en-US" dirty="0"/>
          </a:p>
        </p:txBody>
      </p:sp>
      <p:sp>
        <p:nvSpPr>
          <p:cNvPr id="72" name="Text Placeholder 2">
            <a:extLst>
              <a:ext uri="{FF2B5EF4-FFF2-40B4-BE49-F238E27FC236}">
                <a16:creationId xmlns:a16="http://schemas.microsoft.com/office/drawing/2014/main" id="{3235C0E0-A540-41F6-8358-8E19E9EFBA01}"/>
              </a:ext>
            </a:extLst>
          </p:cNvPr>
          <p:cNvSpPr>
            <a:spLocks noGrp="1"/>
          </p:cNvSpPr>
          <p:nvPr>
            <p:ph type="body" idx="14"/>
          </p:nvPr>
        </p:nvSpPr>
        <p:spPr>
          <a:xfrm>
            <a:off x="9050970" y="4922388"/>
            <a:ext cx="2176974" cy="566511"/>
          </a:xfrm>
        </p:spPr>
        <p:txBody>
          <a:bodyPr lIns="0">
            <a:noAutofit/>
          </a:bodyPr>
          <a:lstStyle>
            <a:lvl1pPr marL="0" indent="0" algn="ctr">
              <a:lnSpc>
                <a:spcPct val="100000"/>
              </a:lnSpc>
              <a:buNone/>
              <a:defRPr lang="en-US" sz="1600" kern="1200" dirty="0">
                <a:solidFill>
                  <a:schemeClr val="bg1"/>
                </a:solidFill>
                <a:latin typeface="+mn-lt"/>
                <a:ea typeface="+mn-ea"/>
                <a:cs typeface="+mn-cs"/>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3" name="Online Image Placeholder 4">
            <a:extLst>
              <a:ext uri="{FF2B5EF4-FFF2-40B4-BE49-F238E27FC236}">
                <a16:creationId xmlns:a16="http://schemas.microsoft.com/office/drawing/2014/main" id="{D16285A0-0824-4A0A-892F-2ABEEB9CAC28}"/>
              </a:ext>
            </a:extLst>
          </p:cNvPr>
          <p:cNvSpPr>
            <a:spLocks noGrp="1"/>
          </p:cNvSpPr>
          <p:nvPr>
            <p:ph type="clipArt" sz="quarter" idx="15"/>
          </p:nvPr>
        </p:nvSpPr>
        <p:spPr>
          <a:xfrm>
            <a:off x="9763104" y="3911001"/>
            <a:ext cx="747216" cy="747216"/>
          </a:xfrm>
        </p:spPr>
        <p:txBody>
          <a:bodyPr>
            <a:normAutofit/>
          </a:bodyPr>
          <a:lstStyle>
            <a:lvl1pPr>
              <a:defRPr sz="1000">
                <a:solidFill>
                  <a:schemeClr val="bg1"/>
                </a:solidFill>
              </a:defRPr>
            </a:lvl1pPr>
          </a:lstStyle>
          <a:p>
            <a:r>
              <a:rPr lang="en-US"/>
              <a:t>Click icon to add online image</a:t>
            </a:r>
            <a:endParaRPr lang="en-US" dirty="0"/>
          </a:p>
        </p:txBody>
      </p:sp>
      <p:sp>
        <p:nvSpPr>
          <p:cNvPr id="74" name="Date Placeholder 3">
            <a:extLst>
              <a:ext uri="{FF2B5EF4-FFF2-40B4-BE49-F238E27FC236}">
                <a16:creationId xmlns:a16="http://schemas.microsoft.com/office/drawing/2014/main" id="{403A449B-E2DB-41B6-A150-A5C66BE78D0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900">
                <a:solidFill>
                  <a:schemeClr val="accent1">
                    <a:lumMod val="20000"/>
                    <a:lumOff val="80000"/>
                  </a:schemeClr>
                </a:solidFill>
              </a:defRPr>
            </a:lvl1pPr>
          </a:lstStyle>
          <a:p>
            <a:endParaRPr lang="en-US" dirty="0"/>
          </a:p>
        </p:txBody>
      </p:sp>
      <p:sp>
        <p:nvSpPr>
          <p:cNvPr id="75" name="Footer Placeholder 4">
            <a:extLst>
              <a:ext uri="{FF2B5EF4-FFF2-40B4-BE49-F238E27FC236}">
                <a16:creationId xmlns:a16="http://schemas.microsoft.com/office/drawing/2014/main" id="{1D45A931-0FDA-46B3-A78A-EDB46C29F3B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900">
                <a:solidFill>
                  <a:schemeClr val="accent4">
                    <a:lumMod val="20000"/>
                    <a:lumOff val="80000"/>
                  </a:schemeClr>
                </a:solidFill>
              </a:defRPr>
            </a:lvl1pPr>
          </a:lstStyle>
          <a:p>
            <a:endParaRPr lang="en-US" dirty="0"/>
          </a:p>
        </p:txBody>
      </p:sp>
      <p:sp>
        <p:nvSpPr>
          <p:cNvPr id="76" name="Slide Number Placeholder 5">
            <a:extLst>
              <a:ext uri="{FF2B5EF4-FFF2-40B4-BE49-F238E27FC236}">
                <a16:creationId xmlns:a16="http://schemas.microsoft.com/office/drawing/2014/main" id="{43592334-BF43-483B-9ED5-B96DF770B5A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900">
                <a:solidFill>
                  <a:schemeClr val="accent3">
                    <a:lumMod val="20000"/>
                    <a:lumOff val="80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9102512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content 2">
    <p:bg>
      <p:bgPr>
        <a:solidFill>
          <a:schemeClr val="accent4"/>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F8F5A6A-E29E-401A-801A-8FD9CAABA7A5}"/>
              </a:ext>
            </a:extLst>
          </p:cNvPr>
          <p:cNvSpPr>
            <a:spLocks noGrp="1"/>
          </p:cNvSpPr>
          <p:nvPr>
            <p:ph idx="1"/>
          </p:nvPr>
        </p:nvSpPr>
        <p:spPr>
          <a:xfrm>
            <a:off x="3657600" y="3296920"/>
            <a:ext cx="7315200" cy="674370"/>
          </a:xfrm>
        </p:spPr>
        <p:txBody>
          <a:bodyPr>
            <a:normAutofit/>
          </a:bodyPr>
          <a:lstStyle>
            <a:lvl1pPr marL="0" indent="0" algn="ctr">
              <a:lnSpc>
                <a:spcPct val="100000"/>
              </a:lnSpc>
              <a:buNone/>
              <a:defRPr lang="en-US" sz="2400" kern="1200" dirty="0">
                <a:solidFill>
                  <a:schemeClr val="bg1"/>
                </a:solidFill>
                <a:latin typeface="+mn-lt"/>
                <a:ea typeface="+mn-ea"/>
                <a:cs typeface="+mn-cs"/>
              </a:defRPr>
            </a:lvl1pPr>
            <a:lvl2pPr algn="ctr">
              <a:defRPr>
                <a:solidFill>
                  <a:schemeClr val="bg1"/>
                </a:solidFill>
              </a:defRPr>
            </a:lvl2pPr>
            <a:lvl3pPr algn="ctr">
              <a:defRPr>
                <a:solidFill>
                  <a:schemeClr val="bg1"/>
                </a:solidFill>
              </a:defRPr>
            </a:lvl3pPr>
            <a:lvl4pPr algn="ctr">
              <a:defRPr>
                <a:solidFill>
                  <a:schemeClr val="bg1"/>
                </a:solidFill>
              </a:defRPr>
            </a:lvl4pPr>
            <a:lvl5pPr algn="ctr">
              <a:defRPr>
                <a:solidFill>
                  <a:schemeClr val="bg1"/>
                </a:solidFill>
              </a:defRPr>
            </a:lvl5pPr>
          </a:lstStyle>
          <a:p>
            <a:pPr lvl="0"/>
            <a:r>
              <a:rPr lang="en-US"/>
              <a:t>Click to edit Master text styles</a:t>
            </a:r>
          </a:p>
        </p:txBody>
      </p:sp>
      <p:sp>
        <p:nvSpPr>
          <p:cNvPr id="8" name="Rectangle 7">
            <a:extLst>
              <a:ext uri="{FF2B5EF4-FFF2-40B4-BE49-F238E27FC236}">
                <a16:creationId xmlns:a16="http://schemas.microsoft.com/office/drawing/2014/main" id="{DC9118C8-2BD4-4A40-BC58-4FE44DEC7363}"/>
              </a:ext>
            </a:extLst>
          </p:cNvPr>
          <p:cNvSpPr/>
          <p:nvPr userDrawn="1"/>
        </p:nvSpPr>
        <p:spPr>
          <a:xfrm>
            <a:off x="2118360" y="1371600"/>
            <a:ext cx="342900" cy="3429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4AD9616-1E71-41BB-8C88-7A8B2E678B19}"/>
              </a:ext>
            </a:extLst>
          </p:cNvPr>
          <p:cNvSpPr/>
          <p:nvPr userDrawn="1"/>
        </p:nvSpPr>
        <p:spPr>
          <a:xfrm>
            <a:off x="2118360" y="2400300"/>
            <a:ext cx="342900" cy="3429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13C0C635-E6DB-4926-AB50-27C9523BA6D9}"/>
              </a:ext>
            </a:extLst>
          </p:cNvPr>
          <p:cNvSpPr/>
          <p:nvPr userDrawn="1"/>
        </p:nvSpPr>
        <p:spPr>
          <a:xfrm>
            <a:off x="2118360" y="2743200"/>
            <a:ext cx="342900" cy="3429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68C2E78C-B45B-4FC7-8BA2-B26C3B4C1B7B}"/>
              </a:ext>
            </a:extLst>
          </p:cNvPr>
          <p:cNvSpPr/>
          <p:nvPr userDrawn="1"/>
        </p:nvSpPr>
        <p:spPr>
          <a:xfrm>
            <a:off x="2118360" y="3086100"/>
            <a:ext cx="342900" cy="3429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DE27586E-6CC4-43CF-85A4-5F1DEBF538EE}"/>
              </a:ext>
            </a:extLst>
          </p:cNvPr>
          <p:cNvSpPr/>
          <p:nvPr userDrawn="1"/>
        </p:nvSpPr>
        <p:spPr>
          <a:xfrm>
            <a:off x="2118360" y="3429000"/>
            <a:ext cx="342900"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1EA87086-44EB-4B15-9068-C89D4316CCC4}"/>
              </a:ext>
            </a:extLst>
          </p:cNvPr>
          <p:cNvSpPr/>
          <p:nvPr userDrawn="1"/>
        </p:nvSpPr>
        <p:spPr>
          <a:xfrm>
            <a:off x="2118360" y="3771900"/>
            <a:ext cx="342900" cy="3429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82DBA141-4D66-475C-A7A4-24D56F66EA01}"/>
              </a:ext>
            </a:extLst>
          </p:cNvPr>
          <p:cNvSpPr/>
          <p:nvPr userDrawn="1"/>
        </p:nvSpPr>
        <p:spPr>
          <a:xfrm>
            <a:off x="2118360" y="4114800"/>
            <a:ext cx="342900" cy="3429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7236208B-40F2-466D-94DD-475C48CC33F1}"/>
              </a:ext>
            </a:extLst>
          </p:cNvPr>
          <p:cNvSpPr/>
          <p:nvPr userDrawn="1"/>
        </p:nvSpPr>
        <p:spPr>
          <a:xfrm>
            <a:off x="2118360" y="4457700"/>
            <a:ext cx="342900" cy="3429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05A7F399-568C-49DE-BEA4-F1693AC34329}"/>
              </a:ext>
            </a:extLst>
          </p:cNvPr>
          <p:cNvSpPr/>
          <p:nvPr userDrawn="1"/>
        </p:nvSpPr>
        <p:spPr>
          <a:xfrm>
            <a:off x="2118360" y="4800600"/>
            <a:ext cx="342900" cy="3429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5004A9B4-FE61-456D-821E-17BBAF611724}"/>
              </a:ext>
            </a:extLst>
          </p:cNvPr>
          <p:cNvSpPr/>
          <p:nvPr userDrawn="1"/>
        </p:nvSpPr>
        <p:spPr>
          <a:xfrm>
            <a:off x="2118360" y="0"/>
            <a:ext cx="342900" cy="3429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8E9149E0-1DA5-4D13-B672-D5D022B66892}"/>
              </a:ext>
            </a:extLst>
          </p:cNvPr>
          <p:cNvSpPr/>
          <p:nvPr userDrawn="1"/>
        </p:nvSpPr>
        <p:spPr>
          <a:xfrm>
            <a:off x="2118360" y="6515100"/>
            <a:ext cx="342900"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Rectangle 29">
            <a:extLst>
              <a:ext uri="{FF2B5EF4-FFF2-40B4-BE49-F238E27FC236}">
                <a16:creationId xmlns:a16="http://schemas.microsoft.com/office/drawing/2014/main" id="{F34998EA-58DB-4394-B448-32D5476A0416}"/>
              </a:ext>
            </a:extLst>
          </p:cNvPr>
          <p:cNvSpPr/>
          <p:nvPr userDrawn="1"/>
        </p:nvSpPr>
        <p:spPr>
          <a:xfrm>
            <a:off x="2118360" y="342900"/>
            <a:ext cx="342900" cy="3429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id="{7D0B7785-DD94-4481-9BE0-30321A1E5D4F}"/>
              </a:ext>
            </a:extLst>
          </p:cNvPr>
          <p:cNvSpPr/>
          <p:nvPr userDrawn="1"/>
        </p:nvSpPr>
        <p:spPr>
          <a:xfrm>
            <a:off x="2118360" y="5143500"/>
            <a:ext cx="342900"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C5CA73DF-3F6B-4A8B-BC96-5F0E8816759D}"/>
              </a:ext>
            </a:extLst>
          </p:cNvPr>
          <p:cNvSpPr/>
          <p:nvPr userDrawn="1"/>
        </p:nvSpPr>
        <p:spPr>
          <a:xfrm>
            <a:off x="2118360" y="5486400"/>
            <a:ext cx="342900" cy="3429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a:extLst>
              <a:ext uri="{FF2B5EF4-FFF2-40B4-BE49-F238E27FC236}">
                <a16:creationId xmlns:a16="http://schemas.microsoft.com/office/drawing/2014/main" id="{0256AF0A-DC14-4B8A-B41C-950B659F5248}"/>
              </a:ext>
            </a:extLst>
          </p:cNvPr>
          <p:cNvSpPr/>
          <p:nvPr userDrawn="1"/>
        </p:nvSpPr>
        <p:spPr>
          <a:xfrm>
            <a:off x="2118360" y="5829300"/>
            <a:ext cx="342900" cy="3429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Rectangle 37">
            <a:extLst>
              <a:ext uri="{FF2B5EF4-FFF2-40B4-BE49-F238E27FC236}">
                <a16:creationId xmlns:a16="http://schemas.microsoft.com/office/drawing/2014/main" id="{235D68D2-7542-4F1E-923A-0C6C255A8566}"/>
              </a:ext>
            </a:extLst>
          </p:cNvPr>
          <p:cNvSpPr/>
          <p:nvPr userDrawn="1"/>
        </p:nvSpPr>
        <p:spPr>
          <a:xfrm>
            <a:off x="2118360" y="6172200"/>
            <a:ext cx="342900" cy="3429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ectangle 39">
            <a:extLst>
              <a:ext uri="{FF2B5EF4-FFF2-40B4-BE49-F238E27FC236}">
                <a16:creationId xmlns:a16="http://schemas.microsoft.com/office/drawing/2014/main" id="{E0DD9ED3-7DCD-4E23-94F2-51C26D610A2B}"/>
              </a:ext>
            </a:extLst>
          </p:cNvPr>
          <p:cNvSpPr/>
          <p:nvPr userDrawn="1"/>
        </p:nvSpPr>
        <p:spPr>
          <a:xfrm>
            <a:off x="2118360" y="685800"/>
            <a:ext cx="342900" cy="3429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41">
            <a:extLst>
              <a:ext uri="{FF2B5EF4-FFF2-40B4-BE49-F238E27FC236}">
                <a16:creationId xmlns:a16="http://schemas.microsoft.com/office/drawing/2014/main" id="{07ED83BD-EB0D-46BD-A015-91554B991642}"/>
              </a:ext>
            </a:extLst>
          </p:cNvPr>
          <p:cNvSpPr/>
          <p:nvPr userDrawn="1"/>
        </p:nvSpPr>
        <p:spPr>
          <a:xfrm>
            <a:off x="2118360" y="1028700"/>
            <a:ext cx="342900"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Rectangle 43">
            <a:extLst>
              <a:ext uri="{FF2B5EF4-FFF2-40B4-BE49-F238E27FC236}">
                <a16:creationId xmlns:a16="http://schemas.microsoft.com/office/drawing/2014/main" id="{069C2404-050F-4EF9-B5FD-333059A9D6FA}"/>
              </a:ext>
            </a:extLst>
          </p:cNvPr>
          <p:cNvSpPr/>
          <p:nvPr userDrawn="1"/>
        </p:nvSpPr>
        <p:spPr>
          <a:xfrm>
            <a:off x="2118360" y="1714500"/>
            <a:ext cx="342900" cy="3429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Rectangle 45">
            <a:extLst>
              <a:ext uri="{FF2B5EF4-FFF2-40B4-BE49-F238E27FC236}">
                <a16:creationId xmlns:a16="http://schemas.microsoft.com/office/drawing/2014/main" id="{34710FF2-3868-4BB0-AA0F-85DAD4623984}"/>
              </a:ext>
            </a:extLst>
          </p:cNvPr>
          <p:cNvSpPr/>
          <p:nvPr userDrawn="1"/>
        </p:nvSpPr>
        <p:spPr>
          <a:xfrm>
            <a:off x="2118360" y="2057400"/>
            <a:ext cx="342900"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46">
            <a:extLst>
              <a:ext uri="{FF2B5EF4-FFF2-40B4-BE49-F238E27FC236}">
                <a16:creationId xmlns:a16="http://schemas.microsoft.com/office/drawing/2014/main" id="{961596BB-AB96-498E-9FC6-5A2AB545015E}"/>
              </a:ext>
            </a:extLst>
          </p:cNvPr>
          <p:cNvSpPr/>
          <p:nvPr userDrawn="1"/>
        </p:nvSpPr>
        <p:spPr>
          <a:xfrm>
            <a:off x="0" y="0"/>
            <a:ext cx="21336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4AE12D1-08AF-45E9-A34A-BDE9E860BAA2}"/>
              </a:ext>
            </a:extLst>
          </p:cNvPr>
          <p:cNvSpPr>
            <a:spLocks noGrp="1"/>
          </p:cNvSpPr>
          <p:nvPr>
            <p:ph type="title"/>
          </p:nvPr>
        </p:nvSpPr>
        <p:spPr>
          <a:xfrm rot="16200000">
            <a:off x="-2374585" y="2766220"/>
            <a:ext cx="6858002" cy="1325563"/>
          </a:xfrm>
        </p:spPr>
        <p:txBody>
          <a:bodyPr>
            <a:normAutofit/>
          </a:bodyPr>
          <a:lstStyle>
            <a:lvl1pPr algn="ctr">
              <a:defRPr lang="en-US" sz="3800" b="1" kern="1200" dirty="0">
                <a:solidFill>
                  <a:schemeClr val="bg1"/>
                </a:solidFill>
                <a:latin typeface="+mj-lt"/>
                <a:ea typeface="+mj-ea"/>
                <a:cs typeface="+mj-cs"/>
              </a:defRPr>
            </a:lvl1pPr>
          </a:lstStyle>
          <a:p>
            <a:r>
              <a:rPr lang="en-US"/>
              <a:t>Click to edit Master title style</a:t>
            </a:r>
            <a:endParaRPr lang="en-US" dirty="0"/>
          </a:p>
        </p:txBody>
      </p:sp>
      <p:sp>
        <p:nvSpPr>
          <p:cNvPr id="50" name="Content Placeholder 2">
            <a:extLst>
              <a:ext uri="{FF2B5EF4-FFF2-40B4-BE49-F238E27FC236}">
                <a16:creationId xmlns:a16="http://schemas.microsoft.com/office/drawing/2014/main" id="{3D1D7F95-338B-478D-B221-D4C9EC5472B2}"/>
              </a:ext>
            </a:extLst>
          </p:cNvPr>
          <p:cNvSpPr>
            <a:spLocks noGrp="1"/>
          </p:cNvSpPr>
          <p:nvPr>
            <p:ph idx="11"/>
          </p:nvPr>
        </p:nvSpPr>
        <p:spPr>
          <a:xfrm>
            <a:off x="3657600" y="4126230"/>
            <a:ext cx="7315200" cy="674370"/>
          </a:xfrm>
        </p:spPr>
        <p:txBody>
          <a:bodyPr>
            <a:normAutofit/>
          </a:bodyPr>
          <a:lstStyle>
            <a:lvl1pPr marL="0" indent="0" algn="ctr">
              <a:lnSpc>
                <a:spcPct val="100000"/>
              </a:lnSpc>
              <a:buNone/>
              <a:defRPr lang="en-US" sz="1600" kern="1200" dirty="0">
                <a:solidFill>
                  <a:schemeClr val="bg1"/>
                </a:solidFill>
                <a:latin typeface="+mn-lt"/>
                <a:ea typeface="+mn-ea"/>
                <a:cs typeface="+mn-cs"/>
              </a:defRPr>
            </a:lvl1pPr>
            <a:lvl2pPr algn="ctr">
              <a:defRPr>
                <a:solidFill>
                  <a:schemeClr val="bg1"/>
                </a:solidFill>
              </a:defRPr>
            </a:lvl2pPr>
            <a:lvl3pPr algn="ctr">
              <a:defRPr>
                <a:solidFill>
                  <a:schemeClr val="bg1"/>
                </a:solidFill>
              </a:defRPr>
            </a:lvl3pPr>
            <a:lvl4pPr algn="ctr">
              <a:defRPr>
                <a:solidFill>
                  <a:schemeClr val="bg1"/>
                </a:solidFill>
              </a:defRPr>
            </a:lvl4pPr>
            <a:lvl5pPr algn="ctr">
              <a:defRPr>
                <a:solidFill>
                  <a:schemeClr val="bg1"/>
                </a:solidFill>
              </a:defRPr>
            </a:lvl5pPr>
          </a:lstStyle>
          <a:p>
            <a:pPr lvl="0"/>
            <a:r>
              <a:rPr lang="en-US"/>
              <a:t>Click to edit Master text styles</a:t>
            </a:r>
          </a:p>
        </p:txBody>
      </p:sp>
      <p:sp>
        <p:nvSpPr>
          <p:cNvPr id="5" name="Online Image Placeholder 4">
            <a:extLst>
              <a:ext uri="{FF2B5EF4-FFF2-40B4-BE49-F238E27FC236}">
                <a16:creationId xmlns:a16="http://schemas.microsoft.com/office/drawing/2014/main" id="{B1173A38-564B-4926-9E0B-57DAB42A7194}"/>
              </a:ext>
            </a:extLst>
          </p:cNvPr>
          <p:cNvSpPr>
            <a:spLocks noGrp="1"/>
          </p:cNvSpPr>
          <p:nvPr>
            <p:ph type="clipArt" sz="quarter" idx="15"/>
          </p:nvPr>
        </p:nvSpPr>
        <p:spPr>
          <a:xfrm>
            <a:off x="6743700" y="1899285"/>
            <a:ext cx="1127125" cy="1127125"/>
          </a:xfrm>
        </p:spPr>
        <p:txBody>
          <a:bodyPr>
            <a:normAutofit/>
          </a:bodyPr>
          <a:lstStyle>
            <a:lvl1pPr>
              <a:defRPr sz="1800">
                <a:solidFill>
                  <a:schemeClr val="bg1"/>
                </a:solidFill>
              </a:defRPr>
            </a:lvl1pPr>
          </a:lstStyle>
          <a:p>
            <a:r>
              <a:rPr lang="en-US"/>
              <a:t>Click icon to add online image</a:t>
            </a:r>
            <a:endParaRPr lang="en-US" dirty="0"/>
          </a:p>
        </p:txBody>
      </p:sp>
      <p:sp>
        <p:nvSpPr>
          <p:cNvPr id="33" name="Date Placeholder 3">
            <a:extLst>
              <a:ext uri="{FF2B5EF4-FFF2-40B4-BE49-F238E27FC236}">
                <a16:creationId xmlns:a16="http://schemas.microsoft.com/office/drawing/2014/main" id="{2A70D14D-B032-42AB-863B-09AB9DB8C758}"/>
              </a:ext>
            </a:extLst>
          </p:cNvPr>
          <p:cNvSpPr>
            <a:spLocks noGrp="1"/>
          </p:cNvSpPr>
          <p:nvPr>
            <p:ph type="dt" sz="half" idx="2"/>
          </p:nvPr>
        </p:nvSpPr>
        <p:spPr>
          <a:xfrm>
            <a:off x="3299460" y="6356350"/>
            <a:ext cx="2709454" cy="365125"/>
          </a:xfrm>
          <a:prstGeom prst="rect">
            <a:avLst/>
          </a:prstGeom>
        </p:spPr>
        <p:txBody>
          <a:bodyPr vert="horz" lIns="91440" tIns="45720" rIns="91440" bIns="45720" rtlCol="0" anchor="ctr"/>
          <a:lstStyle>
            <a:lvl1pPr algn="l">
              <a:defRPr sz="900">
                <a:solidFill>
                  <a:schemeClr val="accent4">
                    <a:lumMod val="20000"/>
                    <a:lumOff val="80000"/>
                  </a:schemeClr>
                </a:solidFill>
              </a:defRPr>
            </a:lvl1pPr>
          </a:lstStyle>
          <a:p>
            <a:endParaRPr lang="en-US" dirty="0"/>
          </a:p>
        </p:txBody>
      </p:sp>
      <p:sp>
        <p:nvSpPr>
          <p:cNvPr id="35" name="Footer Placeholder 4">
            <a:extLst>
              <a:ext uri="{FF2B5EF4-FFF2-40B4-BE49-F238E27FC236}">
                <a16:creationId xmlns:a16="http://schemas.microsoft.com/office/drawing/2014/main" id="{06761B94-9FB3-4CC8-9201-29F6032957EB}"/>
              </a:ext>
            </a:extLst>
          </p:cNvPr>
          <p:cNvSpPr>
            <a:spLocks noGrp="1"/>
          </p:cNvSpPr>
          <p:nvPr>
            <p:ph type="ftr" sz="quarter" idx="3"/>
          </p:nvPr>
        </p:nvSpPr>
        <p:spPr>
          <a:xfrm>
            <a:off x="6183089" y="6356350"/>
            <a:ext cx="2253340" cy="365125"/>
          </a:xfrm>
          <a:prstGeom prst="rect">
            <a:avLst/>
          </a:prstGeom>
        </p:spPr>
        <p:txBody>
          <a:bodyPr vert="horz" lIns="91440" tIns="45720" rIns="91440" bIns="45720" rtlCol="0" anchor="ctr"/>
          <a:lstStyle>
            <a:lvl1pPr algn="ctr">
              <a:defRPr sz="900">
                <a:solidFill>
                  <a:schemeClr val="accent4">
                    <a:lumMod val="20000"/>
                    <a:lumOff val="80000"/>
                  </a:schemeClr>
                </a:solidFill>
              </a:defRPr>
            </a:lvl1pPr>
          </a:lstStyle>
          <a:p>
            <a:endParaRPr lang="en-US" dirty="0"/>
          </a:p>
        </p:txBody>
      </p:sp>
      <p:sp>
        <p:nvSpPr>
          <p:cNvPr id="37" name="Slide Number Placeholder 5">
            <a:extLst>
              <a:ext uri="{FF2B5EF4-FFF2-40B4-BE49-F238E27FC236}">
                <a16:creationId xmlns:a16="http://schemas.microsoft.com/office/drawing/2014/main" id="{E3302F78-FDF8-4294-A286-EBE868040B4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900">
                <a:solidFill>
                  <a:schemeClr val="accent4">
                    <a:lumMod val="20000"/>
                    <a:lumOff val="80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7265751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Content, and Picture">
    <p:bg>
      <p:bgPr>
        <a:solidFill>
          <a:schemeClr val="accent3"/>
        </a:solidFill>
        <a:effectLst/>
      </p:bgPr>
    </p:bg>
    <p:spTree>
      <p:nvGrpSpPr>
        <p:cNvPr id="1" name=""/>
        <p:cNvGrpSpPr/>
        <p:nvPr/>
      </p:nvGrpSpPr>
      <p:grpSpPr>
        <a:xfrm>
          <a:off x="0" y="0"/>
          <a:ext cx="0" cy="0"/>
          <a:chOff x="0" y="0"/>
          <a:chExt cx="0" cy="0"/>
        </a:xfrm>
      </p:grpSpPr>
      <p:sp>
        <p:nvSpPr>
          <p:cNvPr id="29" name="Picture Placeholder 28">
            <a:extLst>
              <a:ext uri="{FF2B5EF4-FFF2-40B4-BE49-F238E27FC236}">
                <a16:creationId xmlns:a16="http://schemas.microsoft.com/office/drawing/2014/main" id="{D6DBA18F-1861-4C2A-8FFE-4E883AEC0B63}"/>
              </a:ext>
            </a:extLst>
          </p:cNvPr>
          <p:cNvSpPr>
            <a:spLocks noGrp="1"/>
          </p:cNvSpPr>
          <p:nvPr>
            <p:ph type="pic" sz="quarter" idx="10"/>
          </p:nvPr>
        </p:nvSpPr>
        <p:spPr>
          <a:xfrm>
            <a:off x="6092825" y="0"/>
            <a:ext cx="6099175" cy="6251575"/>
          </a:xfrm>
        </p:spPr>
        <p:txBody>
          <a:bodyPr/>
          <a:lstStyle/>
          <a:p>
            <a:r>
              <a:rPr lang="en-US"/>
              <a:t>Click icon to add picture</a:t>
            </a:r>
            <a:endParaRPr lang="en-US" dirty="0"/>
          </a:p>
        </p:txBody>
      </p:sp>
      <p:sp>
        <p:nvSpPr>
          <p:cNvPr id="2" name="Title 1">
            <a:extLst>
              <a:ext uri="{FF2B5EF4-FFF2-40B4-BE49-F238E27FC236}">
                <a16:creationId xmlns:a16="http://schemas.microsoft.com/office/drawing/2014/main" id="{A4AE12D1-08AF-45E9-A34A-BDE9E860BAA2}"/>
              </a:ext>
            </a:extLst>
          </p:cNvPr>
          <p:cNvSpPr>
            <a:spLocks noGrp="1"/>
          </p:cNvSpPr>
          <p:nvPr>
            <p:ph type="title"/>
          </p:nvPr>
        </p:nvSpPr>
        <p:spPr>
          <a:xfrm>
            <a:off x="835025" y="1333500"/>
            <a:ext cx="4493260" cy="1946275"/>
          </a:xfrm>
        </p:spPr>
        <p:txBody>
          <a:bodyPr anchor="b">
            <a:normAutofit/>
          </a:bodyPr>
          <a:lstStyle>
            <a:lvl1pPr>
              <a:defRPr sz="3800" b="1">
                <a:solidFill>
                  <a:schemeClr val="bg1"/>
                </a:solidFill>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F8F5A6A-E29E-401A-801A-8FD9CAABA7A5}"/>
              </a:ext>
            </a:extLst>
          </p:cNvPr>
          <p:cNvSpPr>
            <a:spLocks noGrp="1"/>
          </p:cNvSpPr>
          <p:nvPr>
            <p:ph idx="1"/>
          </p:nvPr>
        </p:nvSpPr>
        <p:spPr>
          <a:xfrm>
            <a:off x="838200" y="3886200"/>
            <a:ext cx="4493260" cy="2364740"/>
          </a:xfrm>
        </p:spPr>
        <p:txBody>
          <a:bodyPr numCol="2">
            <a:normAutofit/>
          </a:bodyPr>
          <a:lstStyle>
            <a:lvl1pPr marL="0" indent="0">
              <a:lnSpc>
                <a:spcPct val="100000"/>
              </a:lnSpc>
              <a:buNone/>
              <a:defRPr sz="14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a:t>Click to edit Master text styles</a:t>
            </a:r>
          </a:p>
        </p:txBody>
      </p:sp>
      <p:sp>
        <p:nvSpPr>
          <p:cNvPr id="9" name="Rectangle 8">
            <a:extLst>
              <a:ext uri="{FF2B5EF4-FFF2-40B4-BE49-F238E27FC236}">
                <a16:creationId xmlns:a16="http://schemas.microsoft.com/office/drawing/2014/main" id="{806E491E-8435-44CE-B968-83D09EE49881}"/>
              </a:ext>
            </a:extLst>
          </p:cNvPr>
          <p:cNvSpPr/>
          <p:nvPr userDrawn="1"/>
        </p:nvSpPr>
        <p:spPr>
          <a:xfrm>
            <a:off x="6093585" y="6250940"/>
            <a:ext cx="607060" cy="6070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39A03180-44BE-4E4D-BF73-EE5DAD729554}"/>
              </a:ext>
            </a:extLst>
          </p:cNvPr>
          <p:cNvSpPr/>
          <p:nvPr userDrawn="1"/>
        </p:nvSpPr>
        <p:spPr>
          <a:xfrm>
            <a:off x="7313887" y="6252097"/>
            <a:ext cx="607060" cy="6070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7723494C-1FD5-4EBA-8A6B-6C58A70E245E}"/>
              </a:ext>
            </a:extLst>
          </p:cNvPr>
          <p:cNvSpPr/>
          <p:nvPr userDrawn="1"/>
        </p:nvSpPr>
        <p:spPr>
          <a:xfrm>
            <a:off x="7924038" y="6252097"/>
            <a:ext cx="607060" cy="6070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D7B4F5D5-9FB3-40E0-9D7F-F5F040B1600D}"/>
              </a:ext>
            </a:extLst>
          </p:cNvPr>
          <p:cNvSpPr/>
          <p:nvPr userDrawn="1"/>
        </p:nvSpPr>
        <p:spPr>
          <a:xfrm>
            <a:off x="8534189" y="6252097"/>
            <a:ext cx="607060" cy="6070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5E5FAC9F-7B71-487B-85A6-B4F56F65E4C2}"/>
              </a:ext>
            </a:extLst>
          </p:cNvPr>
          <p:cNvSpPr/>
          <p:nvPr userDrawn="1"/>
        </p:nvSpPr>
        <p:spPr>
          <a:xfrm>
            <a:off x="9144340" y="6252097"/>
            <a:ext cx="607060" cy="6070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B4321CDD-C6D0-43F2-A170-9E4DF40B2894}"/>
              </a:ext>
            </a:extLst>
          </p:cNvPr>
          <p:cNvSpPr/>
          <p:nvPr userDrawn="1"/>
        </p:nvSpPr>
        <p:spPr>
          <a:xfrm>
            <a:off x="9754491" y="6252097"/>
            <a:ext cx="607060" cy="6070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CDA8C59A-C559-4262-8FCA-EAC9CF7210A9}"/>
              </a:ext>
            </a:extLst>
          </p:cNvPr>
          <p:cNvSpPr/>
          <p:nvPr userDrawn="1"/>
        </p:nvSpPr>
        <p:spPr>
          <a:xfrm>
            <a:off x="10364642" y="6252097"/>
            <a:ext cx="607060" cy="6070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273707CE-E446-40A9-83AF-F04214AFAEF3}"/>
              </a:ext>
            </a:extLst>
          </p:cNvPr>
          <p:cNvSpPr/>
          <p:nvPr userDrawn="1"/>
        </p:nvSpPr>
        <p:spPr>
          <a:xfrm>
            <a:off x="10974793" y="6252097"/>
            <a:ext cx="607060" cy="6070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ADB05DAC-B1E0-42D0-B507-570CF69E87E7}"/>
              </a:ext>
            </a:extLst>
          </p:cNvPr>
          <p:cNvSpPr/>
          <p:nvPr userDrawn="1"/>
        </p:nvSpPr>
        <p:spPr>
          <a:xfrm>
            <a:off x="11584940" y="6252097"/>
            <a:ext cx="607060" cy="60706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C0FA9F79-40D8-44D3-BDF1-C1310C2FC407}"/>
              </a:ext>
            </a:extLst>
          </p:cNvPr>
          <p:cNvSpPr/>
          <p:nvPr userDrawn="1"/>
        </p:nvSpPr>
        <p:spPr>
          <a:xfrm>
            <a:off x="6703736" y="6252097"/>
            <a:ext cx="607060" cy="60706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DDB852A5-9EEB-4624-BADD-F5FF19960517}"/>
              </a:ext>
            </a:extLst>
          </p:cNvPr>
          <p:cNvSpPr/>
          <p:nvPr userDrawn="1"/>
        </p:nvSpPr>
        <p:spPr>
          <a:xfrm>
            <a:off x="835025" y="848032"/>
            <a:ext cx="628650" cy="18225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Date Placeholder 3">
            <a:extLst>
              <a:ext uri="{FF2B5EF4-FFF2-40B4-BE49-F238E27FC236}">
                <a16:creationId xmlns:a16="http://schemas.microsoft.com/office/drawing/2014/main" id="{E2D1610F-F8AC-4CFC-BF3C-E85A51D67E22}"/>
              </a:ext>
            </a:extLst>
          </p:cNvPr>
          <p:cNvSpPr>
            <a:spLocks noGrp="1"/>
          </p:cNvSpPr>
          <p:nvPr>
            <p:ph type="dt" sz="half" idx="11"/>
          </p:nvPr>
        </p:nvSpPr>
        <p:spPr>
          <a:xfrm>
            <a:off x="835025" y="6356350"/>
            <a:ext cx="806416" cy="365125"/>
          </a:xfrm>
        </p:spPr>
        <p:txBody>
          <a:bodyPr/>
          <a:lstStyle>
            <a:lvl1pPr>
              <a:defRPr sz="900">
                <a:solidFill>
                  <a:schemeClr val="accent3">
                    <a:lumMod val="20000"/>
                    <a:lumOff val="80000"/>
                  </a:schemeClr>
                </a:solidFill>
              </a:defRPr>
            </a:lvl1pPr>
          </a:lstStyle>
          <a:p>
            <a:endParaRPr lang="en-US" dirty="0"/>
          </a:p>
        </p:txBody>
      </p:sp>
      <p:sp>
        <p:nvSpPr>
          <p:cNvPr id="20" name="Footer Placeholder 4">
            <a:extLst>
              <a:ext uri="{FF2B5EF4-FFF2-40B4-BE49-F238E27FC236}">
                <a16:creationId xmlns:a16="http://schemas.microsoft.com/office/drawing/2014/main" id="{B9B1A01F-A9EE-4009-8274-36D560D838C7}"/>
              </a:ext>
            </a:extLst>
          </p:cNvPr>
          <p:cNvSpPr>
            <a:spLocks noGrp="1"/>
          </p:cNvSpPr>
          <p:nvPr>
            <p:ph type="ftr" sz="quarter" idx="12"/>
          </p:nvPr>
        </p:nvSpPr>
        <p:spPr>
          <a:xfrm>
            <a:off x="1771957" y="6356350"/>
            <a:ext cx="2590346" cy="365125"/>
          </a:xfrm>
        </p:spPr>
        <p:txBody>
          <a:bodyPr/>
          <a:lstStyle>
            <a:lvl1pPr>
              <a:defRPr sz="900">
                <a:solidFill>
                  <a:schemeClr val="accent3">
                    <a:lumMod val="20000"/>
                    <a:lumOff val="80000"/>
                  </a:schemeClr>
                </a:solidFill>
              </a:defRPr>
            </a:lvl1pPr>
          </a:lstStyle>
          <a:p>
            <a:endParaRPr lang="en-US" dirty="0"/>
          </a:p>
        </p:txBody>
      </p:sp>
      <p:sp>
        <p:nvSpPr>
          <p:cNvPr id="22" name="Slide Number Placeholder 5">
            <a:extLst>
              <a:ext uri="{FF2B5EF4-FFF2-40B4-BE49-F238E27FC236}">
                <a16:creationId xmlns:a16="http://schemas.microsoft.com/office/drawing/2014/main" id="{816387B0-6878-4D33-A72D-26350FC7B128}"/>
              </a:ext>
            </a:extLst>
          </p:cNvPr>
          <p:cNvSpPr>
            <a:spLocks noGrp="1"/>
          </p:cNvSpPr>
          <p:nvPr>
            <p:ph type="sldNum" sz="quarter" idx="13"/>
          </p:nvPr>
        </p:nvSpPr>
        <p:spPr>
          <a:xfrm>
            <a:off x="4518778" y="6356350"/>
            <a:ext cx="809507" cy="365125"/>
          </a:xfrm>
        </p:spPr>
        <p:txBody>
          <a:bodyPr/>
          <a:lstStyle>
            <a:lvl1pPr>
              <a:defRPr sz="900">
                <a:solidFill>
                  <a:schemeClr val="accent3">
                    <a:lumMod val="20000"/>
                    <a:lumOff val="80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5436211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losing">
    <p:bg>
      <p:bgPr>
        <a:solidFill>
          <a:schemeClr val="accent1"/>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E602CDF5-333B-4D96-98D8-CDFB79A8430E}"/>
              </a:ext>
            </a:extLst>
          </p:cNvPr>
          <p:cNvSpPr/>
          <p:nvPr userDrawn="1"/>
        </p:nvSpPr>
        <p:spPr>
          <a:xfrm>
            <a:off x="10472928" y="3425047"/>
            <a:ext cx="1719072" cy="171907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41">
            <a:extLst>
              <a:ext uri="{FF2B5EF4-FFF2-40B4-BE49-F238E27FC236}">
                <a16:creationId xmlns:a16="http://schemas.microsoft.com/office/drawing/2014/main" id="{4BE2D702-5FB5-4F75-B96D-4F210F10EA62}"/>
              </a:ext>
            </a:extLst>
          </p:cNvPr>
          <p:cNvSpPr/>
          <p:nvPr userDrawn="1"/>
        </p:nvSpPr>
        <p:spPr>
          <a:xfrm>
            <a:off x="7044535" y="0"/>
            <a:ext cx="1719072" cy="171907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C25C416-A3A2-4CF9-9532-2C0BFB51CFDF}"/>
              </a:ext>
            </a:extLst>
          </p:cNvPr>
          <p:cNvSpPr>
            <a:spLocks noGrp="1"/>
          </p:cNvSpPr>
          <p:nvPr>
            <p:ph type="ctrTitle"/>
          </p:nvPr>
        </p:nvSpPr>
        <p:spPr>
          <a:xfrm>
            <a:off x="835025" y="2074089"/>
            <a:ext cx="5522750" cy="1492476"/>
          </a:xfrm>
        </p:spPr>
        <p:txBody>
          <a:bodyPr lIns="0" bIns="0" anchor="b">
            <a:normAutofit/>
          </a:bodyPr>
          <a:lstStyle>
            <a:lvl1pPr algn="ctr">
              <a:defRPr lang="en-US" sz="3800" b="1" kern="1200" dirty="0">
                <a:solidFill>
                  <a:schemeClr val="bg1"/>
                </a:solidFill>
                <a:latin typeface="+mj-lt"/>
                <a:ea typeface="+mj-ea"/>
                <a:cs typeface="+mj-cs"/>
              </a:defRPr>
            </a:lvl1pPr>
          </a:lstStyle>
          <a:p>
            <a:r>
              <a:rPr lang="en-US"/>
              <a:t>Click to edit Master title style</a:t>
            </a:r>
            <a:endParaRPr lang="en-US" dirty="0"/>
          </a:p>
        </p:txBody>
      </p:sp>
      <p:sp>
        <p:nvSpPr>
          <p:cNvPr id="9" name="Text Placeholder 8">
            <a:extLst>
              <a:ext uri="{FF2B5EF4-FFF2-40B4-BE49-F238E27FC236}">
                <a16:creationId xmlns:a16="http://schemas.microsoft.com/office/drawing/2014/main" id="{AEC85266-52B0-409F-8CE4-E444E424D5E1}"/>
              </a:ext>
            </a:extLst>
          </p:cNvPr>
          <p:cNvSpPr>
            <a:spLocks noGrp="1"/>
          </p:cNvSpPr>
          <p:nvPr>
            <p:ph type="body" sz="quarter" idx="13" hasCustomPrompt="1"/>
          </p:nvPr>
        </p:nvSpPr>
        <p:spPr>
          <a:xfrm>
            <a:off x="835025" y="3865635"/>
            <a:ext cx="5522750" cy="1947336"/>
          </a:xfrm>
        </p:spPr>
        <p:txBody>
          <a:bodyPr lIns="0">
            <a:normAutofit/>
          </a:bodyPr>
          <a:lstStyle>
            <a:lvl1pPr marL="0" indent="0" algn="ctr">
              <a:lnSpc>
                <a:spcPct val="150000"/>
              </a:lnSpc>
              <a:buNone/>
              <a:defRPr sz="1600">
                <a:solidFill>
                  <a:schemeClr val="bg1"/>
                </a:solidFill>
              </a:defRPr>
            </a:lvl1pPr>
          </a:lstStyle>
          <a:p>
            <a:r>
              <a:rPr lang="en-US" dirty="0"/>
              <a:t>Click to edit Master subtitle style</a:t>
            </a:r>
          </a:p>
        </p:txBody>
      </p:sp>
      <p:sp>
        <p:nvSpPr>
          <p:cNvPr id="20" name="Rectangle 19">
            <a:extLst>
              <a:ext uri="{FF2B5EF4-FFF2-40B4-BE49-F238E27FC236}">
                <a16:creationId xmlns:a16="http://schemas.microsoft.com/office/drawing/2014/main" id="{0455E561-1242-4C3A-8D37-3138CA80547F}"/>
              </a:ext>
            </a:extLst>
          </p:cNvPr>
          <p:cNvSpPr/>
          <p:nvPr userDrawn="1"/>
        </p:nvSpPr>
        <p:spPr>
          <a:xfrm>
            <a:off x="10472928" y="1713063"/>
            <a:ext cx="1719072" cy="171907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1AFF298D-0F6B-4888-9B03-1FDDFE28B82B}"/>
              </a:ext>
            </a:extLst>
          </p:cNvPr>
          <p:cNvSpPr/>
          <p:nvPr userDrawn="1"/>
        </p:nvSpPr>
        <p:spPr>
          <a:xfrm>
            <a:off x="8755907" y="0"/>
            <a:ext cx="1719072" cy="171907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a:extLst>
              <a:ext uri="{FF2B5EF4-FFF2-40B4-BE49-F238E27FC236}">
                <a16:creationId xmlns:a16="http://schemas.microsoft.com/office/drawing/2014/main" id="{32C19AED-A027-4017-B01A-E1E6583F81C6}"/>
              </a:ext>
            </a:extLst>
          </p:cNvPr>
          <p:cNvSpPr/>
          <p:nvPr userDrawn="1"/>
        </p:nvSpPr>
        <p:spPr>
          <a:xfrm>
            <a:off x="8755907" y="1713063"/>
            <a:ext cx="1719072" cy="171116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Rectangle 37">
            <a:extLst>
              <a:ext uri="{FF2B5EF4-FFF2-40B4-BE49-F238E27FC236}">
                <a16:creationId xmlns:a16="http://schemas.microsoft.com/office/drawing/2014/main" id="{728C741F-060F-4718-A57B-A1162A01F72C}"/>
              </a:ext>
            </a:extLst>
          </p:cNvPr>
          <p:cNvSpPr/>
          <p:nvPr userDrawn="1"/>
        </p:nvSpPr>
        <p:spPr>
          <a:xfrm>
            <a:off x="8755907" y="3425047"/>
            <a:ext cx="1719072" cy="171306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Rectangle 45">
            <a:extLst>
              <a:ext uri="{FF2B5EF4-FFF2-40B4-BE49-F238E27FC236}">
                <a16:creationId xmlns:a16="http://schemas.microsoft.com/office/drawing/2014/main" id="{667E4DE3-DDB5-444E-86D9-7B201F0BFC0F}"/>
              </a:ext>
            </a:extLst>
          </p:cNvPr>
          <p:cNvSpPr/>
          <p:nvPr userDrawn="1"/>
        </p:nvSpPr>
        <p:spPr>
          <a:xfrm>
            <a:off x="7044535" y="3425047"/>
            <a:ext cx="1719072" cy="171907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Picture Placeholder 52">
            <a:extLst>
              <a:ext uri="{FF2B5EF4-FFF2-40B4-BE49-F238E27FC236}">
                <a16:creationId xmlns:a16="http://schemas.microsoft.com/office/drawing/2014/main" id="{7B163DE2-7989-4B1E-8299-5E64777AFA25}"/>
              </a:ext>
            </a:extLst>
          </p:cNvPr>
          <p:cNvSpPr>
            <a:spLocks noGrp="1"/>
          </p:cNvSpPr>
          <p:nvPr>
            <p:ph type="pic" sz="quarter" idx="14"/>
          </p:nvPr>
        </p:nvSpPr>
        <p:spPr>
          <a:xfrm>
            <a:off x="10472928" y="0"/>
            <a:ext cx="1719072" cy="1711166"/>
          </a:xfrm>
          <a:custGeom>
            <a:avLst/>
            <a:gdLst>
              <a:gd name="connsiteX0" fmla="*/ 0 w 1719072"/>
              <a:gd name="connsiteY0" fmla="*/ 0 h 1708970"/>
              <a:gd name="connsiteX1" fmla="*/ 1719072 w 1719072"/>
              <a:gd name="connsiteY1" fmla="*/ 0 h 1708970"/>
              <a:gd name="connsiteX2" fmla="*/ 1719072 w 1719072"/>
              <a:gd name="connsiteY2" fmla="*/ 1708970 h 1708970"/>
              <a:gd name="connsiteX3" fmla="*/ 0 w 1719072"/>
              <a:gd name="connsiteY3" fmla="*/ 1708970 h 1708970"/>
            </a:gdLst>
            <a:ahLst/>
            <a:cxnLst>
              <a:cxn ang="0">
                <a:pos x="connsiteX0" y="connsiteY0"/>
              </a:cxn>
              <a:cxn ang="0">
                <a:pos x="connsiteX1" y="connsiteY1"/>
              </a:cxn>
              <a:cxn ang="0">
                <a:pos x="connsiteX2" y="connsiteY2"/>
              </a:cxn>
              <a:cxn ang="0">
                <a:pos x="connsiteX3" y="connsiteY3"/>
              </a:cxn>
            </a:cxnLst>
            <a:rect l="l" t="t" r="r" b="b"/>
            <a:pathLst>
              <a:path w="1719072" h="1708970">
                <a:moveTo>
                  <a:pt x="0" y="0"/>
                </a:moveTo>
                <a:lnTo>
                  <a:pt x="1719072" y="0"/>
                </a:lnTo>
                <a:lnTo>
                  <a:pt x="1719072" y="1708970"/>
                </a:lnTo>
                <a:lnTo>
                  <a:pt x="0" y="1708970"/>
                </a:lnTo>
                <a:close/>
              </a:path>
            </a:pathLst>
          </a:custGeom>
        </p:spPr>
        <p:txBody>
          <a:bodyPr wrap="square">
            <a:noAutofit/>
          </a:bodyPr>
          <a:lstStyle/>
          <a:p>
            <a:r>
              <a:rPr lang="en-US"/>
              <a:t>Click icon to add picture</a:t>
            </a:r>
            <a:endParaRPr lang="en-US" dirty="0"/>
          </a:p>
        </p:txBody>
      </p:sp>
      <p:sp>
        <p:nvSpPr>
          <p:cNvPr id="55" name="Picture Placeholder 54">
            <a:extLst>
              <a:ext uri="{FF2B5EF4-FFF2-40B4-BE49-F238E27FC236}">
                <a16:creationId xmlns:a16="http://schemas.microsoft.com/office/drawing/2014/main" id="{683976C8-BDBA-48C4-AC83-73D1D8F0F14C}"/>
              </a:ext>
            </a:extLst>
          </p:cNvPr>
          <p:cNvSpPr>
            <a:spLocks noGrp="1"/>
          </p:cNvSpPr>
          <p:nvPr>
            <p:ph type="pic" sz="quarter" idx="15"/>
          </p:nvPr>
        </p:nvSpPr>
        <p:spPr>
          <a:xfrm>
            <a:off x="10472928" y="5138928"/>
            <a:ext cx="1719072" cy="1719072"/>
          </a:xfrm>
          <a:custGeom>
            <a:avLst/>
            <a:gdLst>
              <a:gd name="connsiteX0" fmla="*/ 0 w 1719072"/>
              <a:gd name="connsiteY0" fmla="*/ 0 h 1719072"/>
              <a:gd name="connsiteX1" fmla="*/ 1719072 w 1719072"/>
              <a:gd name="connsiteY1" fmla="*/ 0 h 1719072"/>
              <a:gd name="connsiteX2" fmla="*/ 1719072 w 1719072"/>
              <a:gd name="connsiteY2" fmla="*/ 1719072 h 1719072"/>
              <a:gd name="connsiteX3" fmla="*/ 0 w 1719072"/>
              <a:gd name="connsiteY3" fmla="*/ 1719072 h 1719072"/>
            </a:gdLst>
            <a:ahLst/>
            <a:cxnLst>
              <a:cxn ang="0">
                <a:pos x="connsiteX0" y="connsiteY0"/>
              </a:cxn>
              <a:cxn ang="0">
                <a:pos x="connsiteX1" y="connsiteY1"/>
              </a:cxn>
              <a:cxn ang="0">
                <a:pos x="connsiteX2" y="connsiteY2"/>
              </a:cxn>
              <a:cxn ang="0">
                <a:pos x="connsiteX3" y="connsiteY3"/>
              </a:cxn>
            </a:cxnLst>
            <a:rect l="l" t="t" r="r" b="b"/>
            <a:pathLst>
              <a:path w="1719072" h="1719072">
                <a:moveTo>
                  <a:pt x="0" y="0"/>
                </a:moveTo>
                <a:lnTo>
                  <a:pt x="1719072" y="0"/>
                </a:lnTo>
                <a:lnTo>
                  <a:pt x="1719072" y="1719072"/>
                </a:lnTo>
                <a:lnTo>
                  <a:pt x="0" y="1719072"/>
                </a:lnTo>
                <a:close/>
              </a:path>
            </a:pathLst>
          </a:custGeom>
        </p:spPr>
        <p:txBody>
          <a:bodyPr wrap="square">
            <a:noAutofit/>
          </a:bodyPr>
          <a:lstStyle/>
          <a:p>
            <a:r>
              <a:rPr lang="en-US"/>
              <a:t>Click icon to add picture</a:t>
            </a:r>
            <a:endParaRPr lang="en-US" dirty="0"/>
          </a:p>
        </p:txBody>
      </p:sp>
      <p:sp>
        <p:nvSpPr>
          <p:cNvPr id="54" name="Picture Placeholder 53">
            <a:extLst>
              <a:ext uri="{FF2B5EF4-FFF2-40B4-BE49-F238E27FC236}">
                <a16:creationId xmlns:a16="http://schemas.microsoft.com/office/drawing/2014/main" id="{71082593-1DC5-43B5-947C-7963DD90EBD9}"/>
              </a:ext>
            </a:extLst>
          </p:cNvPr>
          <p:cNvSpPr>
            <a:spLocks noGrp="1"/>
          </p:cNvSpPr>
          <p:nvPr>
            <p:ph type="pic" sz="quarter" idx="16"/>
          </p:nvPr>
        </p:nvSpPr>
        <p:spPr>
          <a:xfrm>
            <a:off x="7044535" y="1713063"/>
            <a:ext cx="1711372" cy="1711984"/>
          </a:xfrm>
          <a:custGeom>
            <a:avLst/>
            <a:gdLst>
              <a:gd name="connsiteX0" fmla="*/ 0 w 1719072"/>
              <a:gd name="connsiteY0" fmla="*/ 0 h 1719072"/>
              <a:gd name="connsiteX1" fmla="*/ 1719072 w 1719072"/>
              <a:gd name="connsiteY1" fmla="*/ 0 h 1719072"/>
              <a:gd name="connsiteX2" fmla="*/ 1719072 w 1719072"/>
              <a:gd name="connsiteY2" fmla="*/ 1719072 h 1719072"/>
              <a:gd name="connsiteX3" fmla="*/ 0 w 1719072"/>
              <a:gd name="connsiteY3" fmla="*/ 1719072 h 1719072"/>
            </a:gdLst>
            <a:ahLst/>
            <a:cxnLst>
              <a:cxn ang="0">
                <a:pos x="connsiteX0" y="connsiteY0"/>
              </a:cxn>
              <a:cxn ang="0">
                <a:pos x="connsiteX1" y="connsiteY1"/>
              </a:cxn>
              <a:cxn ang="0">
                <a:pos x="connsiteX2" y="connsiteY2"/>
              </a:cxn>
              <a:cxn ang="0">
                <a:pos x="connsiteX3" y="connsiteY3"/>
              </a:cxn>
            </a:cxnLst>
            <a:rect l="l" t="t" r="r" b="b"/>
            <a:pathLst>
              <a:path w="1719072" h="1719072">
                <a:moveTo>
                  <a:pt x="0" y="0"/>
                </a:moveTo>
                <a:lnTo>
                  <a:pt x="1719072" y="0"/>
                </a:lnTo>
                <a:lnTo>
                  <a:pt x="1719072" y="1719072"/>
                </a:lnTo>
                <a:lnTo>
                  <a:pt x="0" y="1719072"/>
                </a:lnTo>
                <a:close/>
              </a:path>
            </a:pathLst>
          </a:custGeom>
        </p:spPr>
        <p:txBody>
          <a:bodyPr wrap="square">
            <a:noAutofit/>
          </a:bodyPr>
          <a:lstStyle/>
          <a:p>
            <a:r>
              <a:rPr lang="en-US"/>
              <a:t>Click icon to add picture</a:t>
            </a:r>
            <a:endParaRPr lang="en-US" dirty="0"/>
          </a:p>
        </p:txBody>
      </p:sp>
      <p:sp>
        <p:nvSpPr>
          <p:cNvPr id="23" name="Date Placeholder 3">
            <a:extLst>
              <a:ext uri="{FF2B5EF4-FFF2-40B4-BE49-F238E27FC236}">
                <a16:creationId xmlns:a16="http://schemas.microsoft.com/office/drawing/2014/main" id="{B5DBA416-A900-41C7-B41E-F9D99DE451D5}"/>
              </a:ext>
            </a:extLst>
          </p:cNvPr>
          <p:cNvSpPr>
            <a:spLocks noGrp="1"/>
          </p:cNvSpPr>
          <p:nvPr>
            <p:ph type="dt" sz="half" idx="11"/>
          </p:nvPr>
        </p:nvSpPr>
        <p:spPr>
          <a:xfrm>
            <a:off x="835025" y="6356350"/>
            <a:ext cx="806416" cy="365125"/>
          </a:xfrm>
        </p:spPr>
        <p:txBody>
          <a:bodyPr/>
          <a:lstStyle>
            <a:lvl1pPr>
              <a:defRPr sz="900">
                <a:solidFill>
                  <a:schemeClr val="accent1">
                    <a:lumMod val="20000"/>
                    <a:lumOff val="80000"/>
                  </a:schemeClr>
                </a:solidFill>
              </a:defRPr>
            </a:lvl1pPr>
          </a:lstStyle>
          <a:p>
            <a:endParaRPr lang="en-US" dirty="0"/>
          </a:p>
        </p:txBody>
      </p:sp>
      <p:sp>
        <p:nvSpPr>
          <p:cNvPr id="24" name="Footer Placeholder 4">
            <a:extLst>
              <a:ext uri="{FF2B5EF4-FFF2-40B4-BE49-F238E27FC236}">
                <a16:creationId xmlns:a16="http://schemas.microsoft.com/office/drawing/2014/main" id="{994B7D60-DBB5-47AC-87E6-7194D4E37CFE}"/>
              </a:ext>
            </a:extLst>
          </p:cNvPr>
          <p:cNvSpPr>
            <a:spLocks noGrp="1"/>
          </p:cNvSpPr>
          <p:nvPr>
            <p:ph type="ftr" sz="quarter" idx="12"/>
          </p:nvPr>
        </p:nvSpPr>
        <p:spPr>
          <a:xfrm>
            <a:off x="1771957" y="6356350"/>
            <a:ext cx="3660014" cy="365125"/>
          </a:xfrm>
        </p:spPr>
        <p:txBody>
          <a:bodyPr/>
          <a:lstStyle>
            <a:lvl1pPr>
              <a:defRPr sz="900">
                <a:solidFill>
                  <a:schemeClr val="accent1">
                    <a:lumMod val="20000"/>
                    <a:lumOff val="80000"/>
                  </a:schemeClr>
                </a:solidFill>
              </a:defRPr>
            </a:lvl1pPr>
          </a:lstStyle>
          <a:p>
            <a:endParaRPr lang="en-US" dirty="0"/>
          </a:p>
        </p:txBody>
      </p:sp>
      <p:sp>
        <p:nvSpPr>
          <p:cNvPr id="25" name="Slide Number Placeholder 5">
            <a:extLst>
              <a:ext uri="{FF2B5EF4-FFF2-40B4-BE49-F238E27FC236}">
                <a16:creationId xmlns:a16="http://schemas.microsoft.com/office/drawing/2014/main" id="{B1B87CF0-D8F7-4D29-BF5C-58C43C97C9BE}"/>
              </a:ext>
            </a:extLst>
          </p:cNvPr>
          <p:cNvSpPr>
            <a:spLocks noGrp="1"/>
          </p:cNvSpPr>
          <p:nvPr>
            <p:ph type="sldNum" sz="quarter" idx="20"/>
          </p:nvPr>
        </p:nvSpPr>
        <p:spPr>
          <a:xfrm>
            <a:off x="5548268" y="6356350"/>
            <a:ext cx="809507" cy="365125"/>
          </a:xfrm>
        </p:spPr>
        <p:txBody>
          <a:bodyPr/>
          <a:lstStyle>
            <a:lvl1pPr>
              <a:defRPr sz="900">
                <a:solidFill>
                  <a:schemeClr val="accent1">
                    <a:lumMod val="20000"/>
                    <a:lumOff val="80000"/>
                  </a:schemeClr>
                </a:solidFill>
              </a:defRPr>
            </a:lvl1pPr>
          </a:lstStyle>
          <a:p>
            <a:fld id="{B5CEABB6-07DC-46E8-9B57-56EC44A396E5}" type="slidenum">
              <a:rPr lang="en-US" smtClean="0"/>
              <a:pPr/>
              <a:t>‹#›</a:t>
            </a:fld>
            <a:endParaRPr lang="en-US" dirty="0"/>
          </a:p>
        </p:txBody>
      </p:sp>
      <p:sp>
        <p:nvSpPr>
          <p:cNvPr id="40" name="Rectangle 39">
            <a:extLst>
              <a:ext uri="{FF2B5EF4-FFF2-40B4-BE49-F238E27FC236}">
                <a16:creationId xmlns:a16="http://schemas.microsoft.com/office/drawing/2014/main" id="{597D0707-6223-4E41-9E36-C3BF6C78CA4D}"/>
              </a:ext>
            </a:extLst>
          </p:cNvPr>
          <p:cNvSpPr/>
          <p:nvPr userDrawn="1"/>
        </p:nvSpPr>
        <p:spPr>
          <a:xfrm>
            <a:off x="8755907" y="5138928"/>
            <a:ext cx="1719072" cy="171907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Rectangle 47">
            <a:extLst>
              <a:ext uri="{FF2B5EF4-FFF2-40B4-BE49-F238E27FC236}">
                <a16:creationId xmlns:a16="http://schemas.microsoft.com/office/drawing/2014/main" id="{2447C29C-1D94-4217-A4D7-E0E0A8CACEBC}"/>
              </a:ext>
            </a:extLst>
          </p:cNvPr>
          <p:cNvSpPr/>
          <p:nvPr userDrawn="1"/>
        </p:nvSpPr>
        <p:spPr>
          <a:xfrm>
            <a:off x="7044535" y="5138928"/>
            <a:ext cx="1719072" cy="171907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807436239"/>
      </p:ext>
    </p:extLst>
  </p:cSld>
  <p:clrMapOvr>
    <a:masterClrMapping/>
  </p:clrMapOvr>
  <p:extLst>
    <p:ext uri="{DCECCB84-F9BA-43D5-87BE-67443E8EF086}">
      <p15:sldGuideLst xmlns:p15="http://schemas.microsoft.com/office/powerpoint/2012/main">
        <p15:guide id="1" orient="horz" pos="216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Content, and 2 pictures">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p:nvPr>
        </p:nvSpPr>
        <p:spPr>
          <a:xfrm>
            <a:off x="7442200" y="1599882"/>
            <a:ext cx="3911600" cy="928688"/>
          </a:xfrm>
        </p:spPr>
        <p:txBody>
          <a:bodyPr lIns="0" anchor="t">
            <a:normAutofit/>
          </a:bodyPr>
          <a:lstStyle>
            <a:lvl1pPr>
              <a:defRPr sz="3800" b="1">
                <a:solidFill>
                  <a:schemeClr val="bg1"/>
                </a:solidFill>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F8F5A6A-E29E-401A-801A-8FD9CAABA7A5}"/>
              </a:ext>
            </a:extLst>
          </p:cNvPr>
          <p:cNvSpPr>
            <a:spLocks noGrp="1"/>
          </p:cNvSpPr>
          <p:nvPr>
            <p:ph idx="1"/>
          </p:nvPr>
        </p:nvSpPr>
        <p:spPr>
          <a:xfrm>
            <a:off x="7442200" y="2667000"/>
            <a:ext cx="3911600" cy="3438144"/>
          </a:xfrm>
        </p:spPr>
        <p:txBody>
          <a:bodyPr lIns="0" numCol="1">
            <a:normAutofit/>
          </a:bodyPr>
          <a:lstStyle>
            <a:lvl1pPr marL="0" indent="0">
              <a:lnSpc>
                <a:spcPct val="100000"/>
              </a:lnSpc>
              <a:buNone/>
              <a:defRPr sz="16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p:txBody>
      </p:sp>
      <p:sp>
        <p:nvSpPr>
          <p:cNvPr id="4" name="Date Placeholder 3">
            <a:extLst>
              <a:ext uri="{FF2B5EF4-FFF2-40B4-BE49-F238E27FC236}">
                <a16:creationId xmlns:a16="http://schemas.microsoft.com/office/drawing/2014/main" id="{3EDAC16E-5725-4AC1-AB85-871F25D26688}"/>
              </a:ext>
            </a:extLst>
          </p:cNvPr>
          <p:cNvSpPr>
            <a:spLocks noGrp="1"/>
          </p:cNvSpPr>
          <p:nvPr>
            <p:ph type="dt" sz="half" idx="10"/>
          </p:nvPr>
        </p:nvSpPr>
        <p:spPr>
          <a:xfrm>
            <a:off x="7442200" y="6356350"/>
            <a:ext cx="1005116" cy="365125"/>
          </a:xfrm>
        </p:spPr>
        <p:txBody>
          <a:bodyPr lIns="0"/>
          <a:lstStyle>
            <a:lvl1pPr>
              <a:defRPr sz="900">
                <a:solidFill>
                  <a:schemeClr val="accent1">
                    <a:lumMod val="20000"/>
                    <a:lumOff val="80000"/>
                  </a:schemeClr>
                </a:solidFill>
              </a:defRPr>
            </a:lvl1pPr>
          </a:lstStyle>
          <a:p>
            <a:endParaRPr lang="en-US" dirty="0"/>
          </a:p>
        </p:txBody>
      </p:sp>
      <p:sp>
        <p:nvSpPr>
          <p:cNvPr id="5" name="Footer Placeholder 4">
            <a:extLst>
              <a:ext uri="{FF2B5EF4-FFF2-40B4-BE49-F238E27FC236}">
                <a16:creationId xmlns:a16="http://schemas.microsoft.com/office/drawing/2014/main" id="{FD10B5D8-71E9-48DC-A04C-559359603CB0}"/>
              </a:ext>
            </a:extLst>
          </p:cNvPr>
          <p:cNvSpPr>
            <a:spLocks noGrp="1"/>
          </p:cNvSpPr>
          <p:nvPr>
            <p:ph type="ftr" sz="quarter" idx="11"/>
          </p:nvPr>
        </p:nvSpPr>
        <p:spPr>
          <a:xfrm>
            <a:off x="8588829" y="6356350"/>
            <a:ext cx="1981200" cy="365125"/>
          </a:xfrm>
        </p:spPr>
        <p:txBody>
          <a:bodyPr/>
          <a:lstStyle>
            <a:lvl1pPr>
              <a:defRPr sz="900">
                <a:solidFill>
                  <a:schemeClr val="accent1">
                    <a:lumMod val="20000"/>
                    <a:lumOff val="80000"/>
                  </a:schemeClr>
                </a:solidFill>
              </a:defRPr>
            </a:lvl1pPr>
          </a:lstStyle>
          <a:p>
            <a:endParaRPr lang="en-US" dirty="0"/>
          </a:p>
        </p:txBody>
      </p:sp>
      <p:sp>
        <p:nvSpPr>
          <p:cNvPr id="6" name="Slide Number Placeholder 5">
            <a:extLst>
              <a:ext uri="{FF2B5EF4-FFF2-40B4-BE49-F238E27FC236}">
                <a16:creationId xmlns:a16="http://schemas.microsoft.com/office/drawing/2014/main" id="{A0FDD81F-9379-48E6-9B14-83486F920A39}"/>
              </a:ext>
            </a:extLst>
          </p:cNvPr>
          <p:cNvSpPr>
            <a:spLocks noGrp="1"/>
          </p:cNvSpPr>
          <p:nvPr>
            <p:ph type="sldNum" sz="quarter" idx="12"/>
          </p:nvPr>
        </p:nvSpPr>
        <p:spPr>
          <a:xfrm>
            <a:off x="10711542" y="6356350"/>
            <a:ext cx="642257" cy="365125"/>
          </a:xfrm>
        </p:spPr>
        <p:txBody>
          <a:bodyPr/>
          <a:lstStyle>
            <a:lvl1pPr>
              <a:defRPr sz="900">
                <a:solidFill>
                  <a:schemeClr val="accent1">
                    <a:lumMod val="20000"/>
                    <a:lumOff val="80000"/>
                  </a:schemeClr>
                </a:solidFill>
              </a:defRPr>
            </a:lvl1pPr>
          </a:lstStyle>
          <a:p>
            <a:fld id="{B5CEABB6-07DC-46E8-9B57-56EC44A396E5}" type="slidenum">
              <a:rPr lang="en-US" smtClean="0"/>
              <a:pPr/>
              <a:t>‹#›</a:t>
            </a:fld>
            <a:endParaRPr lang="en-US" dirty="0"/>
          </a:p>
        </p:txBody>
      </p:sp>
      <p:sp>
        <p:nvSpPr>
          <p:cNvPr id="9" name="Rectangle 8">
            <a:extLst>
              <a:ext uri="{FF2B5EF4-FFF2-40B4-BE49-F238E27FC236}">
                <a16:creationId xmlns:a16="http://schemas.microsoft.com/office/drawing/2014/main" id="{A17ADB92-0B1B-4197-89C6-501F17064283}"/>
              </a:ext>
            </a:extLst>
          </p:cNvPr>
          <p:cNvSpPr>
            <a:spLocks noChangeAspect="1"/>
          </p:cNvSpPr>
          <p:nvPr userDrawn="1"/>
        </p:nvSpPr>
        <p:spPr>
          <a:xfrm>
            <a:off x="0" y="3435096"/>
            <a:ext cx="3438144" cy="343814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9A6E6F19-D213-4BFC-8D80-D66C9D2BD837}"/>
              </a:ext>
            </a:extLst>
          </p:cNvPr>
          <p:cNvSpPr>
            <a:spLocks noChangeAspect="1"/>
          </p:cNvSpPr>
          <p:nvPr userDrawn="1"/>
        </p:nvSpPr>
        <p:spPr>
          <a:xfrm>
            <a:off x="3429000" y="0"/>
            <a:ext cx="3438144" cy="3455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Picture Placeholder 17">
            <a:extLst>
              <a:ext uri="{FF2B5EF4-FFF2-40B4-BE49-F238E27FC236}">
                <a16:creationId xmlns:a16="http://schemas.microsoft.com/office/drawing/2014/main" id="{2B2F89B6-A8D2-4031-8B1F-E4A466C20276}"/>
              </a:ext>
            </a:extLst>
          </p:cNvPr>
          <p:cNvSpPr>
            <a:spLocks noGrp="1"/>
          </p:cNvSpPr>
          <p:nvPr>
            <p:ph type="pic" sz="quarter" idx="13"/>
          </p:nvPr>
        </p:nvSpPr>
        <p:spPr>
          <a:xfrm>
            <a:off x="-4572" y="0"/>
            <a:ext cx="3438144" cy="3438144"/>
          </a:xfrm>
          <a:custGeom>
            <a:avLst/>
            <a:gdLst>
              <a:gd name="connsiteX0" fmla="*/ 0 w 3429000"/>
              <a:gd name="connsiteY0" fmla="*/ 0 h 3429000"/>
              <a:gd name="connsiteX1" fmla="*/ 3429000 w 3429000"/>
              <a:gd name="connsiteY1" fmla="*/ 0 h 3429000"/>
              <a:gd name="connsiteX2" fmla="*/ 3429000 w 3429000"/>
              <a:gd name="connsiteY2" fmla="*/ 3429000 h 3429000"/>
              <a:gd name="connsiteX3" fmla="*/ 0 w 3429000"/>
              <a:gd name="connsiteY3" fmla="*/ 3429000 h 3429000"/>
            </a:gdLst>
            <a:ahLst/>
            <a:cxnLst>
              <a:cxn ang="0">
                <a:pos x="connsiteX0" y="connsiteY0"/>
              </a:cxn>
              <a:cxn ang="0">
                <a:pos x="connsiteX1" y="connsiteY1"/>
              </a:cxn>
              <a:cxn ang="0">
                <a:pos x="connsiteX2" y="connsiteY2"/>
              </a:cxn>
              <a:cxn ang="0">
                <a:pos x="connsiteX3" y="connsiteY3"/>
              </a:cxn>
            </a:cxnLst>
            <a:rect l="l" t="t" r="r" b="b"/>
            <a:pathLst>
              <a:path w="3429000" h="3429000">
                <a:moveTo>
                  <a:pt x="0" y="0"/>
                </a:moveTo>
                <a:lnTo>
                  <a:pt x="3429000" y="0"/>
                </a:lnTo>
                <a:lnTo>
                  <a:pt x="3429000" y="3429000"/>
                </a:lnTo>
                <a:lnTo>
                  <a:pt x="0" y="3429000"/>
                </a:lnTo>
                <a:close/>
              </a:path>
            </a:pathLst>
          </a:custGeom>
        </p:spPr>
        <p:txBody>
          <a:bodyPr wrap="square">
            <a:noAutofit/>
          </a:bodyPr>
          <a:lstStyle/>
          <a:p>
            <a:r>
              <a:rPr lang="en-US"/>
              <a:t>Click icon to add picture</a:t>
            </a:r>
            <a:endParaRPr lang="en-US" dirty="0"/>
          </a:p>
        </p:txBody>
      </p:sp>
      <p:sp>
        <p:nvSpPr>
          <p:cNvPr id="21" name="Picture Placeholder 20">
            <a:extLst>
              <a:ext uri="{FF2B5EF4-FFF2-40B4-BE49-F238E27FC236}">
                <a16:creationId xmlns:a16="http://schemas.microsoft.com/office/drawing/2014/main" id="{73B27F20-1796-4DA8-9840-EFA1E9ABA07E}"/>
              </a:ext>
            </a:extLst>
          </p:cNvPr>
          <p:cNvSpPr>
            <a:spLocks noGrp="1"/>
          </p:cNvSpPr>
          <p:nvPr>
            <p:ph type="pic" sz="quarter" idx="14"/>
          </p:nvPr>
        </p:nvSpPr>
        <p:spPr>
          <a:xfrm>
            <a:off x="3433572" y="3443974"/>
            <a:ext cx="3429000" cy="3422904"/>
          </a:xfrm>
          <a:custGeom>
            <a:avLst/>
            <a:gdLst>
              <a:gd name="connsiteX0" fmla="*/ 0 w 3429000"/>
              <a:gd name="connsiteY0" fmla="*/ 0 h 3429000"/>
              <a:gd name="connsiteX1" fmla="*/ 3429000 w 3429000"/>
              <a:gd name="connsiteY1" fmla="*/ 0 h 3429000"/>
              <a:gd name="connsiteX2" fmla="*/ 3429000 w 3429000"/>
              <a:gd name="connsiteY2" fmla="*/ 3429000 h 3429000"/>
              <a:gd name="connsiteX3" fmla="*/ 0 w 3429000"/>
              <a:gd name="connsiteY3" fmla="*/ 3429000 h 3429000"/>
            </a:gdLst>
            <a:ahLst/>
            <a:cxnLst>
              <a:cxn ang="0">
                <a:pos x="connsiteX0" y="connsiteY0"/>
              </a:cxn>
              <a:cxn ang="0">
                <a:pos x="connsiteX1" y="connsiteY1"/>
              </a:cxn>
              <a:cxn ang="0">
                <a:pos x="connsiteX2" y="connsiteY2"/>
              </a:cxn>
              <a:cxn ang="0">
                <a:pos x="connsiteX3" y="connsiteY3"/>
              </a:cxn>
            </a:cxnLst>
            <a:rect l="l" t="t" r="r" b="b"/>
            <a:pathLst>
              <a:path w="3429000" h="3429000">
                <a:moveTo>
                  <a:pt x="0" y="0"/>
                </a:moveTo>
                <a:lnTo>
                  <a:pt x="3429000" y="0"/>
                </a:lnTo>
                <a:lnTo>
                  <a:pt x="3429000" y="3429000"/>
                </a:lnTo>
                <a:lnTo>
                  <a:pt x="0" y="3429000"/>
                </a:lnTo>
                <a:close/>
              </a:path>
            </a:pathLst>
          </a:custGeom>
        </p:spPr>
        <p:txBody>
          <a:bodyPr wrap="square">
            <a:noAutofit/>
          </a:bodyPr>
          <a:lstStyle/>
          <a:p>
            <a:r>
              <a:rPr lang="en-US"/>
              <a:t>Click icon to add picture</a:t>
            </a:r>
            <a:endParaRPr lang="en-US" dirty="0"/>
          </a:p>
        </p:txBody>
      </p:sp>
      <p:sp>
        <p:nvSpPr>
          <p:cNvPr id="23" name="Rectangle 22">
            <a:extLst>
              <a:ext uri="{FF2B5EF4-FFF2-40B4-BE49-F238E27FC236}">
                <a16:creationId xmlns:a16="http://schemas.microsoft.com/office/drawing/2014/main" id="{D52BCC36-E2CF-410A-AD2C-722D76849BDC}"/>
              </a:ext>
            </a:extLst>
          </p:cNvPr>
          <p:cNvSpPr/>
          <p:nvPr userDrawn="1"/>
        </p:nvSpPr>
        <p:spPr>
          <a:xfrm>
            <a:off x="7442200" y="1134423"/>
            <a:ext cx="628650" cy="18225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4528017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Content, and Large Picture">
    <p:bg>
      <p:bgPr>
        <a:solidFill>
          <a:schemeClr val="accent3"/>
        </a:solidFill>
        <a:effectLst/>
      </p:bgPr>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C4E9CD21-8789-4906-BCC9-B0591D828550}"/>
              </a:ext>
            </a:extLst>
          </p:cNvPr>
          <p:cNvSpPr>
            <a:spLocks noGrp="1"/>
          </p:cNvSpPr>
          <p:nvPr>
            <p:ph type="pic" sz="quarter" idx="10"/>
          </p:nvPr>
        </p:nvSpPr>
        <p:spPr>
          <a:xfrm>
            <a:off x="342900" y="0"/>
            <a:ext cx="11849100" cy="6858000"/>
          </a:xfrm>
        </p:spPr>
        <p:txBody>
          <a:bodyPr/>
          <a:lstStyle/>
          <a:p>
            <a:r>
              <a:rPr lang="en-US"/>
              <a:t>Click icon to add picture</a:t>
            </a:r>
            <a:endParaRPr lang="en-US" dirty="0"/>
          </a:p>
        </p:txBody>
      </p:sp>
      <p:sp>
        <p:nvSpPr>
          <p:cNvPr id="2" name="Title 1">
            <a:extLst>
              <a:ext uri="{FF2B5EF4-FFF2-40B4-BE49-F238E27FC236}">
                <a16:creationId xmlns:a16="http://schemas.microsoft.com/office/drawing/2014/main" id="{A4AE12D1-08AF-45E9-A34A-BDE9E860BAA2}"/>
              </a:ext>
            </a:extLst>
          </p:cNvPr>
          <p:cNvSpPr>
            <a:spLocks noGrp="1"/>
          </p:cNvSpPr>
          <p:nvPr>
            <p:ph type="title"/>
          </p:nvPr>
        </p:nvSpPr>
        <p:spPr>
          <a:xfrm>
            <a:off x="1130299" y="1619250"/>
            <a:ext cx="4813301" cy="1325563"/>
          </a:xfrm>
        </p:spPr>
        <p:txBody>
          <a:bodyPr lIns="0" anchor="b">
            <a:normAutofit/>
          </a:bodyPr>
          <a:lstStyle>
            <a:lvl1pPr marL="0" algn="l" defTabSz="914400" rtl="0" eaLnBrk="1" latinLnBrk="0" hangingPunct="1">
              <a:lnSpc>
                <a:spcPct val="90000"/>
              </a:lnSpc>
              <a:spcBef>
                <a:spcPct val="0"/>
              </a:spcBef>
              <a:buNone/>
              <a:defRPr lang="en-US" sz="3800" b="1" kern="1200" dirty="0">
                <a:solidFill>
                  <a:schemeClr val="bg1"/>
                </a:solidFill>
                <a:latin typeface="+mj-lt"/>
                <a:ea typeface="+mj-ea"/>
                <a:cs typeface="+mj-cs"/>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F8F5A6A-E29E-401A-801A-8FD9CAABA7A5}"/>
              </a:ext>
            </a:extLst>
          </p:cNvPr>
          <p:cNvSpPr>
            <a:spLocks noGrp="1"/>
          </p:cNvSpPr>
          <p:nvPr>
            <p:ph idx="1"/>
          </p:nvPr>
        </p:nvSpPr>
        <p:spPr>
          <a:xfrm>
            <a:off x="1130299" y="3233057"/>
            <a:ext cx="4203701" cy="2964543"/>
          </a:xfrm>
        </p:spPr>
        <p:txBody>
          <a:bodyPr lIns="0">
            <a:normAutofit/>
          </a:bodyPr>
          <a:lstStyle>
            <a:lvl1pPr marL="0" indent="0">
              <a:lnSpc>
                <a:spcPct val="100000"/>
              </a:lnSpc>
              <a:buNone/>
              <a:defRPr sz="1600">
                <a:solidFill>
                  <a:schemeClr val="bg1"/>
                </a:solidFill>
              </a:defRPr>
            </a:lvl1pPr>
            <a:lvl2pPr marL="457200" indent="0">
              <a:buNone/>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a:t>Click to edit Master text styles</a:t>
            </a:r>
          </a:p>
        </p:txBody>
      </p:sp>
      <p:sp>
        <p:nvSpPr>
          <p:cNvPr id="9" name="Rectangle 8">
            <a:extLst>
              <a:ext uri="{FF2B5EF4-FFF2-40B4-BE49-F238E27FC236}">
                <a16:creationId xmlns:a16="http://schemas.microsoft.com/office/drawing/2014/main" id="{A9801717-EC04-4D9F-BE50-E726ECAC1136}"/>
              </a:ext>
            </a:extLst>
          </p:cNvPr>
          <p:cNvSpPr/>
          <p:nvPr userDrawn="1"/>
        </p:nvSpPr>
        <p:spPr>
          <a:xfrm>
            <a:off x="0" y="1371600"/>
            <a:ext cx="342900" cy="3429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5F1841E8-8EE7-488E-B7DD-D1F23F79128D}"/>
              </a:ext>
            </a:extLst>
          </p:cNvPr>
          <p:cNvSpPr/>
          <p:nvPr userDrawn="1"/>
        </p:nvSpPr>
        <p:spPr>
          <a:xfrm>
            <a:off x="0" y="2400300"/>
            <a:ext cx="342900" cy="3429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44AEF00F-18B6-43AC-BF54-3B4939890FE1}"/>
              </a:ext>
            </a:extLst>
          </p:cNvPr>
          <p:cNvSpPr/>
          <p:nvPr userDrawn="1"/>
        </p:nvSpPr>
        <p:spPr>
          <a:xfrm>
            <a:off x="0" y="2743200"/>
            <a:ext cx="342900" cy="3429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0BC54B6B-8A0E-422F-B2FF-A68441C16904}"/>
              </a:ext>
            </a:extLst>
          </p:cNvPr>
          <p:cNvSpPr/>
          <p:nvPr userDrawn="1"/>
        </p:nvSpPr>
        <p:spPr>
          <a:xfrm>
            <a:off x="0" y="3086100"/>
            <a:ext cx="342900" cy="3429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1602B99D-D623-4FE2-BDFD-A23B43BEBBDD}"/>
              </a:ext>
            </a:extLst>
          </p:cNvPr>
          <p:cNvSpPr/>
          <p:nvPr userDrawn="1"/>
        </p:nvSpPr>
        <p:spPr>
          <a:xfrm>
            <a:off x="0" y="3429000"/>
            <a:ext cx="342900"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F4892CE3-43B8-4AF7-8E2E-1E5C2045F89A}"/>
              </a:ext>
            </a:extLst>
          </p:cNvPr>
          <p:cNvSpPr/>
          <p:nvPr userDrawn="1"/>
        </p:nvSpPr>
        <p:spPr>
          <a:xfrm>
            <a:off x="0" y="3771900"/>
            <a:ext cx="342900" cy="3429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53C5002F-39B4-49E5-B179-A5F9A322772D}"/>
              </a:ext>
            </a:extLst>
          </p:cNvPr>
          <p:cNvSpPr/>
          <p:nvPr userDrawn="1"/>
        </p:nvSpPr>
        <p:spPr>
          <a:xfrm>
            <a:off x="0" y="4114800"/>
            <a:ext cx="342900" cy="3429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8847AC63-E8C8-47EF-BDEA-DF587155527B}"/>
              </a:ext>
            </a:extLst>
          </p:cNvPr>
          <p:cNvSpPr/>
          <p:nvPr userDrawn="1"/>
        </p:nvSpPr>
        <p:spPr>
          <a:xfrm>
            <a:off x="0" y="4457700"/>
            <a:ext cx="342900" cy="3429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8EAD15DF-3882-4D15-8A5D-B08B7A32A9B0}"/>
              </a:ext>
            </a:extLst>
          </p:cNvPr>
          <p:cNvSpPr/>
          <p:nvPr userDrawn="1"/>
        </p:nvSpPr>
        <p:spPr>
          <a:xfrm>
            <a:off x="0" y="4800600"/>
            <a:ext cx="342900" cy="3429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73A3B466-F022-4299-8575-4347D62E5ADB}"/>
              </a:ext>
            </a:extLst>
          </p:cNvPr>
          <p:cNvSpPr/>
          <p:nvPr userDrawn="1"/>
        </p:nvSpPr>
        <p:spPr>
          <a:xfrm>
            <a:off x="0" y="0"/>
            <a:ext cx="342900" cy="3429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7103BE58-6B70-49F5-8283-BF3B0B35E1D7}"/>
              </a:ext>
            </a:extLst>
          </p:cNvPr>
          <p:cNvSpPr/>
          <p:nvPr userDrawn="1"/>
        </p:nvSpPr>
        <p:spPr>
          <a:xfrm>
            <a:off x="0" y="6515100"/>
            <a:ext cx="342900" cy="3429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865F4154-50AA-4593-A86B-2A7A582D30AA}"/>
              </a:ext>
            </a:extLst>
          </p:cNvPr>
          <p:cNvSpPr/>
          <p:nvPr userDrawn="1"/>
        </p:nvSpPr>
        <p:spPr>
          <a:xfrm>
            <a:off x="0" y="342900"/>
            <a:ext cx="342900" cy="3429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a:extLst>
              <a:ext uri="{FF2B5EF4-FFF2-40B4-BE49-F238E27FC236}">
                <a16:creationId xmlns:a16="http://schemas.microsoft.com/office/drawing/2014/main" id="{F635667C-FE54-4C6C-81D2-C117F6848A7C}"/>
              </a:ext>
            </a:extLst>
          </p:cNvPr>
          <p:cNvSpPr/>
          <p:nvPr userDrawn="1"/>
        </p:nvSpPr>
        <p:spPr>
          <a:xfrm>
            <a:off x="0" y="5143500"/>
            <a:ext cx="342900"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34">
            <a:extLst>
              <a:ext uri="{FF2B5EF4-FFF2-40B4-BE49-F238E27FC236}">
                <a16:creationId xmlns:a16="http://schemas.microsoft.com/office/drawing/2014/main" id="{2B327EE7-DDE6-4725-9791-0909802594D4}"/>
              </a:ext>
            </a:extLst>
          </p:cNvPr>
          <p:cNvSpPr/>
          <p:nvPr userDrawn="1"/>
        </p:nvSpPr>
        <p:spPr>
          <a:xfrm>
            <a:off x="0" y="5486400"/>
            <a:ext cx="342900" cy="3429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36">
            <a:extLst>
              <a:ext uri="{FF2B5EF4-FFF2-40B4-BE49-F238E27FC236}">
                <a16:creationId xmlns:a16="http://schemas.microsoft.com/office/drawing/2014/main" id="{E880683C-A1F9-41B4-92B6-6690A542A9CA}"/>
              </a:ext>
            </a:extLst>
          </p:cNvPr>
          <p:cNvSpPr/>
          <p:nvPr userDrawn="1"/>
        </p:nvSpPr>
        <p:spPr>
          <a:xfrm>
            <a:off x="0" y="5829300"/>
            <a:ext cx="342900" cy="3429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Rectangle 38">
            <a:extLst>
              <a:ext uri="{FF2B5EF4-FFF2-40B4-BE49-F238E27FC236}">
                <a16:creationId xmlns:a16="http://schemas.microsoft.com/office/drawing/2014/main" id="{0BF012F1-D588-4F57-88B5-6F5532BADA92}"/>
              </a:ext>
            </a:extLst>
          </p:cNvPr>
          <p:cNvSpPr/>
          <p:nvPr userDrawn="1"/>
        </p:nvSpPr>
        <p:spPr>
          <a:xfrm>
            <a:off x="0" y="6172200"/>
            <a:ext cx="342900" cy="3429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Rectangle 40">
            <a:extLst>
              <a:ext uri="{FF2B5EF4-FFF2-40B4-BE49-F238E27FC236}">
                <a16:creationId xmlns:a16="http://schemas.microsoft.com/office/drawing/2014/main" id="{F8FFED0C-C9D9-439B-8A01-3C4181694F90}"/>
              </a:ext>
            </a:extLst>
          </p:cNvPr>
          <p:cNvSpPr/>
          <p:nvPr userDrawn="1"/>
        </p:nvSpPr>
        <p:spPr>
          <a:xfrm>
            <a:off x="0" y="685800"/>
            <a:ext cx="342900" cy="3429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Rectangle 42">
            <a:extLst>
              <a:ext uri="{FF2B5EF4-FFF2-40B4-BE49-F238E27FC236}">
                <a16:creationId xmlns:a16="http://schemas.microsoft.com/office/drawing/2014/main" id="{503FFB96-6B81-475C-995F-610FEC231FEE}"/>
              </a:ext>
            </a:extLst>
          </p:cNvPr>
          <p:cNvSpPr/>
          <p:nvPr userDrawn="1"/>
        </p:nvSpPr>
        <p:spPr>
          <a:xfrm>
            <a:off x="0" y="1028700"/>
            <a:ext cx="342900"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a:extLst>
              <a:ext uri="{FF2B5EF4-FFF2-40B4-BE49-F238E27FC236}">
                <a16:creationId xmlns:a16="http://schemas.microsoft.com/office/drawing/2014/main" id="{DE12DC0D-3BAD-4A09-83DE-A880AF5D71CB}"/>
              </a:ext>
            </a:extLst>
          </p:cNvPr>
          <p:cNvSpPr/>
          <p:nvPr userDrawn="1"/>
        </p:nvSpPr>
        <p:spPr>
          <a:xfrm>
            <a:off x="0" y="1714500"/>
            <a:ext cx="342900" cy="3429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46">
            <a:extLst>
              <a:ext uri="{FF2B5EF4-FFF2-40B4-BE49-F238E27FC236}">
                <a16:creationId xmlns:a16="http://schemas.microsoft.com/office/drawing/2014/main" id="{3069B2B0-3E3B-4E71-8023-5CEF05BF4DF3}"/>
              </a:ext>
            </a:extLst>
          </p:cNvPr>
          <p:cNvSpPr/>
          <p:nvPr userDrawn="1"/>
        </p:nvSpPr>
        <p:spPr>
          <a:xfrm>
            <a:off x="0" y="2057400"/>
            <a:ext cx="342900" cy="3429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Rectangle 48">
            <a:extLst>
              <a:ext uri="{FF2B5EF4-FFF2-40B4-BE49-F238E27FC236}">
                <a16:creationId xmlns:a16="http://schemas.microsoft.com/office/drawing/2014/main" id="{8AB15B89-DA8C-4D7D-B70F-286B95F8C931}"/>
              </a:ext>
            </a:extLst>
          </p:cNvPr>
          <p:cNvSpPr/>
          <p:nvPr userDrawn="1"/>
        </p:nvSpPr>
        <p:spPr>
          <a:xfrm>
            <a:off x="1130300" y="1066800"/>
            <a:ext cx="628650" cy="18225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4"/>
              </a:solidFill>
            </a:endParaRPr>
          </a:p>
        </p:txBody>
      </p:sp>
      <p:sp>
        <p:nvSpPr>
          <p:cNvPr id="26" name="Date Placeholder 3">
            <a:extLst>
              <a:ext uri="{FF2B5EF4-FFF2-40B4-BE49-F238E27FC236}">
                <a16:creationId xmlns:a16="http://schemas.microsoft.com/office/drawing/2014/main" id="{88E0B9BB-DE60-45D5-BB83-F9309D54ADE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900">
                <a:solidFill>
                  <a:schemeClr val="accent3">
                    <a:lumMod val="20000"/>
                    <a:lumOff val="80000"/>
                  </a:schemeClr>
                </a:solidFill>
              </a:defRPr>
            </a:lvl1pPr>
          </a:lstStyle>
          <a:p>
            <a:endParaRPr lang="en-US" dirty="0"/>
          </a:p>
        </p:txBody>
      </p:sp>
      <p:sp>
        <p:nvSpPr>
          <p:cNvPr id="28" name="Footer Placeholder 4">
            <a:extLst>
              <a:ext uri="{FF2B5EF4-FFF2-40B4-BE49-F238E27FC236}">
                <a16:creationId xmlns:a16="http://schemas.microsoft.com/office/drawing/2014/main" id="{C1814D13-F502-4AE1-80E4-7479F5797A8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900">
                <a:solidFill>
                  <a:schemeClr val="accent3">
                    <a:lumMod val="20000"/>
                    <a:lumOff val="80000"/>
                  </a:schemeClr>
                </a:solidFill>
              </a:defRPr>
            </a:lvl1pPr>
          </a:lstStyle>
          <a:p>
            <a:endParaRPr lang="en-US" dirty="0"/>
          </a:p>
        </p:txBody>
      </p:sp>
      <p:sp>
        <p:nvSpPr>
          <p:cNvPr id="30" name="Slide Number Placeholder 5">
            <a:extLst>
              <a:ext uri="{FF2B5EF4-FFF2-40B4-BE49-F238E27FC236}">
                <a16:creationId xmlns:a16="http://schemas.microsoft.com/office/drawing/2014/main" id="{D4AA35C5-6F41-4930-94A5-EE0C651150A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900">
                <a:solidFill>
                  <a:schemeClr val="accent3">
                    <a:lumMod val="20000"/>
                    <a:lumOff val="80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0616967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Content, and framed picture">
    <p:bg>
      <p:bgPr>
        <a:solidFill>
          <a:schemeClr val="accent3"/>
        </a:solidFill>
        <a:effectLst/>
      </p:bgPr>
    </p:bg>
    <p:spTree>
      <p:nvGrpSpPr>
        <p:cNvPr id="1" name=""/>
        <p:cNvGrpSpPr/>
        <p:nvPr/>
      </p:nvGrpSpPr>
      <p:grpSpPr>
        <a:xfrm>
          <a:off x="0" y="0"/>
          <a:ext cx="0" cy="0"/>
          <a:chOff x="0" y="0"/>
          <a:chExt cx="0" cy="0"/>
        </a:xfrm>
      </p:grpSpPr>
      <p:sp>
        <p:nvSpPr>
          <p:cNvPr id="107" name="Picture Placeholder 106">
            <a:extLst>
              <a:ext uri="{FF2B5EF4-FFF2-40B4-BE49-F238E27FC236}">
                <a16:creationId xmlns:a16="http://schemas.microsoft.com/office/drawing/2014/main" id="{C1039393-3B8E-4456-97AA-ADBC18010074}"/>
              </a:ext>
            </a:extLst>
          </p:cNvPr>
          <p:cNvSpPr>
            <a:spLocks noGrp="1"/>
          </p:cNvSpPr>
          <p:nvPr>
            <p:ph type="pic" sz="quarter" idx="10"/>
          </p:nvPr>
        </p:nvSpPr>
        <p:spPr>
          <a:xfrm>
            <a:off x="571944" y="553068"/>
            <a:ext cx="4608576" cy="5748673"/>
          </a:xfrm>
        </p:spPr>
        <p:txBody>
          <a:bodyPr/>
          <a:lstStyle/>
          <a:p>
            <a:r>
              <a:rPr lang="en-US"/>
              <a:t>Click icon to add picture</a:t>
            </a:r>
            <a:endParaRPr lang="en-US" dirty="0"/>
          </a:p>
        </p:txBody>
      </p:sp>
      <p:sp>
        <p:nvSpPr>
          <p:cNvPr id="2" name="Title 1">
            <a:extLst>
              <a:ext uri="{FF2B5EF4-FFF2-40B4-BE49-F238E27FC236}">
                <a16:creationId xmlns:a16="http://schemas.microsoft.com/office/drawing/2014/main" id="{9DE3D039-0A18-4031-8A63-D83666B066F6}"/>
              </a:ext>
            </a:extLst>
          </p:cNvPr>
          <p:cNvSpPr>
            <a:spLocks noGrp="1"/>
          </p:cNvSpPr>
          <p:nvPr>
            <p:ph type="title"/>
          </p:nvPr>
        </p:nvSpPr>
        <p:spPr>
          <a:xfrm>
            <a:off x="6743700" y="3219450"/>
            <a:ext cx="4603750" cy="1343025"/>
          </a:xfrm>
        </p:spPr>
        <p:txBody>
          <a:bodyPr lIns="0" anchor="t">
            <a:normAutofit/>
          </a:bodyPr>
          <a:lstStyle>
            <a:lvl1pPr>
              <a:defRPr lang="en-US" sz="3800" b="1" kern="1200" dirty="0">
                <a:solidFill>
                  <a:schemeClr val="bg1"/>
                </a:solidFill>
                <a:latin typeface="+mj-lt"/>
                <a:ea typeface="+mj-ea"/>
                <a:cs typeface="+mj-cs"/>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7438815-B9AF-4BA5-B8D6-3311C4949FAD}"/>
              </a:ext>
            </a:extLst>
          </p:cNvPr>
          <p:cNvSpPr>
            <a:spLocks noGrp="1"/>
          </p:cNvSpPr>
          <p:nvPr>
            <p:ph type="body" idx="1"/>
          </p:nvPr>
        </p:nvSpPr>
        <p:spPr>
          <a:xfrm>
            <a:off x="6743700" y="4589463"/>
            <a:ext cx="4603750" cy="1500187"/>
          </a:xfrm>
        </p:spPr>
        <p:txBody>
          <a:bodyPr lIns="0">
            <a:normAutofit/>
          </a:bodyPr>
          <a:lstStyle>
            <a:lvl1pPr marL="0" indent="0">
              <a:lnSpc>
                <a:spcPct val="100000"/>
              </a:lnSpc>
              <a:buNone/>
              <a:defRPr lang="en-US" sz="1600" kern="1200" dirty="0">
                <a:solidFill>
                  <a:schemeClr val="bg1"/>
                </a:solidFill>
                <a:latin typeface="+mn-lt"/>
                <a:ea typeface="+mn-ea"/>
                <a:cs typeface="+mn-cs"/>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9" name="Rectangle 8">
            <a:extLst>
              <a:ext uri="{FF2B5EF4-FFF2-40B4-BE49-F238E27FC236}">
                <a16:creationId xmlns:a16="http://schemas.microsoft.com/office/drawing/2014/main" id="{2BB87F0D-3BAB-446D-B8D9-08B2C2BB3BD7}"/>
              </a:ext>
            </a:extLst>
          </p:cNvPr>
          <p:cNvSpPr/>
          <p:nvPr userDrawn="1"/>
        </p:nvSpPr>
        <p:spPr>
          <a:xfrm>
            <a:off x="0" y="0"/>
            <a:ext cx="576072" cy="57607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3F04AEEB-DA23-4423-A0A2-D2E04125C4A7}"/>
              </a:ext>
            </a:extLst>
          </p:cNvPr>
          <p:cNvSpPr/>
          <p:nvPr userDrawn="1"/>
        </p:nvSpPr>
        <p:spPr>
          <a:xfrm>
            <a:off x="0" y="572886"/>
            <a:ext cx="576072" cy="57607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32058B74-EF5C-4574-9B30-072FA59B9B21}"/>
              </a:ext>
            </a:extLst>
          </p:cNvPr>
          <p:cNvSpPr/>
          <p:nvPr userDrawn="1"/>
        </p:nvSpPr>
        <p:spPr>
          <a:xfrm>
            <a:off x="0" y="1145772"/>
            <a:ext cx="576072" cy="57607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a:extLst>
              <a:ext uri="{FF2B5EF4-FFF2-40B4-BE49-F238E27FC236}">
                <a16:creationId xmlns:a16="http://schemas.microsoft.com/office/drawing/2014/main" id="{8AE24787-0FCF-4199-AB93-6593FE032C55}"/>
              </a:ext>
            </a:extLst>
          </p:cNvPr>
          <p:cNvSpPr/>
          <p:nvPr userDrawn="1"/>
        </p:nvSpPr>
        <p:spPr>
          <a:xfrm>
            <a:off x="0" y="1718658"/>
            <a:ext cx="576072" cy="57607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34">
            <a:extLst>
              <a:ext uri="{FF2B5EF4-FFF2-40B4-BE49-F238E27FC236}">
                <a16:creationId xmlns:a16="http://schemas.microsoft.com/office/drawing/2014/main" id="{9F44E538-795F-4C68-9305-B6955DBC7F5D}"/>
              </a:ext>
            </a:extLst>
          </p:cNvPr>
          <p:cNvSpPr/>
          <p:nvPr userDrawn="1"/>
        </p:nvSpPr>
        <p:spPr>
          <a:xfrm>
            <a:off x="0" y="2291544"/>
            <a:ext cx="576072" cy="57607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36">
            <a:extLst>
              <a:ext uri="{FF2B5EF4-FFF2-40B4-BE49-F238E27FC236}">
                <a16:creationId xmlns:a16="http://schemas.microsoft.com/office/drawing/2014/main" id="{C1A0463E-1142-44E9-8CB3-9F22F5DF78A8}"/>
              </a:ext>
            </a:extLst>
          </p:cNvPr>
          <p:cNvSpPr/>
          <p:nvPr userDrawn="1"/>
        </p:nvSpPr>
        <p:spPr>
          <a:xfrm>
            <a:off x="0" y="2864430"/>
            <a:ext cx="576072" cy="57607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Rectangle 38">
            <a:extLst>
              <a:ext uri="{FF2B5EF4-FFF2-40B4-BE49-F238E27FC236}">
                <a16:creationId xmlns:a16="http://schemas.microsoft.com/office/drawing/2014/main" id="{17898DBE-884D-4A00-AF2F-4295EAF41E13}"/>
              </a:ext>
            </a:extLst>
          </p:cNvPr>
          <p:cNvSpPr/>
          <p:nvPr userDrawn="1"/>
        </p:nvSpPr>
        <p:spPr>
          <a:xfrm>
            <a:off x="0" y="3437316"/>
            <a:ext cx="576072" cy="5760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Rectangle 40">
            <a:extLst>
              <a:ext uri="{FF2B5EF4-FFF2-40B4-BE49-F238E27FC236}">
                <a16:creationId xmlns:a16="http://schemas.microsoft.com/office/drawing/2014/main" id="{A3AB5AC4-C502-4D78-A602-3027D20AB33A}"/>
              </a:ext>
            </a:extLst>
          </p:cNvPr>
          <p:cNvSpPr/>
          <p:nvPr userDrawn="1"/>
        </p:nvSpPr>
        <p:spPr>
          <a:xfrm>
            <a:off x="0" y="4010202"/>
            <a:ext cx="576072" cy="57607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Rectangle 42">
            <a:extLst>
              <a:ext uri="{FF2B5EF4-FFF2-40B4-BE49-F238E27FC236}">
                <a16:creationId xmlns:a16="http://schemas.microsoft.com/office/drawing/2014/main" id="{5DF81845-E621-4070-9AD6-1F40FFDD82E2}"/>
              </a:ext>
            </a:extLst>
          </p:cNvPr>
          <p:cNvSpPr/>
          <p:nvPr userDrawn="1"/>
        </p:nvSpPr>
        <p:spPr>
          <a:xfrm>
            <a:off x="0" y="4583088"/>
            <a:ext cx="576072" cy="57607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a:extLst>
              <a:ext uri="{FF2B5EF4-FFF2-40B4-BE49-F238E27FC236}">
                <a16:creationId xmlns:a16="http://schemas.microsoft.com/office/drawing/2014/main" id="{A9190B9C-4A97-4EDC-9CBD-A68122AE2419}"/>
              </a:ext>
            </a:extLst>
          </p:cNvPr>
          <p:cNvSpPr/>
          <p:nvPr userDrawn="1"/>
        </p:nvSpPr>
        <p:spPr>
          <a:xfrm>
            <a:off x="0" y="5155974"/>
            <a:ext cx="576072" cy="57607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46">
            <a:extLst>
              <a:ext uri="{FF2B5EF4-FFF2-40B4-BE49-F238E27FC236}">
                <a16:creationId xmlns:a16="http://schemas.microsoft.com/office/drawing/2014/main" id="{790346E6-78BF-48E9-8EF6-B77BAA49AADA}"/>
              </a:ext>
            </a:extLst>
          </p:cNvPr>
          <p:cNvSpPr/>
          <p:nvPr userDrawn="1"/>
        </p:nvSpPr>
        <p:spPr>
          <a:xfrm>
            <a:off x="0" y="5728860"/>
            <a:ext cx="576072" cy="57607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Rectangle 48">
            <a:extLst>
              <a:ext uri="{FF2B5EF4-FFF2-40B4-BE49-F238E27FC236}">
                <a16:creationId xmlns:a16="http://schemas.microsoft.com/office/drawing/2014/main" id="{42A3902D-54BA-48ED-8547-8856B4F50D2D}"/>
              </a:ext>
            </a:extLst>
          </p:cNvPr>
          <p:cNvSpPr/>
          <p:nvPr userDrawn="1"/>
        </p:nvSpPr>
        <p:spPr>
          <a:xfrm>
            <a:off x="0" y="6281928"/>
            <a:ext cx="576072" cy="57607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Rectangle 50">
            <a:extLst>
              <a:ext uri="{FF2B5EF4-FFF2-40B4-BE49-F238E27FC236}">
                <a16:creationId xmlns:a16="http://schemas.microsoft.com/office/drawing/2014/main" id="{985555D5-968D-4715-BA22-C95642914BC2}"/>
              </a:ext>
            </a:extLst>
          </p:cNvPr>
          <p:cNvSpPr/>
          <p:nvPr userDrawn="1"/>
        </p:nvSpPr>
        <p:spPr>
          <a:xfrm>
            <a:off x="571944" y="0"/>
            <a:ext cx="576072" cy="5760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Rectangle 52">
            <a:extLst>
              <a:ext uri="{FF2B5EF4-FFF2-40B4-BE49-F238E27FC236}">
                <a16:creationId xmlns:a16="http://schemas.microsoft.com/office/drawing/2014/main" id="{9F24F0F4-135E-4625-9A8E-38755078B5E7}"/>
              </a:ext>
            </a:extLst>
          </p:cNvPr>
          <p:cNvSpPr/>
          <p:nvPr userDrawn="1"/>
        </p:nvSpPr>
        <p:spPr>
          <a:xfrm>
            <a:off x="1148016" y="0"/>
            <a:ext cx="576072" cy="57607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Rectangle 54">
            <a:extLst>
              <a:ext uri="{FF2B5EF4-FFF2-40B4-BE49-F238E27FC236}">
                <a16:creationId xmlns:a16="http://schemas.microsoft.com/office/drawing/2014/main" id="{F1969E72-FA7B-4358-8C46-7F15CF01A747}"/>
              </a:ext>
            </a:extLst>
          </p:cNvPr>
          <p:cNvSpPr/>
          <p:nvPr userDrawn="1"/>
        </p:nvSpPr>
        <p:spPr>
          <a:xfrm>
            <a:off x="1724088" y="0"/>
            <a:ext cx="576072" cy="57607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Rectangle 56">
            <a:extLst>
              <a:ext uri="{FF2B5EF4-FFF2-40B4-BE49-F238E27FC236}">
                <a16:creationId xmlns:a16="http://schemas.microsoft.com/office/drawing/2014/main" id="{12F9FDD1-1288-44CD-9C55-6CE3B2FB39F9}"/>
              </a:ext>
            </a:extLst>
          </p:cNvPr>
          <p:cNvSpPr/>
          <p:nvPr userDrawn="1"/>
        </p:nvSpPr>
        <p:spPr>
          <a:xfrm>
            <a:off x="2300160" y="0"/>
            <a:ext cx="576072" cy="57607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Rectangle 58">
            <a:extLst>
              <a:ext uri="{FF2B5EF4-FFF2-40B4-BE49-F238E27FC236}">
                <a16:creationId xmlns:a16="http://schemas.microsoft.com/office/drawing/2014/main" id="{330AC56B-D539-45B3-AD66-457D7D874CD8}"/>
              </a:ext>
            </a:extLst>
          </p:cNvPr>
          <p:cNvSpPr/>
          <p:nvPr userDrawn="1"/>
        </p:nvSpPr>
        <p:spPr>
          <a:xfrm>
            <a:off x="2876232" y="0"/>
            <a:ext cx="576072" cy="5760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Rectangle 60">
            <a:extLst>
              <a:ext uri="{FF2B5EF4-FFF2-40B4-BE49-F238E27FC236}">
                <a16:creationId xmlns:a16="http://schemas.microsoft.com/office/drawing/2014/main" id="{26434293-E220-465A-9EF3-FF90D0E0F19B}"/>
              </a:ext>
            </a:extLst>
          </p:cNvPr>
          <p:cNvSpPr/>
          <p:nvPr userDrawn="1"/>
        </p:nvSpPr>
        <p:spPr>
          <a:xfrm>
            <a:off x="3452304" y="0"/>
            <a:ext cx="576072" cy="57607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Rectangle 62">
            <a:extLst>
              <a:ext uri="{FF2B5EF4-FFF2-40B4-BE49-F238E27FC236}">
                <a16:creationId xmlns:a16="http://schemas.microsoft.com/office/drawing/2014/main" id="{6751B4BA-EAD6-4F27-B051-F799EBBAAE12}"/>
              </a:ext>
            </a:extLst>
          </p:cNvPr>
          <p:cNvSpPr/>
          <p:nvPr userDrawn="1"/>
        </p:nvSpPr>
        <p:spPr>
          <a:xfrm>
            <a:off x="4028376" y="0"/>
            <a:ext cx="576072" cy="57607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Rectangle 64">
            <a:extLst>
              <a:ext uri="{FF2B5EF4-FFF2-40B4-BE49-F238E27FC236}">
                <a16:creationId xmlns:a16="http://schemas.microsoft.com/office/drawing/2014/main" id="{EF6A1809-5EEE-4801-A2B0-7350405CDEB5}"/>
              </a:ext>
            </a:extLst>
          </p:cNvPr>
          <p:cNvSpPr/>
          <p:nvPr userDrawn="1"/>
        </p:nvSpPr>
        <p:spPr>
          <a:xfrm>
            <a:off x="4604448" y="0"/>
            <a:ext cx="576072" cy="57607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Rectangle 66">
            <a:extLst>
              <a:ext uri="{FF2B5EF4-FFF2-40B4-BE49-F238E27FC236}">
                <a16:creationId xmlns:a16="http://schemas.microsoft.com/office/drawing/2014/main" id="{E3B41004-5241-4ED8-8DBD-6D7345DFC934}"/>
              </a:ext>
            </a:extLst>
          </p:cNvPr>
          <p:cNvSpPr/>
          <p:nvPr userDrawn="1"/>
        </p:nvSpPr>
        <p:spPr>
          <a:xfrm>
            <a:off x="5180520" y="0"/>
            <a:ext cx="576072" cy="57607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Rectangle 68">
            <a:extLst>
              <a:ext uri="{FF2B5EF4-FFF2-40B4-BE49-F238E27FC236}">
                <a16:creationId xmlns:a16="http://schemas.microsoft.com/office/drawing/2014/main" id="{72EC9AD5-87ED-4FC3-A142-A87EB8359263}"/>
              </a:ext>
            </a:extLst>
          </p:cNvPr>
          <p:cNvSpPr/>
          <p:nvPr userDrawn="1"/>
        </p:nvSpPr>
        <p:spPr>
          <a:xfrm>
            <a:off x="5180520" y="563966"/>
            <a:ext cx="576072" cy="57607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 name="Rectangle 70">
            <a:extLst>
              <a:ext uri="{FF2B5EF4-FFF2-40B4-BE49-F238E27FC236}">
                <a16:creationId xmlns:a16="http://schemas.microsoft.com/office/drawing/2014/main" id="{6BFD4027-F2BA-4F92-8229-FC2C25423B98}"/>
              </a:ext>
            </a:extLst>
          </p:cNvPr>
          <p:cNvSpPr/>
          <p:nvPr userDrawn="1"/>
        </p:nvSpPr>
        <p:spPr>
          <a:xfrm>
            <a:off x="5180520" y="1136852"/>
            <a:ext cx="576072" cy="57607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Rectangle 72">
            <a:extLst>
              <a:ext uri="{FF2B5EF4-FFF2-40B4-BE49-F238E27FC236}">
                <a16:creationId xmlns:a16="http://schemas.microsoft.com/office/drawing/2014/main" id="{D5A0F8C7-1908-4500-B7D3-5BEDCCC233D8}"/>
              </a:ext>
            </a:extLst>
          </p:cNvPr>
          <p:cNvSpPr/>
          <p:nvPr userDrawn="1"/>
        </p:nvSpPr>
        <p:spPr>
          <a:xfrm>
            <a:off x="5180520" y="1709738"/>
            <a:ext cx="576072" cy="5760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Rectangle 74">
            <a:extLst>
              <a:ext uri="{FF2B5EF4-FFF2-40B4-BE49-F238E27FC236}">
                <a16:creationId xmlns:a16="http://schemas.microsoft.com/office/drawing/2014/main" id="{34614BC4-1B39-4DE0-ACCE-6DDED4710BEF}"/>
              </a:ext>
            </a:extLst>
          </p:cNvPr>
          <p:cNvSpPr/>
          <p:nvPr userDrawn="1"/>
        </p:nvSpPr>
        <p:spPr>
          <a:xfrm>
            <a:off x="5180520" y="2282624"/>
            <a:ext cx="576072" cy="57607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Rectangle 76">
            <a:extLst>
              <a:ext uri="{FF2B5EF4-FFF2-40B4-BE49-F238E27FC236}">
                <a16:creationId xmlns:a16="http://schemas.microsoft.com/office/drawing/2014/main" id="{CF20A7E0-34F3-480A-9BE6-79B88802E55B}"/>
              </a:ext>
            </a:extLst>
          </p:cNvPr>
          <p:cNvSpPr/>
          <p:nvPr userDrawn="1"/>
        </p:nvSpPr>
        <p:spPr>
          <a:xfrm>
            <a:off x="5180520" y="2855510"/>
            <a:ext cx="576072" cy="57607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Rectangle 78">
            <a:extLst>
              <a:ext uri="{FF2B5EF4-FFF2-40B4-BE49-F238E27FC236}">
                <a16:creationId xmlns:a16="http://schemas.microsoft.com/office/drawing/2014/main" id="{C6A8074E-3117-4E9F-A0E2-53086DF7453D}"/>
              </a:ext>
            </a:extLst>
          </p:cNvPr>
          <p:cNvSpPr/>
          <p:nvPr userDrawn="1"/>
        </p:nvSpPr>
        <p:spPr>
          <a:xfrm>
            <a:off x="5180520" y="3428396"/>
            <a:ext cx="576072" cy="57607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1" name="Rectangle 80">
            <a:extLst>
              <a:ext uri="{FF2B5EF4-FFF2-40B4-BE49-F238E27FC236}">
                <a16:creationId xmlns:a16="http://schemas.microsoft.com/office/drawing/2014/main" id="{67D0C6A1-221D-421D-9992-0F6CB576A685}"/>
              </a:ext>
            </a:extLst>
          </p:cNvPr>
          <p:cNvSpPr/>
          <p:nvPr userDrawn="1"/>
        </p:nvSpPr>
        <p:spPr>
          <a:xfrm>
            <a:off x="5180520" y="4001282"/>
            <a:ext cx="576072" cy="5760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3" name="Rectangle 82">
            <a:extLst>
              <a:ext uri="{FF2B5EF4-FFF2-40B4-BE49-F238E27FC236}">
                <a16:creationId xmlns:a16="http://schemas.microsoft.com/office/drawing/2014/main" id="{F39E7BB0-5CBA-4258-A058-DD0BD25C2F8E}"/>
              </a:ext>
            </a:extLst>
          </p:cNvPr>
          <p:cNvSpPr/>
          <p:nvPr userDrawn="1"/>
        </p:nvSpPr>
        <p:spPr>
          <a:xfrm>
            <a:off x="5180520" y="4574168"/>
            <a:ext cx="576072" cy="57607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5" name="Rectangle 84">
            <a:extLst>
              <a:ext uri="{FF2B5EF4-FFF2-40B4-BE49-F238E27FC236}">
                <a16:creationId xmlns:a16="http://schemas.microsoft.com/office/drawing/2014/main" id="{53B2A275-45FA-4398-8B2D-80B189135727}"/>
              </a:ext>
            </a:extLst>
          </p:cNvPr>
          <p:cNvSpPr/>
          <p:nvPr userDrawn="1"/>
        </p:nvSpPr>
        <p:spPr>
          <a:xfrm>
            <a:off x="5180520" y="5147054"/>
            <a:ext cx="576072" cy="57607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7" name="Rectangle 86">
            <a:extLst>
              <a:ext uri="{FF2B5EF4-FFF2-40B4-BE49-F238E27FC236}">
                <a16:creationId xmlns:a16="http://schemas.microsoft.com/office/drawing/2014/main" id="{2D63E382-D846-4749-9843-91E603EB5230}"/>
              </a:ext>
            </a:extLst>
          </p:cNvPr>
          <p:cNvSpPr/>
          <p:nvPr userDrawn="1"/>
        </p:nvSpPr>
        <p:spPr>
          <a:xfrm>
            <a:off x="5180520" y="5719940"/>
            <a:ext cx="576072" cy="57607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9" name="Rectangle 88">
            <a:extLst>
              <a:ext uri="{FF2B5EF4-FFF2-40B4-BE49-F238E27FC236}">
                <a16:creationId xmlns:a16="http://schemas.microsoft.com/office/drawing/2014/main" id="{D530F3E2-4C57-4A9F-BD15-4E34F155226A}"/>
              </a:ext>
            </a:extLst>
          </p:cNvPr>
          <p:cNvSpPr/>
          <p:nvPr userDrawn="1"/>
        </p:nvSpPr>
        <p:spPr>
          <a:xfrm>
            <a:off x="5180520" y="6281928"/>
            <a:ext cx="576072" cy="57607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1" name="Rectangle 90">
            <a:extLst>
              <a:ext uri="{FF2B5EF4-FFF2-40B4-BE49-F238E27FC236}">
                <a16:creationId xmlns:a16="http://schemas.microsoft.com/office/drawing/2014/main" id="{4DD1FBBA-C4C1-423C-8D85-CC2FA3147C8D}"/>
              </a:ext>
            </a:extLst>
          </p:cNvPr>
          <p:cNvSpPr/>
          <p:nvPr userDrawn="1"/>
        </p:nvSpPr>
        <p:spPr>
          <a:xfrm>
            <a:off x="571944" y="6281928"/>
            <a:ext cx="576072" cy="5760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3" name="Rectangle 92">
            <a:extLst>
              <a:ext uri="{FF2B5EF4-FFF2-40B4-BE49-F238E27FC236}">
                <a16:creationId xmlns:a16="http://schemas.microsoft.com/office/drawing/2014/main" id="{2348BA8A-9E10-4BDA-92EB-6C1021EBD8BB}"/>
              </a:ext>
            </a:extLst>
          </p:cNvPr>
          <p:cNvSpPr/>
          <p:nvPr userDrawn="1"/>
        </p:nvSpPr>
        <p:spPr>
          <a:xfrm>
            <a:off x="1148016" y="6281928"/>
            <a:ext cx="576072" cy="57607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5" name="Rectangle 94">
            <a:extLst>
              <a:ext uri="{FF2B5EF4-FFF2-40B4-BE49-F238E27FC236}">
                <a16:creationId xmlns:a16="http://schemas.microsoft.com/office/drawing/2014/main" id="{0CF99AB6-B5E9-4BF1-A002-3ED17781E3B2}"/>
              </a:ext>
            </a:extLst>
          </p:cNvPr>
          <p:cNvSpPr/>
          <p:nvPr userDrawn="1"/>
        </p:nvSpPr>
        <p:spPr>
          <a:xfrm>
            <a:off x="1724088" y="6281928"/>
            <a:ext cx="576072" cy="57607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7" name="Rectangle 96">
            <a:extLst>
              <a:ext uri="{FF2B5EF4-FFF2-40B4-BE49-F238E27FC236}">
                <a16:creationId xmlns:a16="http://schemas.microsoft.com/office/drawing/2014/main" id="{FD504C16-D7B1-4B1A-BD29-5F63709EFBC0}"/>
              </a:ext>
            </a:extLst>
          </p:cNvPr>
          <p:cNvSpPr/>
          <p:nvPr userDrawn="1"/>
        </p:nvSpPr>
        <p:spPr>
          <a:xfrm>
            <a:off x="2300160" y="6281928"/>
            <a:ext cx="576072" cy="57607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9" name="Rectangle 98">
            <a:extLst>
              <a:ext uri="{FF2B5EF4-FFF2-40B4-BE49-F238E27FC236}">
                <a16:creationId xmlns:a16="http://schemas.microsoft.com/office/drawing/2014/main" id="{97BFC63B-0BE4-439A-A676-C1171E900B0F}"/>
              </a:ext>
            </a:extLst>
          </p:cNvPr>
          <p:cNvSpPr/>
          <p:nvPr userDrawn="1"/>
        </p:nvSpPr>
        <p:spPr>
          <a:xfrm>
            <a:off x="2876232" y="6281928"/>
            <a:ext cx="576072" cy="5760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1" name="Rectangle 100">
            <a:extLst>
              <a:ext uri="{FF2B5EF4-FFF2-40B4-BE49-F238E27FC236}">
                <a16:creationId xmlns:a16="http://schemas.microsoft.com/office/drawing/2014/main" id="{EBAB1FD7-5A5C-40DF-9C8E-6FCB53B52D50}"/>
              </a:ext>
            </a:extLst>
          </p:cNvPr>
          <p:cNvSpPr/>
          <p:nvPr userDrawn="1"/>
        </p:nvSpPr>
        <p:spPr>
          <a:xfrm>
            <a:off x="3452304" y="6281928"/>
            <a:ext cx="576072" cy="57607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3" name="Rectangle 102">
            <a:extLst>
              <a:ext uri="{FF2B5EF4-FFF2-40B4-BE49-F238E27FC236}">
                <a16:creationId xmlns:a16="http://schemas.microsoft.com/office/drawing/2014/main" id="{9E54DCBE-7693-49E1-A5FF-9553046ADC6C}"/>
              </a:ext>
            </a:extLst>
          </p:cNvPr>
          <p:cNvSpPr/>
          <p:nvPr userDrawn="1"/>
        </p:nvSpPr>
        <p:spPr>
          <a:xfrm>
            <a:off x="4028376" y="6281928"/>
            <a:ext cx="576072" cy="57607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5" name="Rectangle 104">
            <a:extLst>
              <a:ext uri="{FF2B5EF4-FFF2-40B4-BE49-F238E27FC236}">
                <a16:creationId xmlns:a16="http://schemas.microsoft.com/office/drawing/2014/main" id="{3CBA41F1-ED75-4F55-BA4B-F88B6BBAD51B}"/>
              </a:ext>
            </a:extLst>
          </p:cNvPr>
          <p:cNvSpPr/>
          <p:nvPr userDrawn="1"/>
        </p:nvSpPr>
        <p:spPr>
          <a:xfrm>
            <a:off x="4604448" y="6281928"/>
            <a:ext cx="576072" cy="57607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9" name="Rectangle 108">
            <a:extLst>
              <a:ext uri="{FF2B5EF4-FFF2-40B4-BE49-F238E27FC236}">
                <a16:creationId xmlns:a16="http://schemas.microsoft.com/office/drawing/2014/main" id="{4292027F-AAE9-4110-9FB9-9485D82493DC}"/>
              </a:ext>
            </a:extLst>
          </p:cNvPr>
          <p:cNvSpPr/>
          <p:nvPr userDrawn="1"/>
        </p:nvSpPr>
        <p:spPr>
          <a:xfrm>
            <a:off x="6743700" y="2837549"/>
            <a:ext cx="628650" cy="18225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4"/>
              </a:solidFill>
            </a:endParaRPr>
          </a:p>
        </p:txBody>
      </p:sp>
      <p:sp>
        <p:nvSpPr>
          <p:cNvPr id="112" name="Date Placeholder 3">
            <a:extLst>
              <a:ext uri="{FF2B5EF4-FFF2-40B4-BE49-F238E27FC236}">
                <a16:creationId xmlns:a16="http://schemas.microsoft.com/office/drawing/2014/main" id="{2D66ED17-6A8B-4750-B089-A49B6B7F23C4}"/>
              </a:ext>
            </a:extLst>
          </p:cNvPr>
          <p:cNvSpPr>
            <a:spLocks noGrp="1"/>
          </p:cNvSpPr>
          <p:nvPr>
            <p:ph type="dt" sz="half" idx="11"/>
          </p:nvPr>
        </p:nvSpPr>
        <p:spPr>
          <a:xfrm>
            <a:off x="6743700" y="6356350"/>
            <a:ext cx="1005116" cy="365125"/>
          </a:xfrm>
        </p:spPr>
        <p:txBody>
          <a:bodyPr lIns="0"/>
          <a:lstStyle>
            <a:lvl1pPr>
              <a:defRPr sz="900">
                <a:solidFill>
                  <a:schemeClr val="accent3">
                    <a:lumMod val="20000"/>
                    <a:lumOff val="80000"/>
                  </a:schemeClr>
                </a:solidFill>
              </a:defRPr>
            </a:lvl1pPr>
          </a:lstStyle>
          <a:p>
            <a:endParaRPr lang="en-US" dirty="0"/>
          </a:p>
        </p:txBody>
      </p:sp>
      <p:sp>
        <p:nvSpPr>
          <p:cNvPr id="113" name="Footer Placeholder 4">
            <a:extLst>
              <a:ext uri="{FF2B5EF4-FFF2-40B4-BE49-F238E27FC236}">
                <a16:creationId xmlns:a16="http://schemas.microsoft.com/office/drawing/2014/main" id="{E0A74137-35DA-43A9-A740-435B3099BE75}"/>
              </a:ext>
            </a:extLst>
          </p:cNvPr>
          <p:cNvSpPr>
            <a:spLocks noGrp="1"/>
          </p:cNvSpPr>
          <p:nvPr>
            <p:ph type="ftr" sz="quarter" idx="12"/>
          </p:nvPr>
        </p:nvSpPr>
        <p:spPr>
          <a:xfrm>
            <a:off x="7903029" y="6356350"/>
            <a:ext cx="2667000" cy="365125"/>
          </a:xfrm>
        </p:spPr>
        <p:txBody>
          <a:bodyPr/>
          <a:lstStyle>
            <a:lvl1pPr>
              <a:defRPr sz="900">
                <a:solidFill>
                  <a:schemeClr val="accent3">
                    <a:lumMod val="20000"/>
                    <a:lumOff val="80000"/>
                  </a:schemeClr>
                </a:solidFill>
              </a:defRPr>
            </a:lvl1pPr>
          </a:lstStyle>
          <a:p>
            <a:endParaRPr lang="en-US" dirty="0"/>
          </a:p>
        </p:txBody>
      </p:sp>
      <p:sp>
        <p:nvSpPr>
          <p:cNvPr id="114" name="Slide Number Placeholder 5">
            <a:extLst>
              <a:ext uri="{FF2B5EF4-FFF2-40B4-BE49-F238E27FC236}">
                <a16:creationId xmlns:a16="http://schemas.microsoft.com/office/drawing/2014/main" id="{B68A6459-3B6F-442B-914B-5A5522D3279E}"/>
              </a:ext>
            </a:extLst>
          </p:cNvPr>
          <p:cNvSpPr>
            <a:spLocks noGrp="1"/>
          </p:cNvSpPr>
          <p:nvPr>
            <p:ph type="sldNum" sz="quarter" idx="13"/>
          </p:nvPr>
        </p:nvSpPr>
        <p:spPr>
          <a:xfrm>
            <a:off x="10711542" y="6356350"/>
            <a:ext cx="642257" cy="365125"/>
          </a:xfrm>
        </p:spPr>
        <p:txBody>
          <a:bodyPr/>
          <a:lstStyle>
            <a:lvl1pPr>
              <a:defRPr sz="900">
                <a:solidFill>
                  <a:schemeClr val="accent3">
                    <a:lumMod val="20000"/>
                    <a:lumOff val="80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7291202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3"/>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961596BB-AB96-498E-9FC6-5A2AB545015E}"/>
              </a:ext>
            </a:extLst>
          </p:cNvPr>
          <p:cNvSpPr/>
          <p:nvPr userDrawn="1"/>
        </p:nvSpPr>
        <p:spPr>
          <a:xfrm>
            <a:off x="0" y="0"/>
            <a:ext cx="213360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BF8F5A6A-E29E-401A-801A-8FD9CAABA7A5}"/>
              </a:ext>
            </a:extLst>
          </p:cNvPr>
          <p:cNvSpPr>
            <a:spLocks noGrp="1"/>
          </p:cNvSpPr>
          <p:nvPr>
            <p:ph idx="1"/>
          </p:nvPr>
        </p:nvSpPr>
        <p:spPr>
          <a:xfrm>
            <a:off x="4498340" y="1870710"/>
            <a:ext cx="5664200" cy="674370"/>
          </a:xfrm>
        </p:spPr>
        <p:txBody>
          <a:bodyPr>
            <a:normAutofit/>
          </a:bodyPr>
          <a:lstStyle>
            <a:lvl1pPr marL="0" indent="0" algn="ctr">
              <a:lnSpc>
                <a:spcPct val="100000"/>
              </a:lnSpc>
              <a:buNone/>
              <a:defRPr lang="en-US" sz="1600" kern="1200" dirty="0">
                <a:solidFill>
                  <a:schemeClr val="bg1"/>
                </a:solidFill>
                <a:latin typeface="+mn-lt"/>
                <a:ea typeface="+mn-ea"/>
                <a:cs typeface="+mn-cs"/>
              </a:defRPr>
            </a:lvl1pPr>
            <a:lvl2pPr algn="ctr">
              <a:defRPr>
                <a:solidFill>
                  <a:schemeClr val="bg1"/>
                </a:solidFill>
              </a:defRPr>
            </a:lvl2pPr>
            <a:lvl3pPr algn="ctr">
              <a:defRPr>
                <a:solidFill>
                  <a:schemeClr val="bg1"/>
                </a:solidFill>
              </a:defRPr>
            </a:lvl3pPr>
            <a:lvl4pPr algn="ctr">
              <a:defRPr>
                <a:solidFill>
                  <a:schemeClr val="bg1"/>
                </a:solidFill>
              </a:defRPr>
            </a:lvl4pPr>
            <a:lvl5pPr algn="ctr">
              <a:defRPr>
                <a:solidFill>
                  <a:schemeClr val="bg1"/>
                </a:solidFill>
              </a:defRPr>
            </a:lvl5pPr>
          </a:lstStyle>
          <a:p>
            <a:pPr lvl="0"/>
            <a:r>
              <a:rPr lang="en-US"/>
              <a:t>Click to edit Master text styles</a:t>
            </a:r>
          </a:p>
        </p:txBody>
      </p:sp>
      <p:sp>
        <p:nvSpPr>
          <p:cNvPr id="8" name="Rectangle 7">
            <a:extLst>
              <a:ext uri="{FF2B5EF4-FFF2-40B4-BE49-F238E27FC236}">
                <a16:creationId xmlns:a16="http://schemas.microsoft.com/office/drawing/2014/main" id="{DC9118C8-2BD4-4A40-BC58-4FE44DEC7363}"/>
              </a:ext>
            </a:extLst>
          </p:cNvPr>
          <p:cNvSpPr/>
          <p:nvPr userDrawn="1"/>
        </p:nvSpPr>
        <p:spPr>
          <a:xfrm>
            <a:off x="2118360" y="1371600"/>
            <a:ext cx="342900" cy="3429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4AD9616-1E71-41BB-8C88-7A8B2E678B19}"/>
              </a:ext>
            </a:extLst>
          </p:cNvPr>
          <p:cNvSpPr/>
          <p:nvPr userDrawn="1"/>
        </p:nvSpPr>
        <p:spPr>
          <a:xfrm>
            <a:off x="2118360" y="2400300"/>
            <a:ext cx="342900" cy="3429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13C0C635-E6DB-4926-AB50-27C9523BA6D9}"/>
              </a:ext>
            </a:extLst>
          </p:cNvPr>
          <p:cNvSpPr/>
          <p:nvPr userDrawn="1"/>
        </p:nvSpPr>
        <p:spPr>
          <a:xfrm>
            <a:off x="2118360" y="2743200"/>
            <a:ext cx="342900" cy="3429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68C2E78C-B45B-4FC7-8BA2-B26C3B4C1B7B}"/>
              </a:ext>
            </a:extLst>
          </p:cNvPr>
          <p:cNvSpPr/>
          <p:nvPr userDrawn="1"/>
        </p:nvSpPr>
        <p:spPr>
          <a:xfrm>
            <a:off x="2118360" y="3086100"/>
            <a:ext cx="342900" cy="3429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DE27586E-6CC4-43CF-85A4-5F1DEBF538EE}"/>
              </a:ext>
            </a:extLst>
          </p:cNvPr>
          <p:cNvSpPr/>
          <p:nvPr userDrawn="1"/>
        </p:nvSpPr>
        <p:spPr>
          <a:xfrm>
            <a:off x="2118360" y="3429000"/>
            <a:ext cx="342900"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1EA87086-44EB-4B15-9068-C89D4316CCC4}"/>
              </a:ext>
            </a:extLst>
          </p:cNvPr>
          <p:cNvSpPr/>
          <p:nvPr userDrawn="1"/>
        </p:nvSpPr>
        <p:spPr>
          <a:xfrm>
            <a:off x="2118360" y="3771900"/>
            <a:ext cx="342900" cy="3429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82DBA141-4D66-475C-A7A4-24D56F66EA01}"/>
              </a:ext>
            </a:extLst>
          </p:cNvPr>
          <p:cNvSpPr/>
          <p:nvPr userDrawn="1"/>
        </p:nvSpPr>
        <p:spPr>
          <a:xfrm>
            <a:off x="2118360" y="4114800"/>
            <a:ext cx="342900" cy="3429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7236208B-40F2-466D-94DD-475C48CC33F1}"/>
              </a:ext>
            </a:extLst>
          </p:cNvPr>
          <p:cNvSpPr/>
          <p:nvPr userDrawn="1"/>
        </p:nvSpPr>
        <p:spPr>
          <a:xfrm>
            <a:off x="2118360" y="4457700"/>
            <a:ext cx="342900" cy="3429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05A7F399-568C-49DE-BEA4-F1693AC34329}"/>
              </a:ext>
            </a:extLst>
          </p:cNvPr>
          <p:cNvSpPr/>
          <p:nvPr userDrawn="1"/>
        </p:nvSpPr>
        <p:spPr>
          <a:xfrm>
            <a:off x="2118360" y="4800600"/>
            <a:ext cx="342900" cy="3429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5004A9B4-FE61-456D-821E-17BBAF611724}"/>
              </a:ext>
            </a:extLst>
          </p:cNvPr>
          <p:cNvSpPr/>
          <p:nvPr userDrawn="1"/>
        </p:nvSpPr>
        <p:spPr>
          <a:xfrm>
            <a:off x="2118360" y="0"/>
            <a:ext cx="342900" cy="3429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8E9149E0-1DA5-4D13-B672-D5D022B66892}"/>
              </a:ext>
            </a:extLst>
          </p:cNvPr>
          <p:cNvSpPr/>
          <p:nvPr userDrawn="1"/>
        </p:nvSpPr>
        <p:spPr>
          <a:xfrm>
            <a:off x="2118360" y="6515100"/>
            <a:ext cx="342900"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Rectangle 29">
            <a:extLst>
              <a:ext uri="{FF2B5EF4-FFF2-40B4-BE49-F238E27FC236}">
                <a16:creationId xmlns:a16="http://schemas.microsoft.com/office/drawing/2014/main" id="{F34998EA-58DB-4394-B448-32D5476A0416}"/>
              </a:ext>
            </a:extLst>
          </p:cNvPr>
          <p:cNvSpPr/>
          <p:nvPr userDrawn="1"/>
        </p:nvSpPr>
        <p:spPr>
          <a:xfrm>
            <a:off x="2118360" y="342900"/>
            <a:ext cx="342900" cy="3429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id="{7D0B7785-DD94-4481-9BE0-30321A1E5D4F}"/>
              </a:ext>
            </a:extLst>
          </p:cNvPr>
          <p:cNvSpPr/>
          <p:nvPr userDrawn="1"/>
        </p:nvSpPr>
        <p:spPr>
          <a:xfrm>
            <a:off x="2118360" y="5143500"/>
            <a:ext cx="342900"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C5CA73DF-3F6B-4A8B-BC96-5F0E8816759D}"/>
              </a:ext>
            </a:extLst>
          </p:cNvPr>
          <p:cNvSpPr/>
          <p:nvPr userDrawn="1"/>
        </p:nvSpPr>
        <p:spPr>
          <a:xfrm>
            <a:off x="2118360" y="5486400"/>
            <a:ext cx="342900" cy="3429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a:extLst>
              <a:ext uri="{FF2B5EF4-FFF2-40B4-BE49-F238E27FC236}">
                <a16:creationId xmlns:a16="http://schemas.microsoft.com/office/drawing/2014/main" id="{0256AF0A-DC14-4B8A-B41C-950B659F5248}"/>
              </a:ext>
            </a:extLst>
          </p:cNvPr>
          <p:cNvSpPr/>
          <p:nvPr userDrawn="1"/>
        </p:nvSpPr>
        <p:spPr>
          <a:xfrm>
            <a:off x="2118360" y="5829300"/>
            <a:ext cx="342900" cy="3429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Rectangle 37">
            <a:extLst>
              <a:ext uri="{FF2B5EF4-FFF2-40B4-BE49-F238E27FC236}">
                <a16:creationId xmlns:a16="http://schemas.microsoft.com/office/drawing/2014/main" id="{235D68D2-7542-4F1E-923A-0C6C255A8566}"/>
              </a:ext>
            </a:extLst>
          </p:cNvPr>
          <p:cNvSpPr/>
          <p:nvPr userDrawn="1"/>
        </p:nvSpPr>
        <p:spPr>
          <a:xfrm>
            <a:off x="2118360" y="6172200"/>
            <a:ext cx="342900" cy="3429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ectangle 39">
            <a:extLst>
              <a:ext uri="{FF2B5EF4-FFF2-40B4-BE49-F238E27FC236}">
                <a16:creationId xmlns:a16="http://schemas.microsoft.com/office/drawing/2014/main" id="{E0DD9ED3-7DCD-4E23-94F2-51C26D610A2B}"/>
              </a:ext>
            </a:extLst>
          </p:cNvPr>
          <p:cNvSpPr/>
          <p:nvPr userDrawn="1"/>
        </p:nvSpPr>
        <p:spPr>
          <a:xfrm>
            <a:off x="2118360" y="685800"/>
            <a:ext cx="342900" cy="3429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41">
            <a:extLst>
              <a:ext uri="{FF2B5EF4-FFF2-40B4-BE49-F238E27FC236}">
                <a16:creationId xmlns:a16="http://schemas.microsoft.com/office/drawing/2014/main" id="{07ED83BD-EB0D-46BD-A015-91554B991642}"/>
              </a:ext>
            </a:extLst>
          </p:cNvPr>
          <p:cNvSpPr/>
          <p:nvPr userDrawn="1"/>
        </p:nvSpPr>
        <p:spPr>
          <a:xfrm>
            <a:off x="2118360" y="1028700"/>
            <a:ext cx="342900"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Rectangle 43">
            <a:extLst>
              <a:ext uri="{FF2B5EF4-FFF2-40B4-BE49-F238E27FC236}">
                <a16:creationId xmlns:a16="http://schemas.microsoft.com/office/drawing/2014/main" id="{069C2404-050F-4EF9-B5FD-333059A9D6FA}"/>
              </a:ext>
            </a:extLst>
          </p:cNvPr>
          <p:cNvSpPr/>
          <p:nvPr userDrawn="1"/>
        </p:nvSpPr>
        <p:spPr>
          <a:xfrm>
            <a:off x="2118360" y="1714500"/>
            <a:ext cx="342900" cy="3429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Rectangle 45">
            <a:extLst>
              <a:ext uri="{FF2B5EF4-FFF2-40B4-BE49-F238E27FC236}">
                <a16:creationId xmlns:a16="http://schemas.microsoft.com/office/drawing/2014/main" id="{34710FF2-3868-4BB0-AA0F-85DAD4623984}"/>
              </a:ext>
            </a:extLst>
          </p:cNvPr>
          <p:cNvSpPr/>
          <p:nvPr userDrawn="1"/>
        </p:nvSpPr>
        <p:spPr>
          <a:xfrm>
            <a:off x="2118360" y="2057400"/>
            <a:ext cx="342900"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4AE12D1-08AF-45E9-A34A-BDE9E860BAA2}"/>
              </a:ext>
            </a:extLst>
          </p:cNvPr>
          <p:cNvSpPr>
            <a:spLocks noGrp="1"/>
          </p:cNvSpPr>
          <p:nvPr>
            <p:ph type="title"/>
          </p:nvPr>
        </p:nvSpPr>
        <p:spPr>
          <a:xfrm rot="16200000">
            <a:off x="-2374585" y="2766221"/>
            <a:ext cx="6858002" cy="1325563"/>
          </a:xfrm>
        </p:spPr>
        <p:txBody>
          <a:bodyPr>
            <a:normAutofit/>
          </a:bodyPr>
          <a:lstStyle>
            <a:lvl1pPr algn="ctr">
              <a:defRPr lang="en-US" sz="3800" b="1" kern="1200" dirty="0">
                <a:solidFill>
                  <a:schemeClr val="bg1"/>
                </a:solidFill>
                <a:latin typeface="+mj-lt"/>
                <a:ea typeface="+mj-ea"/>
                <a:cs typeface="+mj-cs"/>
              </a:defRPr>
            </a:lvl1pPr>
          </a:lstStyle>
          <a:p>
            <a:r>
              <a:rPr lang="en-US"/>
              <a:t>Click to edit Master title style</a:t>
            </a:r>
            <a:endParaRPr lang="en-US" dirty="0"/>
          </a:p>
        </p:txBody>
      </p:sp>
      <p:sp>
        <p:nvSpPr>
          <p:cNvPr id="49" name="Text Placeholder 48">
            <a:extLst>
              <a:ext uri="{FF2B5EF4-FFF2-40B4-BE49-F238E27FC236}">
                <a16:creationId xmlns:a16="http://schemas.microsoft.com/office/drawing/2014/main" id="{A36FAFC0-63E1-4A5C-8C07-50890392F193}"/>
              </a:ext>
            </a:extLst>
          </p:cNvPr>
          <p:cNvSpPr>
            <a:spLocks noGrp="1"/>
          </p:cNvSpPr>
          <p:nvPr>
            <p:ph type="body" sz="quarter" idx="10" hasCustomPrompt="1"/>
          </p:nvPr>
        </p:nvSpPr>
        <p:spPr>
          <a:xfrm>
            <a:off x="6758940" y="1178560"/>
            <a:ext cx="1143000" cy="674370"/>
          </a:xfrm>
        </p:spPr>
        <p:txBody>
          <a:bodyPr anchor="ctr"/>
          <a:lstStyle>
            <a:lvl1pPr marL="0" indent="0" algn="ctr">
              <a:buNone/>
              <a:defRPr b="1">
                <a:solidFill>
                  <a:schemeClr val="bg1"/>
                </a:solidFill>
              </a:defRPr>
            </a:lvl1pPr>
          </a:lstStyle>
          <a:p>
            <a:pPr lvl="0"/>
            <a:r>
              <a:rPr lang="en-US" dirty="0"/>
              <a:t>#</a:t>
            </a:r>
          </a:p>
        </p:txBody>
      </p:sp>
      <p:sp>
        <p:nvSpPr>
          <p:cNvPr id="50" name="Content Placeholder 2">
            <a:extLst>
              <a:ext uri="{FF2B5EF4-FFF2-40B4-BE49-F238E27FC236}">
                <a16:creationId xmlns:a16="http://schemas.microsoft.com/office/drawing/2014/main" id="{3D1D7F95-338B-478D-B221-D4C9EC5472B2}"/>
              </a:ext>
            </a:extLst>
          </p:cNvPr>
          <p:cNvSpPr>
            <a:spLocks noGrp="1"/>
          </p:cNvSpPr>
          <p:nvPr>
            <p:ph idx="11"/>
          </p:nvPr>
        </p:nvSpPr>
        <p:spPr>
          <a:xfrm>
            <a:off x="4498340" y="3506470"/>
            <a:ext cx="5664200" cy="674370"/>
          </a:xfrm>
        </p:spPr>
        <p:txBody>
          <a:bodyPr>
            <a:normAutofit/>
          </a:bodyPr>
          <a:lstStyle>
            <a:lvl1pPr marL="0" indent="0" algn="ctr">
              <a:lnSpc>
                <a:spcPct val="100000"/>
              </a:lnSpc>
              <a:buNone/>
              <a:defRPr lang="en-US" sz="1600" kern="1200" dirty="0">
                <a:solidFill>
                  <a:schemeClr val="bg1"/>
                </a:solidFill>
                <a:latin typeface="+mn-lt"/>
                <a:ea typeface="+mn-ea"/>
                <a:cs typeface="+mn-cs"/>
              </a:defRPr>
            </a:lvl1pPr>
            <a:lvl2pPr algn="ctr">
              <a:defRPr>
                <a:solidFill>
                  <a:schemeClr val="bg1"/>
                </a:solidFill>
              </a:defRPr>
            </a:lvl2pPr>
            <a:lvl3pPr algn="ctr">
              <a:defRPr>
                <a:solidFill>
                  <a:schemeClr val="bg1"/>
                </a:solidFill>
              </a:defRPr>
            </a:lvl3pPr>
            <a:lvl4pPr algn="ctr">
              <a:defRPr>
                <a:solidFill>
                  <a:schemeClr val="bg1"/>
                </a:solidFill>
              </a:defRPr>
            </a:lvl4pPr>
            <a:lvl5pPr algn="ctr">
              <a:defRPr>
                <a:solidFill>
                  <a:schemeClr val="bg1"/>
                </a:solidFill>
              </a:defRPr>
            </a:lvl5pPr>
          </a:lstStyle>
          <a:p>
            <a:pPr lvl="0"/>
            <a:r>
              <a:rPr lang="en-US"/>
              <a:t>Click to edit Master text styles</a:t>
            </a:r>
          </a:p>
        </p:txBody>
      </p:sp>
      <p:sp>
        <p:nvSpPr>
          <p:cNvPr id="51" name="Text Placeholder 48">
            <a:extLst>
              <a:ext uri="{FF2B5EF4-FFF2-40B4-BE49-F238E27FC236}">
                <a16:creationId xmlns:a16="http://schemas.microsoft.com/office/drawing/2014/main" id="{D5AAA54C-0885-4221-AAAF-831C36B8C050}"/>
              </a:ext>
            </a:extLst>
          </p:cNvPr>
          <p:cNvSpPr>
            <a:spLocks noGrp="1"/>
          </p:cNvSpPr>
          <p:nvPr>
            <p:ph type="body" sz="quarter" idx="12" hasCustomPrompt="1"/>
          </p:nvPr>
        </p:nvSpPr>
        <p:spPr>
          <a:xfrm>
            <a:off x="6758940" y="2816860"/>
            <a:ext cx="1143000" cy="674370"/>
          </a:xfrm>
        </p:spPr>
        <p:txBody>
          <a:bodyPr anchor="ctr"/>
          <a:lstStyle>
            <a:lvl1pPr marL="0" indent="0" algn="ctr">
              <a:buNone/>
              <a:defRPr b="1">
                <a:solidFill>
                  <a:schemeClr val="bg1"/>
                </a:solidFill>
              </a:defRPr>
            </a:lvl1pPr>
          </a:lstStyle>
          <a:p>
            <a:pPr lvl="0"/>
            <a:r>
              <a:rPr lang="en-US" dirty="0"/>
              <a:t>#</a:t>
            </a:r>
          </a:p>
        </p:txBody>
      </p:sp>
      <p:sp>
        <p:nvSpPr>
          <p:cNvPr id="52" name="Content Placeholder 2">
            <a:extLst>
              <a:ext uri="{FF2B5EF4-FFF2-40B4-BE49-F238E27FC236}">
                <a16:creationId xmlns:a16="http://schemas.microsoft.com/office/drawing/2014/main" id="{07D1309E-F6F7-4FFB-BFBE-F2B34D49D2B9}"/>
              </a:ext>
            </a:extLst>
          </p:cNvPr>
          <p:cNvSpPr>
            <a:spLocks noGrp="1"/>
          </p:cNvSpPr>
          <p:nvPr>
            <p:ph idx="13"/>
          </p:nvPr>
        </p:nvSpPr>
        <p:spPr>
          <a:xfrm>
            <a:off x="4498340" y="5157470"/>
            <a:ext cx="5664200" cy="674370"/>
          </a:xfrm>
        </p:spPr>
        <p:txBody>
          <a:bodyPr>
            <a:normAutofit/>
          </a:bodyPr>
          <a:lstStyle>
            <a:lvl1pPr marL="0" indent="0" algn="ctr">
              <a:lnSpc>
                <a:spcPct val="100000"/>
              </a:lnSpc>
              <a:buNone/>
              <a:defRPr lang="en-US" sz="1600" kern="1200" dirty="0">
                <a:solidFill>
                  <a:schemeClr val="bg1"/>
                </a:solidFill>
                <a:latin typeface="+mn-lt"/>
                <a:ea typeface="+mn-ea"/>
                <a:cs typeface="+mn-cs"/>
              </a:defRPr>
            </a:lvl1pPr>
            <a:lvl2pPr algn="ctr">
              <a:defRPr>
                <a:solidFill>
                  <a:schemeClr val="bg1"/>
                </a:solidFill>
              </a:defRPr>
            </a:lvl2pPr>
            <a:lvl3pPr algn="ctr">
              <a:defRPr>
                <a:solidFill>
                  <a:schemeClr val="bg1"/>
                </a:solidFill>
              </a:defRPr>
            </a:lvl3pPr>
            <a:lvl4pPr algn="ctr">
              <a:defRPr>
                <a:solidFill>
                  <a:schemeClr val="bg1"/>
                </a:solidFill>
              </a:defRPr>
            </a:lvl4pPr>
            <a:lvl5pPr algn="ctr">
              <a:defRPr>
                <a:solidFill>
                  <a:schemeClr val="bg1"/>
                </a:solidFill>
              </a:defRPr>
            </a:lvl5pPr>
          </a:lstStyle>
          <a:p>
            <a:pPr lvl="0"/>
            <a:r>
              <a:rPr lang="en-US"/>
              <a:t>Click to edit Master text styles</a:t>
            </a:r>
          </a:p>
        </p:txBody>
      </p:sp>
      <p:sp>
        <p:nvSpPr>
          <p:cNvPr id="53" name="Text Placeholder 48">
            <a:extLst>
              <a:ext uri="{FF2B5EF4-FFF2-40B4-BE49-F238E27FC236}">
                <a16:creationId xmlns:a16="http://schemas.microsoft.com/office/drawing/2014/main" id="{020F4427-24B5-439F-BAD8-849395F5BD3F}"/>
              </a:ext>
            </a:extLst>
          </p:cNvPr>
          <p:cNvSpPr>
            <a:spLocks noGrp="1"/>
          </p:cNvSpPr>
          <p:nvPr>
            <p:ph type="body" sz="quarter" idx="14" hasCustomPrompt="1"/>
          </p:nvPr>
        </p:nvSpPr>
        <p:spPr>
          <a:xfrm>
            <a:off x="6758940" y="4467860"/>
            <a:ext cx="1143000" cy="674370"/>
          </a:xfrm>
        </p:spPr>
        <p:txBody>
          <a:bodyPr anchor="ctr"/>
          <a:lstStyle>
            <a:lvl1pPr marL="0" indent="0" algn="ctr">
              <a:buNone/>
              <a:defRPr b="1">
                <a:solidFill>
                  <a:schemeClr val="bg1"/>
                </a:solidFill>
              </a:defRPr>
            </a:lvl1pPr>
          </a:lstStyle>
          <a:p>
            <a:pPr lvl="0"/>
            <a:r>
              <a:rPr lang="en-US" dirty="0"/>
              <a:t>#</a:t>
            </a:r>
          </a:p>
        </p:txBody>
      </p:sp>
      <p:sp>
        <p:nvSpPr>
          <p:cNvPr id="57" name="Date Placeholder 3">
            <a:extLst>
              <a:ext uri="{FF2B5EF4-FFF2-40B4-BE49-F238E27FC236}">
                <a16:creationId xmlns:a16="http://schemas.microsoft.com/office/drawing/2014/main" id="{4B58E98B-B927-46C1-8ED3-11D1917EF0FE}"/>
              </a:ext>
            </a:extLst>
          </p:cNvPr>
          <p:cNvSpPr>
            <a:spLocks noGrp="1"/>
          </p:cNvSpPr>
          <p:nvPr>
            <p:ph type="dt" sz="half" idx="2"/>
          </p:nvPr>
        </p:nvSpPr>
        <p:spPr>
          <a:xfrm>
            <a:off x="3299460" y="6356350"/>
            <a:ext cx="2709454" cy="365125"/>
          </a:xfrm>
          <a:prstGeom prst="rect">
            <a:avLst/>
          </a:prstGeom>
        </p:spPr>
        <p:txBody>
          <a:bodyPr vert="horz" lIns="91440" tIns="45720" rIns="91440" bIns="45720" rtlCol="0" anchor="ctr"/>
          <a:lstStyle>
            <a:lvl1pPr algn="l">
              <a:defRPr sz="900">
                <a:solidFill>
                  <a:schemeClr val="accent3">
                    <a:lumMod val="20000"/>
                    <a:lumOff val="80000"/>
                  </a:schemeClr>
                </a:solidFill>
              </a:defRPr>
            </a:lvl1pPr>
          </a:lstStyle>
          <a:p>
            <a:endParaRPr lang="en-US" dirty="0"/>
          </a:p>
        </p:txBody>
      </p:sp>
      <p:sp>
        <p:nvSpPr>
          <p:cNvPr id="58" name="Footer Placeholder 4">
            <a:extLst>
              <a:ext uri="{FF2B5EF4-FFF2-40B4-BE49-F238E27FC236}">
                <a16:creationId xmlns:a16="http://schemas.microsoft.com/office/drawing/2014/main" id="{6CCE00AF-3769-40CD-9667-5C865AF0011C}"/>
              </a:ext>
            </a:extLst>
          </p:cNvPr>
          <p:cNvSpPr>
            <a:spLocks noGrp="1"/>
          </p:cNvSpPr>
          <p:nvPr>
            <p:ph type="ftr" sz="quarter" idx="3"/>
          </p:nvPr>
        </p:nvSpPr>
        <p:spPr>
          <a:xfrm>
            <a:off x="6183089" y="6356350"/>
            <a:ext cx="2253340" cy="365125"/>
          </a:xfrm>
          <a:prstGeom prst="rect">
            <a:avLst/>
          </a:prstGeom>
        </p:spPr>
        <p:txBody>
          <a:bodyPr vert="horz" lIns="91440" tIns="45720" rIns="91440" bIns="45720" rtlCol="0" anchor="ctr"/>
          <a:lstStyle>
            <a:lvl1pPr algn="ctr">
              <a:defRPr sz="900">
                <a:solidFill>
                  <a:schemeClr val="accent3">
                    <a:lumMod val="20000"/>
                    <a:lumOff val="80000"/>
                  </a:schemeClr>
                </a:solidFill>
              </a:defRPr>
            </a:lvl1pPr>
          </a:lstStyle>
          <a:p>
            <a:endParaRPr lang="en-US" dirty="0"/>
          </a:p>
        </p:txBody>
      </p:sp>
      <p:sp>
        <p:nvSpPr>
          <p:cNvPr id="59" name="Slide Number Placeholder 5">
            <a:extLst>
              <a:ext uri="{FF2B5EF4-FFF2-40B4-BE49-F238E27FC236}">
                <a16:creationId xmlns:a16="http://schemas.microsoft.com/office/drawing/2014/main" id="{D8C19DE6-07C2-43A2-A5EE-D0967E1F9C3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900">
                <a:solidFill>
                  <a:schemeClr val="accent3">
                    <a:lumMod val="20000"/>
                    <a:lumOff val="80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1645874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3"/>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961596BB-AB96-498E-9FC6-5A2AB545015E}"/>
              </a:ext>
            </a:extLst>
          </p:cNvPr>
          <p:cNvSpPr/>
          <p:nvPr userDrawn="1"/>
        </p:nvSpPr>
        <p:spPr>
          <a:xfrm>
            <a:off x="0" y="0"/>
            <a:ext cx="213360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DC9118C8-2BD4-4A40-BC58-4FE44DEC7363}"/>
              </a:ext>
            </a:extLst>
          </p:cNvPr>
          <p:cNvSpPr/>
          <p:nvPr userDrawn="1"/>
        </p:nvSpPr>
        <p:spPr>
          <a:xfrm>
            <a:off x="2118360" y="1371600"/>
            <a:ext cx="342900" cy="3429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4AD9616-1E71-41BB-8C88-7A8B2E678B19}"/>
              </a:ext>
            </a:extLst>
          </p:cNvPr>
          <p:cNvSpPr/>
          <p:nvPr userDrawn="1"/>
        </p:nvSpPr>
        <p:spPr>
          <a:xfrm>
            <a:off x="2118360" y="2400300"/>
            <a:ext cx="342900" cy="3429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13C0C635-E6DB-4926-AB50-27C9523BA6D9}"/>
              </a:ext>
            </a:extLst>
          </p:cNvPr>
          <p:cNvSpPr/>
          <p:nvPr userDrawn="1"/>
        </p:nvSpPr>
        <p:spPr>
          <a:xfrm>
            <a:off x="2118360" y="2743200"/>
            <a:ext cx="342900" cy="3429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68C2E78C-B45B-4FC7-8BA2-B26C3B4C1B7B}"/>
              </a:ext>
            </a:extLst>
          </p:cNvPr>
          <p:cNvSpPr/>
          <p:nvPr userDrawn="1"/>
        </p:nvSpPr>
        <p:spPr>
          <a:xfrm>
            <a:off x="2118360" y="3086100"/>
            <a:ext cx="342900" cy="3429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DE27586E-6CC4-43CF-85A4-5F1DEBF538EE}"/>
              </a:ext>
            </a:extLst>
          </p:cNvPr>
          <p:cNvSpPr/>
          <p:nvPr userDrawn="1"/>
        </p:nvSpPr>
        <p:spPr>
          <a:xfrm>
            <a:off x="2118360" y="3429000"/>
            <a:ext cx="342900"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1EA87086-44EB-4B15-9068-C89D4316CCC4}"/>
              </a:ext>
            </a:extLst>
          </p:cNvPr>
          <p:cNvSpPr/>
          <p:nvPr userDrawn="1"/>
        </p:nvSpPr>
        <p:spPr>
          <a:xfrm>
            <a:off x="2118360" y="3771900"/>
            <a:ext cx="342900" cy="3429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82DBA141-4D66-475C-A7A4-24D56F66EA01}"/>
              </a:ext>
            </a:extLst>
          </p:cNvPr>
          <p:cNvSpPr/>
          <p:nvPr userDrawn="1"/>
        </p:nvSpPr>
        <p:spPr>
          <a:xfrm>
            <a:off x="2118360" y="4114800"/>
            <a:ext cx="342900" cy="3429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7236208B-40F2-466D-94DD-475C48CC33F1}"/>
              </a:ext>
            </a:extLst>
          </p:cNvPr>
          <p:cNvSpPr/>
          <p:nvPr userDrawn="1"/>
        </p:nvSpPr>
        <p:spPr>
          <a:xfrm>
            <a:off x="2118360" y="4457700"/>
            <a:ext cx="342900" cy="3429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05A7F399-568C-49DE-BEA4-F1693AC34329}"/>
              </a:ext>
            </a:extLst>
          </p:cNvPr>
          <p:cNvSpPr/>
          <p:nvPr userDrawn="1"/>
        </p:nvSpPr>
        <p:spPr>
          <a:xfrm>
            <a:off x="2118360" y="4800600"/>
            <a:ext cx="342900" cy="3429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5004A9B4-FE61-456D-821E-17BBAF611724}"/>
              </a:ext>
            </a:extLst>
          </p:cNvPr>
          <p:cNvSpPr/>
          <p:nvPr userDrawn="1"/>
        </p:nvSpPr>
        <p:spPr>
          <a:xfrm>
            <a:off x="2118360" y="0"/>
            <a:ext cx="342900" cy="3429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8E9149E0-1DA5-4D13-B672-D5D022B66892}"/>
              </a:ext>
            </a:extLst>
          </p:cNvPr>
          <p:cNvSpPr/>
          <p:nvPr userDrawn="1"/>
        </p:nvSpPr>
        <p:spPr>
          <a:xfrm>
            <a:off x="2118360" y="6515100"/>
            <a:ext cx="342900"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Rectangle 29">
            <a:extLst>
              <a:ext uri="{FF2B5EF4-FFF2-40B4-BE49-F238E27FC236}">
                <a16:creationId xmlns:a16="http://schemas.microsoft.com/office/drawing/2014/main" id="{F34998EA-58DB-4394-B448-32D5476A0416}"/>
              </a:ext>
            </a:extLst>
          </p:cNvPr>
          <p:cNvSpPr/>
          <p:nvPr userDrawn="1"/>
        </p:nvSpPr>
        <p:spPr>
          <a:xfrm>
            <a:off x="2118360" y="342900"/>
            <a:ext cx="342900" cy="3429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id="{7D0B7785-DD94-4481-9BE0-30321A1E5D4F}"/>
              </a:ext>
            </a:extLst>
          </p:cNvPr>
          <p:cNvSpPr/>
          <p:nvPr userDrawn="1"/>
        </p:nvSpPr>
        <p:spPr>
          <a:xfrm>
            <a:off x="2118360" y="5143500"/>
            <a:ext cx="342900"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C5CA73DF-3F6B-4A8B-BC96-5F0E8816759D}"/>
              </a:ext>
            </a:extLst>
          </p:cNvPr>
          <p:cNvSpPr/>
          <p:nvPr userDrawn="1"/>
        </p:nvSpPr>
        <p:spPr>
          <a:xfrm>
            <a:off x="2118360" y="5486400"/>
            <a:ext cx="342900" cy="3429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a:extLst>
              <a:ext uri="{FF2B5EF4-FFF2-40B4-BE49-F238E27FC236}">
                <a16:creationId xmlns:a16="http://schemas.microsoft.com/office/drawing/2014/main" id="{0256AF0A-DC14-4B8A-B41C-950B659F5248}"/>
              </a:ext>
            </a:extLst>
          </p:cNvPr>
          <p:cNvSpPr/>
          <p:nvPr userDrawn="1"/>
        </p:nvSpPr>
        <p:spPr>
          <a:xfrm>
            <a:off x="2118360" y="5829300"/>
            <a:ext cx="342900" cy="3429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Rectangle 37">
            <a:extLst>
              <a:ext uri="{FF2B5EF4-FFF2-40B4-BE49-F238E27FC236}">
                <a16:creationId xmlns:a16="http://schemas.microsoft.com/office/drawing/2014/main" id="{235D68D2-7542-4F1E-923A-0C6C255A8566}"/>
              </a:ext>
            </a:extLst>
          </p:cNvPr>
          <p:cNvSpPr/>
          <p:nvPr userDrawn="1"/>
        </p:nvSpPr>
        <p:spPr>
          <a:xfrm>
            <a:off x="2118360" y="6172200"/>
            <a:ext cx="342900" cy="3429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ectangle 39">
            <a:extLst>
              <a:ext uri="{FF2B5EF4-FFF2-40B4-BE49-F238E27FC236}">
                <a16:creationId xmlns:a16="http://schemas.microsoft.com/office/drawing/2014/main" id="{E0DD9ED3-7DCD-4E23-94F2-51C26D610A2B}"/>
              </a:ext>
            </a:extLst>
          </p:cNvPr>
          <p:cNvSpPr/>
          <p:nvPr userDrawn="1"/>
        </p:nvSpPr>
        <p:spPr>
          <a:xfrm>
            <a:off x="2118360" y="685800"/>
            <a:ext cx="342900" cy="3429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41">
            <a:extLst>
              <a:ext uri="{FF2B5EF4-FFF2-40B4-BE49-F238E27FC236}">
                <a16:creationId xmlns:a16="http://schemas.microsoft.com/office/drawing/2014/main" id="{07ED83BD-EB0D-46BD-A015-91554B991642}"/>
              </a:ext>
            </a:extLst>
          </p:cNvPr>
          <p:cNvSpPr/>
          <p:nvPr userDrawn="1"/>
        </p:nvSpPr>
        <p:spPr>
          <a:xfrm>
            <a:off x="2118360" y="1028700"/>
            <a:ext cx="342900"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Rectangle 43">
            <a:extLst>
              <a:ext uri="{FF2B5EF4-FFF2-40B4-BE49-F238E27FC236}">
                <a16:creationId xmlns:a16="http://schemas.microsoft.com/office/drawing/2014/main" id="{069C2404-050F-4EF9-B5FD-333059A9D6FA}"/>
              </a:ext>
            </a:extLst>
          </p:cNvPr>
          <p:cNvSpPr/>
          <p:nvPr userDrawn="1"/>
        </p:nvSpPr>
        <p:spPr>
          <a:xfrm>
            <a:off x="2118360" y="1714500"/>
            <a:ext cx="342900" cy="3429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Rectangle 45">
            <a:extLst>
              <a:ext uri="{FF2B5EF4-FFF2-40B4-BE49-F238E27FC236}">
                <a16:creationId xmlns:a16="http://schemas.microsoft.com/office/drawing/2014/main" id="{34710FF2-3868-4BB0-AA0F-85DAD4623984}"/>
              </a:ext>
            </a:extLst>
          </p:cNvPr>
          <p:cNvSpPr/>
          <p:nvPr userDrawn="1"/>
        </p:nvSpPr>
        <p:spPr>
          <a:xfrm>
            <a:off x="2118360" y="2057400"/>
            <a:ext cx="342900"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4AE12D1-08AF-45E9-A34A-BDE9E860BAA2}"/>
              </a:ext>
            </a:extLst>
          </p:cNvPr>
          <p:cNvSpPr>
            <a:spLocks noGrp="1"/>
          </p:cNvSpPr>
          <p:nvPr>
            <p:ph type="title"/>
          </p:nvPr>
        </p:nvSpPr>
        <p:spPr>
          <a:xfrm rot="16200000">
            <a:off x="-2374585" y="2766221"/>
            <a:ext cx="6858002" cy="1325563"/>
          </a:xfrm>
        </p:spPr>
        <p:txBody>
          <a:bodyPr>
            <a:normAutofit/>
          </a:bodyPr>
          <a:lstStyle>
            <a:lvl1pPr algn="ctr">
              <a:defRPr lang="en-US" sz="3800" b="1" kern="1200" dirty="0">
                <a:solidFill>
                  <a:schemeClr val="bg1"/>
                </a:solidFill>
                <a:latin typeface="+mj-lt"/>
                <a:ea typeface="+mj-ea"/>
                <a:cs typeface="+mj-cs"/>
              </a:defRPr>
            </a:lvl1pPr>
          </a:lstStyle>
          <a:p>
            <a:r>
              <a:rPr lang="en-US"/>
              <a:t>Click to edit Master title style</a:t>
            </a:r>
            <a:endParaRPr lang="en-US" dirty="0"/>
          </a:p>
        </p:txBody>
      </p:sp>
      <p:sp>
        <p:nvSpPr>
          <p:cNvPr id="57" name="Date Placeholder 3">
            <a:extLst>
              <a:ext uri="{FF2B5EF4-FFF2-40B4-BE49-F238E27FC236}">
                <a16:creationId xmlns:a16="http://schemas.microsoft.com/office/drawing/2014/main" id="{4B58E98B-B927-46C1-8ED3-11D1917EF0FE}"/>
              </a:ext>
            </a:extLst>
          </p:cNvPr>
          <p:cNvSpPr>
            <a:spLocks noGrp="1"/>
          </p:cNvSpPr>
          <p:nvPr>
            <p:ph type="dt" sz="half" idx="2"/>
          </p:nvPr>
        </p:nvSpPr>
        <p:spPr>
          <a:xfrm>
            <a:off x="3299460" y="6356350"/>
            <a:ext cx="2709454" cy="365125"/>
          </a:xfrm>
          <a:prstGeom prst="rect">
            <a:avLst/>
          </a:prstGeom>
        </p:spPr>
        <p:txBody>
          <a:bodyPr vert="horz" lIns="91440" tIns="45720" rIns="91440" bIns="45720" rtlCol="0" anchor="ctr"/>
          <a:lstStyle>
            <a:lvl1pPr algn="l">
              <a:defRPr sz="900">
                <a:solidFill>
                  <a:schemeClr val="accent3">
                    <a:lumMod val="20000"/>
                    <a:lumOff val="80000"/>
                  </a:schemeClr>
                </a:solidFill>
              </a:defRPr>
            </a:lvl1pPr>
          </a:lstStyle>
          <a:p>
            <a:endParaRPr lang="en-US" dirty="0"/>
          </a:p>
        </p:txBody>
      </p:sp>
      <p:sp>
        <p:nvSpPr>
          <p:cNvPr id="58" name="Footer Placeholder 4">
            <a:extLst>
              <a:ext uri="{FF2B5EF4-FFF2-40B4-BE49-F238E27FC236}">
                <a16:creationId xmlns:a16="http://schemas.microsoft.com/office/drawing/2014/main" id="{6CCE00AF-3769-40CD-9667-5C865AF0011C}"/>
              </a:ext>
            </a:extLst>
          </p:cNvPr>
          <p:cNvSpPr>
            <a:spLocks noGrp="1"/>
          </p:cNvSpPr>
          <p:nvPr>
            <p:ph type="ftr" sz="quarter" idx="3"/>
          </p:nvPr>
        </p:nvSpPr>
        <p:spPr>
          <a:xfrm>
            <a:off x="6183089" y="6356350"/>
            <a:ext cx="2253340" cy="365125"/>
          </a:xfrm>
          <a:prstGeom prst="rect">
            <a:avLst/>
          </a:prstGeom>
        </p:spPr>
        <p:txBody>
          <a:bodyPr vert="horz" lIns="91440" tIns="45720" rIns="91440" bIns="45720" rtlCol="0" anchor="ctr"/>
          <a:lstStyle>
            <a:lvl1pPr algn="ctr">
              <a:defRPr sz="900">
                <a:solidFill>
                  <a:schemeClr val="accent3">
                    <a:lumMod val="20000"/>
                    <a:lumOff val="80000"/>
                  </a:schemeClr>
                </a:solidFill>
              </a:defRPr>
            </a:lvl1pPr>
          </a:lstStyle>
          <a:p>
            <a:endParaRPr lang="en-US" dirty="0"/>
          </a:p>
        </p:txBody>
      </p:sp>
      <p:sp>
        <p:nvSpPr>
          <p:cNvPr id="59" name="Slide Number Placeholder 5">
            <a:extLst>
              <a:ext uri="{FF2B5EF4-FFF2-40B4-BE49-F238E27FC236}">
                <a16:creationId xmlns:a16="http://schemas.microsoft.com/office/drawing/2014/main" id="{D8C19DE6-07C2-43A2-A5EE-D0967E1F9C3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900">
                <a:solidFill>
                  <a:schemeClr val="accent3">
                    <a:lumMod val="20000"/>
                    <a:lumOff val="80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8209629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21A29850-9B3D-49F0-9198-80F35FD55140}"/>
              </a:ext>
            </a:extLst>
          </p:cNvPr>
          <p:cNvSpPr/>
          <p:nvPr userDrawn="1"/>
        </p:nvSpPr>
        <p:spPr>
          <a:xfrm>
            <a:off x="5222748" y="0"/>
            <a:ext cx="1746503" cy="175564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920672AB-65F9-4533-9452-7872A8E7C3BC}"/>
              </a:ext>
            </a:extLst>
          </p:cNvPr>
          <p:cNvSpPr/>
          <p:nvPr userDrawn="1"/>
        </p:nvSpPr>
        <p:spPr>
          <a:xfrm>
            <a:off x="1740916" y="0"/>
            <a:ext cx="1746504" cy="175564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CA20BF50-7B12-496A-986A-AF0B9880118F}"/>
              </a:ext>
            </a:extLst>
          </p:cNvPr>
          <p:cNvSpPr/>
          <p:nvPr userDrawn="1"/>
        </p:nvSpPr>
        <p:spPr>
          <a:xfrm>
            <a:off x="0" y="0"/>
            <a:ext cx="1746504" cy="175564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6E556028-47A8-47AD-A7ED-1CB2252FBE3D}"/>
              </a:ext>
            </a:extLst>
          </p:cNvPr>
          <p:cNvSpPr/>
          <p:nvPr userDrawn="1"/>
        </p:nvSpPr>
        <p:spPr>
          <a:xfrm>
            <a:off x="10445496" y="0"/>
            <a:ext cx="1746504" cy="175564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C47570CE-A79F-452C-A098-5DE30EBBC6FB}"/>
              </a:ext>
            </a:extLst>
          </p:cNvPr>
          <p:cNvSpPr/>
          <p:nvPr userDrawn="1"/>
        </p:nvSpPr>
        <p:spPr>
          <a:xfrm>
            <a:off x="1740916" y="1733044"/>
            <a:ext cx="1746504" cy="175564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ED3866FD-426E-414F-B17B-F648AF71EA9B}"/>
              </a:ext>
            </a:extLst>
          </p:cNvPr>
          <p:cNvSpPr/>
          <p:nvPr userDrawn="1"/>
        </p:nvSpPr>
        <p:spPr>
          <a:xfrm>
            <a:off x="0" y="1733044"/>
            <a:ext cx="1746504" cy="175564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54B0C63F-EAB3-44FC-B94D-C69BCBD26EBB}"/>
              </a:ext>
            </a:extLst>
          </p:cNvPr>
          <p:cNvSpPr/>
          <p:nvPr userDrawn="1"/>
        </p:nvSpPr>
        <p:spPr>
          <a:xfrm>
            <a:off x="8704580" y="1733044"/>
            <a:ext cx="1746504" cy="175564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4"/>
              </a:solidFill>
            </a:endParaRPr>
          </a:p>
        </p:txBody>
      </p:sp>
      <p:sp>
        <p:nvSpPr>
          <p:cNvPr id="27" name="Rectangle 26">
            <a:extLst>
              <a:ext uri="{FF2B5EF4-FFF2-40B4-BE49-F238E27FC236}">
                <a16:creationId xmlns:a16="http://schemas.microsoft.com/office/drawing/2014/main" id="{679B1BFC-C4E4-428C-A63D-1780C528C70E}"/>
              </a:ext>
            </a:extLst>
          </p:cNvPr>
          <p:cNvSpPr/>
          <p:nvPr userDrawn="1"/>
        </p:nvSpPr>
        <p:spPr>
          <a:xfrm>
            <a:off x="5222748" y="1733044"/>
            <a:ext cx="1746504" cy="175564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66506793-EC4D-4DB9-A0A1-CC46BD8565D8}"/>
              </a:ext>
            </a:extLst>
          </p:cNvPr>
          <p:cNvSpPr/>
          <p:nvPr userDrawn="1"/>
        </p:nvSpPr>
        <p:spPr>
          <a:xfrm>
            <a:off x="10451084" y="1733044"/>
            <a:ext cx="1740916" cy="175564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17BD3197-9B69-4E3D-9A01-662F1F8E514B}"/>
              </a:ext>
            </a:extLst>
          </p:cNvPr>
          <p:cNvSpPr/>
          <p:nvPr userDrawn="1"/>
        </p:nvSpPr>
        <p:spPr>
          <a:xfrm>
            <a:off x="3481832" y="1733044"/>
            <a:ext cx="1746504" cy="175564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DE3D039-0A18-4031-8A63-D83666B066F6}"/>
              </a:ext>
            </a:extLst>
          </p:cNvPr>
          <p:cNvSpPr>
            <a:spLocks noGrp="1"/>
          </p:cNvSpPr>
          <p:nvPr>
            <p:ph type="title"/>
          </p:nvPr>
        </p:nvSpPr>
        <p:spPr>
          <a:xfrm>
            <a:off x="1569720" y="3870960"/>
            <a:ext cx="9052560" cy="1363663"/>
          </a:xfrm>
        </p:spPr>
        <p:txBody>
          <a:bodyPr anchor="b">
            <a:normAutofit/>
          </a:bodyPr>
          <a:lstStyle>
            <a:lvl1pPr algn="ctr">
              <a:lnSpc>
                <a:spcPct val="100000"/>
              </a:lnSpc>
              <a:defRPr sz="2800">
                <a:solidFill>
                  <a:schemeClr val="bg1"/>
                </a:solidFill>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7438815-B9AF-4BA5-B8D6-3311C4949FAD}"/>
              </a:ext>
            </a:extLst>
          </p:cNvPr>
          <p:cNvSpPr>
            <a:spLocks noGrp="1"/>
          </p:cNvSpPr>
          <p:nvPr>
            <p:ph type="body" idx="1"/>
          </p:nvPr>
        </p:nvSpPr>
        <p:spPr>
          <a:xfrm>
            <a:off x="1569720" y="5405755"/>
            <a:ext cx="9052560" cy="476885"/>
          </a:xfrm>
        </p:spPr>
        <p:txBody>
          <a:bodyPr>
            <a:normAutofit/>
          </a:bodyPr>
          <a:lstStyle>
            <a:lvl1pPr marL="0" indent="0" algn="ctr">
              <a:lnSpc>
                <a:spcPct val="100000"/>
              </a:lnSpc>
              <a:buNone/>
              <a:defRPr sz="16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8EB05F6-A3ED-45AB-B103-D5E34BFD605F}"/>
              </a:ext>
            </a:extLst>
          </p:cNvPr>
          <p:cNvSpPr>
            <a:spLocks noGrp="1"/>
          </p:cNvSpPr>
          <p:nvPr>
            <p:ph type="dt" sz="half" idx="10"/>
          </p:nvPr>
        </p:nvSpPr>
        <p:spPr/>
        <p:txBody>
          <a:bodyPr/>
          <a:lstStyle>
            <a:lvl1pPr>
              <a:defRPr>
                <a:solidFill>
                  <a:schemeClr val="accent1">
                    <a:lumMod val="20000"/>
                    <a:lumOff val="80000"/>
                  </a:schemeClr>
                </a:solidFill>
              </a:defRPr>
            </a:lvl1pPr>
          </a:lstStyle>
          <a:p>
            <a:endParaRPr lang="en-US" dirty="0"/>
          </a:p>
        </p:txBody>
      </p:sp>
      <p:sp>
        <p:nvSpPr>
          <p:cNvPr id="5" name="Footer Placeholder 4">
            <a:extLst>
              <a:ext uri="{FF2B5EF4-FFF2-40B4-BE49-F238E27FC236}">
                <a16:creationId xmlns:a16="http://schemas.microsoft.com/office/drawing/2014/main" id="{2F029C1C-740D-4213-96FE-1FAA3072FF83}"/>
              </a:ext>
            </a:extLst>
          </p:cNvPr>
          <p:cNvSpPr>
            <a:spLocks noGrp="1"/>
          </p:cNvSpPr>
          <p:nvPr>
            <p:ph type="ftr" sz="quarter" idx="11"/>
          </p:nvPr>
        </p:nvSpPr>
        <p:spPr/>
        <p:txBody>
          <a:bodyPr/>
          <a:lstStyle>
            <a:lvl1pPr>
              <a:defRPr>
                <a:solidFill>
                  <a:schemeClr val="accent1">
                    <a:lumMod val="20000"/>
                    <a:lumOff val="80000"/>
                  </a:schemeClr>
                </a:solidFill>
              </a:defRPr>
            </a:lvl1pPr>
          </a:lstStyle>
          <a:p>
            <a:endParaRPr lang="en-US" dirty="0"/>
          </a:p>
        </p:txBody>
      </p:sp>
      <p:sp>
        <p:nvSpPr>
          <p:cNvPr id="6" name="Slide Number Placeholder 5">
            <a:extLst>
              <a:ext uri="{FF2B5EF4-FFF2-40B4-BE49-F238E27FC236}">
                <a16:creationId xmlns:a16="http://schemas.microsoft.com/office/drawing/2014/main" id="{F54E8801-7449-48B4-8D64-BCE20D0831C9}"/>
              </a:ext>
            </a:extLst>
          </p:cNvPr>
          <p:cNvSpPr>
            <a:spLocks noGrp="1"/>
          </p:cNvSpPr>
          <p:nvPr>
            <p:ph type="sldNum" sz="quarter" idx="12"/>
          </p:nvPr>
        </p:nvSpPr>
        <p:spPr/>
        <p:txBody>
          <a:bodyPr/>
          <a:lstStyle>
            <a:lvl1pPr>
              <a:defRPr>
                <a:solidFill>
                  <a:schemeClr val="accent1">
                    <a:lumMod val="20000"/>
                    <a:lumOff val="80000"/>
                  </a:schemeClr>
                </a:solidFill>
              </a:defRPr>
            </a:lvl1pPr>
          </a:lstStyle>
          <a:p>
            <a:fld id="{B5CEABB6-07DC-46E8-9B57-56EC44A396E5}" type="slidenum">
              <a:rPr lang="en-US" smtClean="0"/>
              <a:pPr/>
              <a:t>‹#›</a:t>
            </a:fld>
            <a:endParaRPr lang="en-US" dirty="0"/>
          </a:p>
        </p:txBody>
      </p:sp>
      <p:sp>
        <p:nvSpPr>
          <p:cNvPr id="11" name="Picture Placeholder 52">
            <a:extLst>
              <a:ext uri="{FF2B5EF4-FFF2-40B4-BE49-F238E27FC236}">
                <a16:creationId xmlns:a16="http://schemas.microsoft.com/office/drawing/2014/main" id="{AEBBD699-238F-487D-A094-5E479CCCCD41}"/>
              </a:ext>
            </a:extLst>
          </p:cNvPr>
          <p:cNvSpPr>
            <a:spLocks noGrp="1"/>
          </p:cNvSpPr>
          <p:nvPr>
            <p:ph type="pic" sz="quarter" idx="14"/>
          </p:nvPr>
        </p:nvSpPr>
        <p:spPr>
          <a:xfrm>
            <a:off x="3481832" y="0"/>
            <a:ext cx="1740916" cy="1733044"/>
          </a:xfrm>
          <a:custGeom>
            <a:avLst/>
            <a:gdLst>
              <a:gd name="connsiteX0" fmla="*/ 0 w 1719072"/>
              <a:gd name="connsiteY0" fmla="*/ 0 h 1708970"/>
              <a:gd name="connsiteX1" fmla="*/ 1719072 w 1719072"/>
              <a:gd name="connsiteY1" fmla="*/ 0 h 1708970"/>
              <a:gd name="connsiteX2" fmla="*/ 1719072 w 1719072"/>
              <a:gd name="connsiteY2" fmla="*/ 1708970 h 1708970"/>
              <a:gd name="connsiteX3" fmla="*/ 0 w 1719072"/>
              <a:gd name="connsiteY3" fmla="*/ 1708970 h 1708970"/>
            </a:gdLst>
            <a:ahLst/>
            <a:cxnLst>
              <a:cxn ang="0">
                <a:pos x="connsiteX0" y="connsiteY0"/>
              </a:cxn>
              <a:cxn ang="0">
                <a:pos x="connsiteX1" y="connsiteY1"/>
              </a:cxn>
              <a:cxn ang="0">
                <a:pos x="connsiteX2" y="connsiteY2"/>
              </a:cxn>
              <a:cxn ang="0">
                <a:pos x="connsiteX3" y="connsiteY3"/>
              </a:cxn>
            </a:cxnLst>
            <a:rect l="l" t="t" r="r" b="b"/>
            <a:pathLst>
              <a:path w="1719072" h="1708970">
                <a:moveTo>
                  <a:pt x="0" y="0"/>
                </a:moveTo>
                <a:lnTo>
                  <a:pt x="1719072" y="0"/>
                </a:lnTo>
                <a:lnTo>
                  <a:pt x="1719072" y="1708970"/>
                </a:lnTo>
                <a:lnTo>
                  <a:pt x="0" y="1708970"/>
                </a:lnTo>
                <a:close/>
              </a:path>
            </a:pathLst>
          </a:custGeom>
        </p:spPr>
        <p:txBody>
          <a:bodyPr wrap="square">
            <a:noAutofit/>
          </a:bodyPr>
          <a:lstStyle/>
          <a:p>
            <a:r>
              <a:rPr lang="en-US"/>
              <a:t>Click icon to add picture</a:t>
            </a:r>
            <a:endParaRPr lang="en-US" dirty="0"/>
          </a:p>
        </p:txBody>
      </p:sp>
      <p:sp>
        <p:nvSpPr>
          <p:cNvPr id="17" name="Picture Placeholder 52">
            <a:extLst>
              <a:ext uri="{FF2B5EF4-FFF2-40B4-BE49-F238E27FC236}">
                <a16:creationId xmlns:a16="http://schemas.microsoft.com/office/drawing/2014/main" id="{6A29DD5B-55DC-47F4-8032-1E78B3A990BE}"/>
              </a:ext>
            </a:extLst>
          </p:cNvPr>
          <p:cNvSpPr>
            <a:spLocks noGrp="1"/>
          </p:cNvSpPr>
          <p:nvPr>
            <p:ph type="pic" sz="quarter" idx="17"/>
          </p:nvPr>
        </p:nvSpPr>
        <p:spPr>
          <a:xfrm>
            <a:off x="8704580" y="0"/>
            <a:ext cx="1746504" cy="1733044"/>
          </a:xfrm>
          <a:custGeom>
            <a:avLst/>
            <a:gdLst>
              <a:gd name="connsiteX0" fmla="*/ 0 w 1719072"/>
              <a:gd name="connsiteY0" fmla="*/ 0 h 1708970"/>
              <a:gd name="connsiteX1" fmla="*/ 1719072 w 1719072"/>
              <a:gd name="connsiteY1" fmla="*/ 0 h 1708970"/>
              <a:gd name="connsiteX2" fmla="*/ 1719072 w 1719072"/>
              <a:gd name="connsiteY2" fmla="*/ 1708970 h 1708970"/>
              <a:gd name="connsiteX3" fmla="*/ 0 w 1719072"/>
              <a:gd name="connsiteY3" fmla="*/ 1708970 h 1708970"/>
            </a:gdLst>
            <a:ahLst/>
            <a:cxnLst>
              <a:cxn ang="0">
                <a:pos x="connsiteX0" y="connsiteY0"/>
              </a:cxn>
              <a:cxn ang="0">
                <a:pos x="connsiteX1" y="connsiteY1"/>
              </a:cxn>
              <a:cxn ang="0">
                <a:pos x="connsiteX2" y="connsiteY2"/>
              </a:cxn>
              <a:cxn ang="0">
                <a:pos x="connsiteX3" y="connsiteY3"/>
              </a:cxn>
            </a:cxnLst>
            <a:rect l="l" t="t" r="r" b="b"/>
            <a:pathLst>
              <a:path w="1719072" h="1708970">
                <a:moveTo>
                  <a:pt x="0" y="0"/>
                </a:moveTo>
                <a:lnTo>
                  <a:pt x="1719072" y="0"/>
                </a:lnTo>
                <a:lnTo>
                  <a:pt x="1719072" y="1708970"/>
                </a:lnTo>
                <a:lnTo>
                  <a:pt x="0" y="1708970"/>
                </a:lnTo>
                <a:close/>
              </a:path>
            </a:pathLst>
          </a:custGeom>
        </p:spPr>
        <p:txBody>
          <a:bodyPr wrap="square">
            <a:noAutofit/>
          </a:bodyPr>
          <a:lstStyle/>
          <a:p>
            <a:r>
              <a:rPr lang="en-US"/>
              <a:t>Click icon to add picture</a:t>
            </a:r>
            <a:endParaRPr lang="en-US" dirty="0"/>
          </a:p>
        </p:txBody>
      </p:sp>
      <p:sp>
        <p:nvSpPr>
          <p:cNvPr id="25" name="Picture Placeholder 52">
            <a:extLst>
              <a:ext uri="{FF2B5EF4-FFF2-40B4-BE49-F238E27FC236}">
                <a16:creationId xmlns:a16="http://schemas.microsoft.com/office/drawing/2014/main" id="{DF373D3C-15A7-41D7-A80E-63E14EA87B24}"/>
              </a:ext>
            </a:extLst>
          </p:cNvPr>
          <p:cNvSpPr>
            <a:spLocks noGrp="1"/>
          </p:cNvSpPr>
          <p:nvPr>
            <p:ph type="pic" sz="quarter" idx="18"/>
          </p:nvPr>
        </p:nvSpPr>
        <p:spPr>
          <a:xfrm>
            <a:off x="6969252" y="1733044"/>
            <a:ext cx="1735328" cy="1755648"/>
          </a:xfrm>
          <a:custGeom>
            <a:avLst/>
            <a:gdLst>
              <a:gd name="connsiteX0" fmla="*/ 0 w 1719072"/>
              <a:gd name="connsiteY0" fmla="*/ 0 h 1708970"/>
              <a:gd name="connsiteX1" fmla="*/ 1719072 w 1719072"/>
              <a:gd name="connsiteY1" fmla="*/ 0 h 1708970"/>
              <a:gd name="connsiteX2" fmla="*/ 1719072 w 1719072"/>
              <a:gd name="connsiteY2" fmla="*/ 1708970 h 1708970"/>
              <a:gd name="connsiteX3" fmla="*/ 0 w 1719072"/>
              <a:gd name="connsiteY3" fmla="*/ 1708970 h 1708970"/>
            </a:gdLst>
            <a:ahLst/>
            <a:cxnLst>
              <a:cxn ang="0">
                <a:pos x="connsiteX0" y="connsiteY0"/>
              </a:cxn>
              <a:cxn ang="0">
                <a:pos x="connsiteX1" y="connsiteY1"/>
              </a:cxn>
              <a:cxn ang="0">
                <a:pos x="connsiteX2" y="connsiteY2"/>
              </a:cxn>
              <a:cxn ang="0">
                <a:pos x="connsiteX3" y="connsiteY3"/>
              </a:cxn>
            </a:cxnLst>
            <a:rect l="l" t="t" r="r" b="b"/>
            <a:pathLst>
              <a:path w="1719072" h="1708970">
                <a:moveTo>
                  <a:pt x="0" y="0"/>
                </a:moveTo>
                <a:lnTo>
                  <a:pt x="1719072" y="0"/>
                </a:lnTo>
                <a:lnTo>
                  <a:pt x="1719072" y="1708970"/>
                </a:lnTo>
                <a:lnTo>
                  <a:pt x="0" y="1708970"/>
                </a:lnTo>
                <a:close/>
              </a:path>
            </a:pathLst>
          </a:custGeom>
        </p:spPr>
        <p:txBody>
          <a:bodyPr wrap="square">
            <a:noAutofit/>
          </a:bodyPr>
          <a:lstStyle/>
          <a:p>
            <a:r>
              <a:rPr lang="en-US"/>
              <a:t>Click icon to add picture</a:t>
            </a:r>
            <a:endParaRPr lang="en-US" dirty="0"/>
          </a:p>
        </p:txBody>
      </p:sp>
      <p:sp>
        <p:nvSpPr>
          <p:cNvPr id="14" name="Rectangle 13">
            <a:extLst>
              <a:ext uri="{FF2B5EF4-FFF2-40B4-BE49-F238E27FC236}">
                <a16:creationId xmlns:a16="http://schemas.microsoft.com/office/drawing/2014/main" id="{02FEFBC2-5C67-4F2E-8B5F-6AAF8656FBA4}"/>
              </a:ext>
            </a:extLst>
          </p:cNvPr>
          <p:cNvSpPr/>
          <p:nvPr userDrawn="1"/>
        </p:nvSpPr>
        <p:spPr>
          <a:xfrm>
            <a:off x="6969250" y="0"/>
            <a:ext cx="1740917" cy="173304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8705912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4"/>
        </a:solidFill>
        <a:effectLst/>
      </p:bgPr>
    </p:bg>
    <p:spTree>
      <p:nvGrpSpPr>
        <p:cNvPr id="1" name=""/>
        <p:cNvGrpSpPr/>
        <p:nvPr/>
      </p:nvGrpSpPr>
      <p:grpSpPr>
        <a:xfrm>
          <a:off x="0" y="0"/>
          <a:ext cx="0" cy="0"/>
          <a:chOff x="0" y="0"/>
          <a:chExt cx="0" cy="0"/>
        </a:xfrm>
      </p:grpSpPr>
      <p:sp>
        <p:nvSpPr>
          <p:cNvPr id="7" name="Date Placeholder 6">
            <a:extLst>
              <a:ext uri="{FF2B5EF4-FFF2-40B4-BE49-F238E27FC236}">
                <a16:creationId xmlns:a16="http://schemas.microsoft.com/office/drawing/2014/main" id="{860A2F77-6CFB-4347-9224-EFAA0C0EF3DB}"/>
              </a:ext>
            </a:extLst>
          </p:cNvPr>
          <p:cNvSpPr>
            <a:spLocks noGrp="1"/>
          </p:cNvSpPr>
          <p:nvPr>
            <p:ph type="dt" sz="half" idx="10"/>
          </p:nvPr>
        </p:nvSpPr>
        <p:spPr>
          <a:xfrm>
            <a:off x="6749138" y="6356350"/>
            <a:ext cx="783776" cy="365125"/>
          </a:xfrm>
        </p:spPr>
        <p:txBody>
          <a:bodyPr lIns="0"/>
          <a:lstStyle>
            <a:lvl1pPr>
              <a:defRPr>
                <a:solidFill>
                  <a:schemeClr val="accent4">
                    <a:lumMod val="20000"/>
                    <a:lumOff val="80000"/>
                  </a:schemeClr>
                </a:solidFill>
              </a:defRPr>
            </a:lvl1pPr>
          </a:lstStyle>
          <a:p>
            <a:endParaRPr lang="en-US" dirty="0"/>
          </a:p>
        </p:txBody>
      </p:sp>
      <p:sp>
        <p:nvSpPr>
          <p:cNvPr id="10" name="Picture Placeholder 28">
            <a:extLst>
              <a:ext uri="{FF2B5EF4-FFF2-40B4-BE49-F238E27FC236}">
                <a16:creationId xmlns:a16="http://schemas.microsoft.com/office/drawing/2014/main" id="{F5B0F680-047E-4915-A8F5-EFB05A62D55D}"/>
              </a:ext>
            </a:extLst>
          </p:cNvPr>
          <p:cNvSpPr>
            <a:spLocks noGrp="1"/>
          </p:cNvSpPr>
          <p:nvPr>
            <p:ph type="pic" sz="quarter" idx="13"/>
          </p:nvPr>
        </p:nvSpPr>
        <p:spPr>
          <a:xfrm>
            <a:off x="-3175" y="607060"/>
            <a:ext cx="6082549" cy="6254745"/>
          </a:xfrm>
        </p:spPr>
        <p:txBody>
          <a:bodyPr/>
          <a:lstStyle/>
          <a:p>
            <a:r>
              <a:rPr lang="en-US"/>
              <a:t>Click icon to add picture</a:t>
            </a:r>
            <a:endParaRPr lang="en-US" dirty="0"/>
          </a:p>
        </p:txBody>
      </p:sp>
      <p:sp>
        <p:nvSpPr>
          <p:cNvPr id="11" name="Rectangle 10">
            <a:extLst>
              <a:ext uri="{FF2B5EF4-FFF2-40B4-BE49-F238E27FC236}">
                <a16:creationId xmlns:a16="http://schemas.microsoft.com/office/drawing/2014/main" id="{13C3D54C-F4F9-4FBF-80F6-F45EFD6A2CFF}"/>
              </a:ext>
            </a:extLst>
          </p:cNvPr>
          <p:cNvSpPr/>
          <p:nvPr userDrawn="1"/>
        </p:nvSpPr>
        <p:spPr>
          <a:xfrm>
            <a:off x="0" y="0"/>
            <a:ext cx="607060" cy="6070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4A70E28C-9E20-435C-99D0-48CF2909019B}"/>
              </a:ext>
            </a:extLst>
          </p:cNvPr>
          <p:cNvSpPr/>
          <p:nvPr userDrawn="1"/>
        </p:nvSpPr>
        <p:spPr>
          <a:xfrm>
            <a:off x="1213390" y="0"/>
            <a:ext cx="607060" cy="6070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0706EA5A-9289-4E46-9AB8-457FE7AD1491}"/>
              </a:ext>
            </a:extLst>
          </p:cNvPr>
          <p:cNvSpPr/>
          <p:nvPr userDrawn="1"/>
        </p:nvSpPr>
        <p:spPr>
          <a:xfrm>
            <a:off x="1820085" y="0"/>
            <a:ext cx="607060" cy="6070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92425AF3-AF4E-4334-8EF6-9C9C36BFF6E9}"/>
              </a:ext>
            </a:extLst>
          </p:cNvPr>
          <p:cNvSpPr/>
          <p:nvPr userDrawn="1"/>
        </p:nvSpPr>
        <p:spPr>
          <a:xfrm>
            <a:off x="2426780" y="0"/>
            <a:ext cx="607060" cy="6070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E844959B-5FB7-4710-8EB4-C6F2E27C47D4}"/>
              </a:ext>
            </a:extLst>
          </p:cNvPr>
          <p:cNvSpPr/>
          <p:nvPr userDrawn="1"/>
        </p:nvSpPr>
        <p:spPr>
          <a:xfrm>
            <a:off x="3033475" y="0"/>
            <a:ext cx="607060" cy="6070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8E72CBB0-055F-4C86-A198-4CCA83E0D07C}"/>
              </a:ext>
            </a:extLst>
          </p:cNvPr>
          <p:cNvSpPr/>
          <p:nvPr userDrawn="1"/>
        </p:nvSpPr>
        <p:spPr>
          <a:xfrm>
            <a:off x="3640170" y="0"/>
            <a:ext cx="607060" cy="6070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21507067-9434-4548-88C1-96187DB5A02A}"/>
              </a:ext>
            </a:extLst>
          </p:cNvPr>
          <p:cNvSpPr/>
          <p:nvPr userDrawn="1"/>
        </p:nvSpPr>
        <p:spPr>
          <a:xfrm>
            <a:off x="4246865" y="0"/>
            <a:ext cx="607060" cy="6070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34ACD849-640F-48CE-8342-1AE774134F52}"/>
              </a:ext>
            </a:extLst>
          </p:cNvPr>
          <p:cNvSpPr/>
          <p:nvPr userDrawn="1"/>
        </p:nvSpPr>
        <p:spPr>
          <a:xfrm>
            <a:off x="4853560" y="0"/>
            <a:ext cx="607060" cy="6070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ED195952-CF8E-4D15-9CC8-CA4743A73453}"/>
              </a:ext>
            </a:extLst>
          </p:cNvPr>
          <p:cNvSpPr/>
          <p:nvPr userDrawn="1"/>
        </p:nvSpPr>
        <p:spPr>
          <a:xfrm>
            <a:off x="5460256" y="0"/>
            <a:ext cx="607060" cy="60706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FA1A4A50-99ED-4ED2-8288-09A681E55857}"/>
              </a:ext>
            </a:extLst>
          </p:cNvPr>
          <p:cNvSpPr/>
          <p:nvPr userDrawn="1"/>
        </p:nvSpPr>
        <p:spPr>
          <a:xfrm>
            <a:off x="606695" y="0"/>
            <a:ext cx="607060" cy="60706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Title 1">
            <a:extLst>
              <a:ext uri="{FF2B5EF4-FFF2-40B4-BE49-F238E27FC236}">
                <a16:creationId xmlns:a16="http://schemas.microsoft.com/office/drawing/2014/main" id="{B5E24E4D-15D7-4BF5-9092-BD4E86DB78E4}"/>
              </a:ext>
            </a:extLst>
          </p:cNvPr>
          <p:cNvSpPr>
            <a:spLocks noGrp="1"/>
          </p:cNvSpPr>
          <p:nvPr>
            <p:ph type="title"/>
          </p:nvPr>
        </p:nvSpPr>
        <p:spPr>
          <a:xfrm>
            <a:off x="6743700" y="3219450"/>
            <a:ext cx="4603750" cy="1343025"/>
          </a:xfrm>
        </p:spPr>
        <p:txBody>
          <a:bodyPr lIns="0" anchor="t">
            <a:normAutofit/>
          </a:bodyPr>
          <a:lstStyle>
            <a:lvl1pPr>
              <a:defRPr lang="en-US" sz="3800" b="1" kern="1200" dirty="0">
                <a:solidFill>
                  <a:schemeClr val="bg1"/>
                </a:solidFill>
                <a:latin typeface="+mj-lt"/>
                <a:ea typeface="+mj-ea"/>
                <a:cs typeface="+mj-cs"/>
              </a:defRPr>
            </a:lvl1pPr>
          </a:lstStyle>
          <a:p>
            <a:r>
              <a:rPr lang="en-US"/>
              <a:t>Click to edit Master title style</a:t>
            </a:r>
            <a:endParaRPr lang="en-US" dirty="0"/>
          </a:p>
        </p:txBody>
      </p:sp>
      <p:sp>
        <p:nvSpPr>
          <p:cNvPr id="22" name="Text Placeholder 2">
            <a:extLst>
              <a:ext uri="{FF2B5EF4-FFF2-40B4-BE49-F238E27FC236}">
                <a16:creationId xmlns:a16="http://schemas.microsoft.com/office/drawing/2014/main" id="{27093093-F077-4A1D-A6ED-946369A581AA}"/>
              </a:ext>
            </a:extLst>
          </p:cNvPr>
          <p:cNvSpPr>
            <a:spLocks noGrp="1"/>
          </p:cNvSpPr>
          <p:nvPr>
            <p:ph type="body" idx="1"/>
          </p:nvPr>
        </p:nvSpPr>
        <p:spPr>
          <a:xfrm>
            <a:off x="6743700" y="4589463"/>
            <a:ext cx="4603750" cy="1500187"/>
          </a:xfrm>
        </p:spPr>
        <p:txBody>
          <a:bodyPr lIns="0">
            <a:normAutofit/>
          </a:bodyPr>
          <a:lstStyle>
            <a:lvl1pPr marL="0" indent="0">
              <a:lnSpc>
                <a:spcPct val="100000"/>
              </a:lnSpc>
              <a:buNone/>
              <a:defRPr lang="en-US" sz="1600" kern="1200" dirty="0">
                <a:solidFill>
                  <a:schemeClr val="bg1"/>
                </a:solidFill>
                <a:latin typeface="+mn-lt"/>
                <a:ea typeface="+mn-ea"/>
                <a:cs typeface="+mn-cs"/>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23" name="Rectangle 22">
            <a:extLst>
              <a:ext uri="{FF2B5EF4-FFF2-40B4-BE49-F238E27FC236}">
                <a16:creationId xmlns:a16="http://schemas.microsoft.com/office/drawing/2014/main" id="{9693E355-5671-4FE4-8958-99FC40EF5B1D}"/>
              </a:ext>
            </a:extLst>
          </p:cNvPr>
          <p:cNvSpPr/>
          <p:nvPr userDrawn="1"/>
        </p:nvSpPr>
        <p:spPr>
          <a:xfrm>
            <a:off x="6743700" y="2850249"/>
            <a:ext cx="628650" cy="18225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4"/>
              </a:solidFill>
            </a:endParaRPr>
          </a:p>
        </p:txBody>
      </p:sp>
      <p:sp>
        <p:nvSpPr>
          <p:cNvPr id="26" name="Footer Placeholder 4">
            <a:extLst>
              <a:ext uri="{FF2B5EF4-FFF2-40B4-BE49-F238E27FC236}">
                <a16:creationId xmlns:a16="http://schemas.microsoft.com/office/drawing/2014/main" id="{F3D699E8-339D-4753-8032-13F328CF9F05}"/>
              </a:ext>
            </a:extLst>
          </p:cNvPr>
          <p:cNvSpPr>
            <a:spLocks noGrp="1"/>
          </p:cNvSpPr>
          <p:nvPr>
            <p:ph type="ftr" sz="quarter" idx="11"/>
          </p:nvPr>
        </p:nvSpPr>
        <p:spPr>
          <a:xfrm>
            <a:off x="7647214" y="6356350"/>
            <a:ext cx="2808515" cy="365125"/>
          </a:xfrm>
        </p:spPr>
        <p:txBody>
          <a:bodyPr/>
          <a:lstStyle>
            <a:lvl1pPr>
              <a:defRPr sz="900">
                <a:solidFill>
                  <a:schemeClr val="accent4">
                    <a:lumMod val="20000"/>
                    <a:lumOff val="80000"/>
                  </a:schemeClr>
                </a:solidFill>
              </a:defRPr>
            </a:lvl1pPr>
          </a:lstStyle>
          <a:p>
            <a:endParaRPr lang="en-US" dirty="0"/>
          </a:p>
        </p:txBody>
      </p:sp>
      <p:sp>
        <p:nvSpPr>
          <p:cNvPr id="27" name="Slide Number Placeholder 5">
            <a:extLst>
              <a:ext uri="{FF2B5EF4-FFF2-40B4-BE49-F238E27FC236}">
                <a16:creationId xmlns:a16="http://schemas.microsoft.com/office/drawing/2014/main" id="{C24FE381-D866-4C7F-95D5-4CF34B3AD521}"/>
              </a:ext>
            </a:extLst>
          </p:cNvPr>
          <p:cNvSpPr>
            <a:spLocks noGrp="1"/>
          </p:cNvSpPr>
          <p:nvPr>
            <p:ph type="sldNum" sz="quarter" idx="12"/>
          </p:nvPr>
        </p:nvSpPr>
        <p:spPr>
          <a:xfrm>
            <a:off x="10570030" y="6356350"/>
            <a:ext cx="783770" cy="365125"/>
          </a:xfrm>
        </p:spPr>
        <p:txBody>
          <a:bodyPr/>
          <a:lstStyle>
            <a:lvl1pPr>
              <a:defRPr sz="900">
                <a:solidFill>
                  <a:schemeClr val="accent4">
                    <a:lumMod val="20000"/>
                    <a:lumOff val="80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8758295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Miscellaneous content">
    <p:bg>
      <p:bgPr>
        <a:solidFill>
          <a:schemeClr val="accent4"/>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1C4A94B9-9E00-4DD6-BCD4-604645044CAD}"/>
              </a:ext>
            </a:extLst>
          </p:cNvPr>
          <p:cNvSpPr/>
          <p:nvPr userDrawn="1"/>
        </p:nvSpPr>
        <p:spPr>
          <a:xfrm>
            <a:off x="5017194" y="0"/>
            <a:ext cx="365760" cy="3657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5839AA0F-90FD-444F-B618-EE6F4C1F122A}"/>
              </a:ext>
            </a:extLst>
          </p:cNvPr>
          <p:cNvSpPr/>
          <p:nvPr userDrawn="1"/>
        </p:nvSpPr>
        <p:spPr>
          <a:xfrm>
            <a:off x="4300452" y="0"/>
            <a:ext cx="365760" cy="3657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DF35D740-BF58-4DAE-A85B-5EF9B6EE3615}"/>
              </a:ext>
            </a:extLst>
          </p:cNvPr>
          <p:cNvSpPr/>
          <p:nvPr userDrawn="1"/>
        </p:nvSpPr>
        <p:spPr>
          <a:xfrm>
            <a:off x="5375565" y="0"/>
            <a:ext cx="365760" cy="36576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C7B3B2E1-FF09-40A7-993A-BFF59632C25C}"/>
              </a:ext>
            </a:extLst>
          </p:cNvPr>
          <p:cNvSpPr/>
          <p:nvPr userDrawn="1"/>
        </p:nvSpPr>
        <p:spPr>
          <a:xfrm>
            <a:off x="3583710" y="0"/>
            <a:ext cx="365760" cy="36576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109981C2-BC8B-44CC-9A8B-A5B381264380}"/>
              </a:ext>
            </a:extLst>
          </p:cNvPr>
          <p:cNvSpPr/>
          <p:nvPr userDrawn="1"/>
        </p:nvSpPr>
        <p:spPr>
          <a:xfrm>
            <a:off x="2866968" y="0"/>
            <a:ext cx="365760" cy="3657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0FFAAD0A-E8F9-47F8-874E-433E4C9A92AC}"/>
              </a:ext>
            </a:extLst>
          </p:cNvPr>
          <p:cNvSpPr/>
          <p:nvPr userDrawn="1"/>
        </p:nvSpPr>
        <p:spPr>
          <a:xfrm>
            <a:off x="2150226" y="0"/>
            <a:ext cx="365760" cy="36576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B871ABB2-3607-4850-A2E7-141BF30EA1E4}"/>
              </a:ext>
            </a:extLst>
          </p:cNvPr>
          <p:cNvSpPr/>
          <p:nvPr userDrawn="1"/>
        </p:nvSpPr>
        <p:spPr>
          <a:xfrm>
            <a:off x="3225339" y="0"/>
            <a:ext cx="365760" cy="3657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BAFBB6AA-DB66-48A4-BBD2-9B36C02E5371}"/>
              </a:ext>
            </a:extLst>
          </p:cNvPr>
          <p:cNvSpPr/>
          <p:nvPr userDrawn="1"/>
        </p:nvSpPr>
        <p:spPr>
          <a:xfrm>
            <a:off x="1791855" y="0"/>
            <a:ext cx="365760" cy="3657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D09AC868-5C63-419B-8791-593862E707C6}"/>
              </a:ext>
            </a:extLst>
          </p:cNvPr>
          <p:cNvSpPr/>
          <p:nvPr userDrawn="1"/>
        </p:nvSpPr>
        <p:spPr>
          <a:xfrm>
            <a:off x="1433484" y="0"/>
            <a:ext cx="365760" cy="3657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C136AF71-D03B-4190-8590-1688288FB9F2}"/>
              </a:ext>
            </a:extLst>
          </p:cNvPr>
          <p:cNvSpPr/>
          <p:nvPr userDrawn="1"/>
        </p:nvSpPr>
        <p:spPr>
          <a:xfrm>
            <a:off x="6092307" y="0"/>
            <a:ext cx="365760" cy="36576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2DA6CEDE-A238-4C3A-B315-B3D3081EC7CC}"/>
              </a:ext>
            </a:extLst>
          </p:cNvPr>
          <p:cNvSpPr/>
          <p:nvPr userDrawn="1"/>
        </p:nvSpPr>
        <p:spPr>
          <a:xfrm>
            <a:off x="358371" y="0"/>
            <a:ext cx="365760" cy="3657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24ACE100-6140-4208-8CE9-DFE45B35007E}"/>
              </a:ext>
            </a:extLst>
          </p:cNvPr>
          <p:cNvSpPr/>
          <p:nvPr userDrawn="1"/>
        </p:nvSpPr>
        <p:spPr>
          <a:xfrm>
            <a:off x="4658823" y="0"/>
            <a:ext cx="365760" cy="3657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a:extLst>
              <a:ext uri="{FF2B5EF4-FFF2-40B4-BE49-F238E27FC236}">
                <a16:creationId xmlns:a16="http://schemas.microsoft.com/office/drawing/2014/main" id="{F675F84B-6DC9-4492-A492-95E4ABEF1B78}"/>
              </a:ext>
            </a:extLst>
          </p:cNvPr>
          <p:cNvSpPr/>
          <p:nvPr userDrawn="1"/>
        </p:nvSpPr>
        <p:spPr>
          <a:xfrm>
            <a:off x="1075113" y="0"/>
            <a:ext cx="365760" cy="36576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34">
            <a:extLst>
              <a:ext uri="{FF2B5EF4-FFF2-40B4-BE49-F238E27FC236}">
                <a16:creationId xmlns:a16="http://schemas.microsoft.com/office/drawing/2014/main" id="{DA788D4C-E960-45E8-ABC4-72FC2128647B}"/>
              </a:ext>
            </a:extLst>
          </p:cNvPr>
          <p:cNvSpPr/>
          <p:nvPr userDrawn="1"/>
        </p:nvSpPr>
        <p:spPr>
          <a:xfrm>
            <a:off x="2508597" y="0"/>
            <a:ext cx="365760" cy="3657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36">
            <a:extLst>
              <a:ext uri="{FF2B5EF4-FFF2-40B4-BE49-F238E27FC236}">
                <a16:creationId xmlns:a16="http://schemas.microsoft.com/office/drawing/2014/main" id="{728D71AB-A26E-43A9-B413-A59CFBCDD9B1}"/>
              </a:ext>
            </a:extLst>
          </p:cNvPr>
          <p:cNvSpPr/>
          <p:nvPr userDrawn="1"/>
        </p:nvSpPr>
        <p:spPr>
          <a:xfrm>
            <a:off x="716742" y="0"/>
            <a:ext cx="365760" cy="36576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Rectangle 38">
            <a:extLst>
              <a:ext uri="{FF2B5EF4-FFF2-40B4-BE49-F238E27FC236}">
                <a16:creationId xmlns:a16="http://schemas.microsoft.com/office/drawing/2014/main" id="{171E9C91-A1C1-432A-9523-A511B304162F}"/>
              </a:ext>
            </a:extLst>
          </p:cNvPr>
          <p:cNvSpPr/>
          <p:nvPr userDrawn="1"/>
        </p:nvSpPr>
        <p:spPr>
          <a:xfrm>
            <a:off x="0" y="0"/>
            <a:ext cx="365760" cy="3657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Rectangle 40">
            <a:extLst>
              <a:ext uri="{FF2B5EF4-FFF2-40B4-BE49-F238E27FC236}">
                <a16:creationId xmlns:a16="http://schemas.microsoft.com/office/drawing/2014/main" id="{A1D3C8E1-8F58-4916-9097-718454DAC9FC}"/>
              </a:ext>
            </a:extLst>
          </p:cNvPr>
          <p:cNvSpPr/>
          <p:nvPr userDrawn="1"/>
        </p:nvSpPr>
        <p:spPr>
          <a:xfrm>
            <a:off x="5733936" y="0"/>
            <a:ext cx="36576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Rectangle 42">
            <a:extLst>
              <a:ext uri="{FF2B5EF4-FFF2-40B4-BE49-F238E27FC236}">
                <a16:creationId xmlns:a16="http://schemas.microsoft.com/office/drawing/2014/main" id="{F1465436-7CD8-4713-84B2-BE392283D713}"/>
              </a:ext>
            </a:extLst>
          </p:cNvPr>
          <p:cNvSpPr/>
          <p:nvPr userDrawn="1"/>
        </p:nvSpPr>
        <p:spPr>
          <a:xfrm>
            <a:off x="3942081" y="0"/>
            <a:ext cx="365760" cy="36576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a:extLst>
              <a:ext uri="{FF2B5EF4-FFF2-40B4-BE49-F238E27FC236}">
                <a16:creationId xmlns:a16="http://schemas.microsoft.com/office/drawing/2014/main" id="{054BFDB3-CC2F-4666-9557-90812A8E5147}"/>
              </a:ext>
            </a:extLst>
          </p:cNvPr>
          <p:cNvSpPr/>
          <p:nvPr userDrawn="1"/>
        </p:nvSpPr>
        <p:spPr>
          <a:xfrm>
            <a:off x="11467872" y="0"/>
            <a:ext cx="365760" cy="3657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46">
            <a:extLst>
              <a:ext uri="{FF2B5EF4-FFF2-40B4-BE49-F238E27FC236}">
                <a16:creationId xmlns:a16="http://schemas.microsoft.com/office/drawing/2014/main" id="{6DD356C3-53D1-4AF1-B3FD-AEEFF75FDB5C}"/>
              </a:ext>
            </a:extLst>
          </p:cNvPr>
          <p:cNvSpPr/>
          <p:nvPr userDrawn="1"/>
        </p:nvSpPr>
        <p:spPr>
          <a:xfrm>
            <a:off x="10751130" y="0"/>
            <a:ext cx="365760" cy="3657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Rectangle 48">
            <a:extLst>
              <a:ext uri="{FF2B5EF4-FFF2-40B4-BE49-F238E27FC236}">
                <a16:creationId xmlns:a16="http://schemas.microsoft.com/office/drawing/2014/main" id="{08C89E7C-AF7A-4E82-B01B-1A945C7BBF79}"/>
              </a:ext>
            </a:extLst>
          </p:cNvPr>
          <p:cNvSpPr/>
          <p:nvPr userDrawn="1"/>
        </p:nvSpPr>
        <p:spPr>
          <a:xfrm>
            <a:off x="11826240" y="0"/>
            <a:ext cx="365760" cy="36576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Rectangle 50">
            <a:extLst>
              <a:ext uri="{FF2B5EF4-FFF2-40B4-BE49-F238E27FC236}">
                <a16:creationId xmlns:a16="http://schemas.microsoft.com/office/drawing/2014/main" id="{4605B19F-DE4A-4705-A964-0579015AED0E}"/>
              </a:ext>
            </a:extLst>
          </p:cNvPr>
          <p:cNvSpPr/>
          <p:nvPr userDrawn="1"/>
        </p:nvSpPr>
        <p:spPr>
          <a:xfrm>
            <a:off x="10034388" y="0"/>
            <a:ext cx="365760" cy="36576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Rectangle 52">
            <a:extLst>
              <a:ext uri="{FF2B5EF4-FFF2-40B4-BE49-F238E27FC236}">
                <a16:creationId xmlns:a16="http://schemas.microsoft.com/office/drawing/2014/main" id="{4D299157-3482-4535-BECD-566EFFF308AD}"/>
              </a:ext>
            </a:extLst>
          </p:cNvPr>
          <p:cNvSpPr/>
          <p:nvPr userDrawn="1"/>
        </p:nvSpPr>
        <p:spPr>
          <a:xfrm>
            <a:off x="9317646" y="0"/>
            <a:ext cx="365760" cy="36576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Rectangle 54">
            <a:extLst>
              <a:ext uri="{FF2B5EF4-FFF2-40B4-BE49-F238E27FC236}">
                <a16:creationId xmlns:a16="http://schemas.microsoft.com/office/drawing/2014/main" id="{EC8CCBF5-CCDC-43C9-B57D-B9DAE23B58BE}"/>
              </a:ext>
            </a:extLst>
          </p:cNvPr>
          <p:cNvSpPr/>
          <p:nvPr userDrawn="1"/>
        </p:nvSpPr>
        <p:spPr>
          <a:xfrm>
            <a:off x="8600904" y="0"/>
            <a:ext cx="365760" cy="36576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Rectangle 56">
            <a:extLst>
              <a:ext uri="{FF2B5EF4-FFF2-40B4-BE49-F238E27FC236}">
                <a16:creationId xmlns:a16="http://schemas.microsoft.com/office/drawing/2014/main" id="{F412D896-790A-420A-BBFB-AFDB7BD9B603}"/>
              </a:ext>
            </a:extLst>
          </p:cNvPr>
          <p:cNvSpPr/>
          <p:nvPr userDrawn="1"/>
        </p:nvSpPr>
        <p:spPr>
          <a:xfrm>
            <a:off x="9676017" y="0"/>
            <a:ext cx="365760" cy="3657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Rectangle 58">
            <a:extLst>
              <a:ext uri="{FF2B5EF4-FFF2-40B4-BE49-F238E27FC236}">
                <a16:creationId xmlns:a16="http://schemas.microsoft.com/office/drawing/2014/main" id="{95941E70-EE67-4F80-B753-2F6426D0A9DA}"/>
              </a:ext>
            </a:extLst>
          </p:cNvPr>
          <p:cNvSpPr/>
          <p:nvPr userDrawn="1"/>
        </p:nvSpPr>
        <p:spPr>
          <a:xfrm>
            <a:off x="8242533" y="0"/>
            <a:ext cx="365760" cy="3657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Rectangle 60">
            <a:extLst>
              <a:ext uri="{FF2B5EF4-FFF2-40B4-BE49-F238E27FC236}">
                <a16:creationId xmlns:a16="http://schemas.microsoft.com/office/drawing/2014/main" id="{6751E552-2222-4200-8E39-4DF2BEB677FD}"/>
              </a:ext>
            </a:extLst>
          </p:cNvPr>
          <p:cNvSpPr/>
          <p:nvPr userDrawn="1"/>
        </p:nvSpPr>
        <p:spPr>
          <a:xfrm>
            <a:off x="7884162" y="0"/>
            <a:ext cx="365760" cy="3657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Rectangle 62">
            <a:extLst>
              <a:ext uri="{FF2B5EF4-FFF2-40B4-BE49-F238E27FC236}">
                <a16:creationId xmlns:a16="http://schemas.microsoft.com/office/drawing/2014/main" id="{B43002CA-9883-43A9-B000-00F9F7A14D27}"/>
              </a:ext>
            </a:extLst>
          </p:cNvPr>
          <p:cNvSpPr/>
          <p:nvPr userDrawn="1"/>
        </p:nvSpPr>
        <p:spPr>
          <a:xfrm>
            <a:off x="6809049" y="0"/>
            <a:ext cx="36576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Rectangle 64">
            <a:extLst>
              <a:ext uri="{FF2B5EF4-FFF2-40B4-BE49-F238E27FC236}">
                <a16:creationId xmlns:a16="http://schemas.microsoft.com/office/drawing/2014/main" id="{861A1E0B-5D8C-42BB-8493-4A6E267A7C73}"/>
              </a:ext>
            </a:extLst>
          </p:cNvPr>
          <p:cNvSpPr/>
          <p:nvPr userDrawn="1"/>
        </p:nvSpPr>
        <p:spPr>
          <a:xfrm>
            <a:off x="11109501" y="0"/>
            <a:ext cx="365760" cy="3657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Rectangle 66">
            <a:extLst>
              <a:ext uri="{FF2B5EF4-FFF2-40B4-BE49-F238E27FC236}">
                <a16:creationId xmlns:a16="http://schemas.microsoft.com/office/drawing/2014/main" id="{51E86EA3-C77E-4F5B-B2D8-06ACD07DECA4}"/>
              </a:ext>
            </a:extLst>
          </p:cNvPr>
          <p:cNvSpPr/>
          <p:nvPr userDrawn="1"/>
        </p:nvSpPr>
        <p:spPr>
          <a:xfrm>
            <a:off x="7525791" y="0"/>
            <a:ext cx="365760" cy="3657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Rectangle 68">
            <a:extLst>
              <a:ext uri="{FF2B5EF4-FFF2-40B4-BE49-F238E27FC236}">
                <a16:creationId xmlns:a16="http://schemas.microsoft.com/office/drawing/2014/main" id="{5DD0E5EA-DA68-48FA-984B-26F2185EF431}"/>
              </a:ext>
            </a:extLst>
          </p:cNvPr>
          <p:cNvSpPr/>
          <p:nvPr userDrawn="1"/>
        </p:nvSpPr>
        <p:spPr>
          <a:xfrm>
            <a:off x="8959275" y="0"/>
            <a:ext cx="365760" cy="3657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 name="Rectangle 70">
            <a:extLst>
              <a:ext uri="{FF2B5EF4-FFF2-40B4-BE49-F238E27FC236}">
                <a16:creationId xmlns:a16="http://schemas.microsoft.com/office/drawing/2014/main" id="{B1E5F851-80EC-44A1-B97A-D40F00A63A11}"/>
              </a:ext>
            </a:extLst>
          </p:cNvPr>
          <p:cNvSpPr/>
          <p:nvPr userDrawn="1"/>
        </p:nvSpPr>
        <p:spPr>
          <a:xfrm>
            <a:off x="7167420" y="0"/>
            <a:ext cx="365760" cy="36576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Rectangle 72">
            <a:extLst>
              <a:ext uri="{FF2B5EF4-FFF2-40B4-BE49-F238E27FC236}">
                <a16:creationId xmlns:a16="http://schemas.microsoft.com/office/drawing/2014/main" id="{006D6FCB-D2DE-4100-B034-4F158AA21763}"/>
              </a:ext>
            </a:extLst>
          </p:cNvPr>
          <p:cNvSpPr/>
          <p:nvPr userDrawn="1"/>
        </p:nvSpPr>
        <p:spPr>
          <a:xfrm>
            <a:off x="6450678" y="0"/>
            <a:ext cx="365760" cy="3657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Rectangle 74">
            <a:extLst>
              <a:ext uri="{FF2B5EF4-FFF2-40B4-BE49-F238E27FC236}">
                <a16:creationId xmlns:a16="http://schemas.microsoft.com/office/drawing/2014/main" id="{293C2CDE-BD78-4521-A433-7332BF3D57FA}"/>
              </a:ext>
            </a:extLst>
          </p:cNvPr>
          <p:cNvSpPr/>
          <p:nvPr userDrawn="1"/>
        </p:nvSpPr>
        <p:spPr>
          <a:xfrm>
            <a:off x="10392759" y="0"/>
            <a:ext cx="365760" cy="3657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 name="Text Placeholder 2">
            <a:extLst>
              <a:ext uri="{FF2B5EF4-FFF2-40B4-BE49-F238E27FC236}">
                <a16:creationId xmlns:a16="http://schemas.microsoft.com/office/drawing/2014/main" id="{4BBE4B76-BA2D-4EA4-A178-30F57AC1DFDB}"/>
              </a:ext>
            </a:extLst>
          </p:cNvPr>
          <p:cNvSpPr>
            <a:spLocks noGrp="1"/>
          </p:cNvSpPr>
          <p:nvPr>
            <p:ph type="body" idx="1" hasCustomPrompt="1"/>
          </p:nvPr>
        </p:nvSpPr>
        <p:spPr>
          <a:xfrm>
            <a:off x="838200" y="4398413"/>
            <a:ext cx="2330726" cy="804859"/>
          </a:xfrm>
        </p:spPr>
        <p:txBody>
          <a:bodyPr lIns="0" rIns="0" anchor="b">
            <a:noAutofit/>
          </a:bodyPr>
          <a:lstStyle>
            <a:lvl1pPr marL="0" indent="0" algn="ctr">
              <a:buNone/>
              <a:defRPr lang="en-US" sz="2800" kern="1200" spc="0" baseline="0" dirty="0" smtClean="0">
                <a:solidFill>
                  <a:schemeClr val="bg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t>
            </a:r>
          </a:p>
        </p:txBody>
      </p:sp>
      <p:sp>
        <p:nvSpPr>
          <p:cNvPr id="78" name="Text Placeholder 4">
            <a:extLst>
              <a:ext uri="{FF2B5EF4-FFF2-40B4-BE49-F238E27FC236}">
                <a16:creationId xmlns:a16="http://schemas.microsoft.com/office/drawing/2014/main" id="{045FF175-F59F-4A69-B296-E046C778424F}"/>
              </a:ext>
            </a:extLst>
          </p:cNvPr>
          <p:cNvSpPr>
            <a:spLocks noGrp="1"/>
          </p:cNvSpPr>
          <p:nvPr>
            <p:ph type="body" sz="quarter" idx="3" hasCustomPrompt="1"/>
          </p:nvPr>
        </p:nvSpPr>
        <p:spPr>
          <a:xfrm>
            <a:off x="3562665" y="4398413"/>
            <a:ext cx="2342205" cy="804859"/>
          </a:xfrm>
        </p:spPr>
        <p:txBody>
          <a:bodyPr lIns="0" rIns="0" anchor="b">
            <a:noAutofit/>
          </a:bodyPr>
          <a:lstStyle>
            <a:lvl1pPr marL="0" indent="0" algn="ctr">
              <a:buNone/>
              <a:defRPr lang="en-US" sz="2800" kern="1200" spc="0" baseline="0" dirty="0" smtClean="0">
                <a:solidFill>
                  <a:schemeClr val="bg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80" name="Text Placeholder 2">
            <a:extLst>
              <a:ext uri="{FF2B5EF4-FFF2-40B4-BE49-F238E27FC236}">
                <a16:creationId xmlns:a16="http://schemas.microsoft.com/office/drawing/2014/main" id="{FBAA7D2D-B5F0-416A-A89F-1DC3E6A877E6}"/>
              </a:ext>
            </a:extLst>
          </p:cNvPr>
          <p:cNvSpPr>
            <a:spLocks noGrp="1"/>
          </p:cNvSpPr>
          <p:nvPr>
            <p:ph type="body" idx="13" hasCustomPrompt="1"/>
          </p:nvPr>
        </p:nvSpPr>
        <p:spPr>
          <a:xfrm>
            <a:off x="6298609" y="4398413"/>
            <a:ext cx="2330726" cy="804859"/>
          </a:xfrm>
        </p:spPr>
        <p:txBody>
          <a:bodyPr lIns="0" rIns="0" anchor="b">
            <a:noAutofit/>
          </a:bodyPr>
          <a:lstStyle>
            <a:lvl1pPr marL="0" indent="0" algn="ctr">
              <a:buNone/>
              <a:defRPr lang="en-US" sz="2800" kern="1200" spc="0" baseline="0" dirty="0" smtClean="0">
                <a:solidFill>
                  <a:schemeClr val="bg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82" name="Text Placeholder 2">
            <a:extLst>
              <a:ext uri="{FF2B5EF4-FFF2-40B4-BE49-F238E27FC236}">
                <a16:creationId xmlns:a16="http://schemas.microsoft.com/office/drawing/2014/main" id="{01187116-E25F-47A2-9BC5-532F3F42D317}"/>
              </a:ext>
            </a:extLst>
          </p:cNvPr>
          <p:cNvSpPr>
            <a:spLocks noGrp="1"/>
          </p:cNvSpPr>
          <p:nvPr>
            <p:ph type="body" idx="15" hasCustomPrompt="1"/>
          </p:nvPr>
        </p:nvSpPr>
        <p:spPr>
          <a:xfrm>
            <a:off x="9023074" y="4398057"/>
            <a:ext cx="2330726" cy="804859"/>
          </a:xfrm>
        </p:spPr>
        <p:txBody>
          <a:bodyPr lIns="0" rIns="0" anchor="b">
            <a:noAutofit/>
          </a:bodyPr>
          <a:lstStyle>
            <a:lvl1pPr marL="0" indent="0" algn="ctr">
              <a:buNone/>
              <a:defRPr lang="en-US" sz="2800" kern="1200" spc="0" baseline="0" dirty="0" smtClean="0">
                <a:solidFill>
                  <a:schemeClr val="bg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84" name="Text Placeholder 2">
            <a:extLst>
              <a:ext uri="{FF2B5EF4-FFF2-40B4-BE49-F238E27FC236}">
                <a16:creationId xmlns:a16="http://schemas.microsoft.com/office/drawing/2014/main" id="{B69B6CD5-B022-423C-A017-AD2D8FFA0665}"/>
              </a:ext>
            </a:extLst>
          </p:cNvPr>
          <p:cNvSpPr>
            <a:spLocks noGrp="1"/>
          </p:cNvSpPr>
          <p:nvPr>
            <p:ph type="body" idx="17"/>
          </p:nvPr>
        </p:nvSpPr>
        <p:spPr>
          <a:xfrm>
            <a:off x="838200" y="5226810"/>
            <a:ext cx="2330726" cy="438505"/>
          </a:xfrm>
        </p:spPr>
        <p:txBody>
          <a:bodyPr lIns="0" rIns="0" anchor="b">
            <a:noAutofit/>
          </a:bodyPr>
          <a:lstStyle>
            <a:lvl1pPr marL="0" indent="0" algn="ctr">
              <a:lnSpc>
                <a:spcPct val="100000"/>
              </a:lnSpc>
              <a:buNone/>
              <a:defRPr lang="en-US" sz="2000" kern="1200" spc="0" baseline="0" dirty="0" smtClean="0">
                <a:solidFill>
                  <a:schemeClr val="bg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6" name="Text Placeholder 2">
            <a:extLst>
              <a:ext uri="{FF2B5EF4-FFF2-40B4-BE49-F238E27FC236}">
                <a16:creationId xmlns:a16="http://schemas.microsoft.com/office/drawing/2014/main" id="{06A7180A-5FBF-4DE7-A668-E24E022DFA9E}"/>
              </a:ext>
            </a:extLst>
          </p:cNvPr>
          <p:cNvSpPr>
            <a:spLocks noGrp="1"/>
          </p:cNvSpPr>
          <p:nvPr>
            <p:ph type="body" idx="19"/>
          </p:nvPr>
        </p:nvSpPr>
        <p:spPr>
          <a:xfrm>
            <a:off x="6298609" y="5226810"/>
            <a:ext cx="2330726" cy="438505"/>
          </a:xfrm>
        </p:spPr>
        <p:txBody>
          <a:bodyPr lIns="0" rIns="0" anchor="b">
            <a:noAutofit/>
          </a:bodyPr>
          <a:lstStyle>
            <a:lvl1pPr marL="0" indent="0" algn="ctr">
              <a:lnSpc>
                <a:spcPct val="100000"/>
              </a:lnSpc>
              <a:buNone/>
              <a:defRPr lang="en-US" sz="2000" kern="1200" spc="0" baseline="0" dirty="0" smtClean="0">
                <a:solidFill>
                  <a:schemeClr val="bg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7" name="Text Placeholder 2">
            <a:extLst>
              <a:ext uri="{FF2B5EF4-FFF2-40B4-BE49-F238E27FC236}">
                <a16:creationId xmlns:a16="http://schemas.microsoft.com/office/drawing/2014/main" id="{2EFABF40-7E40-4F8A-80D3-DB5903EEBDF1}"/>
              </a:ext>
            </a:extLst>
          </p:cNvPr>
          <p:cNvSpPr>
            <a:spLocks noGrp="1"/>
          </p:cNvSpPr>
          <p:nvPr>
            <p:ph type="body" idx="20"/>
          </p:nvPr>
        </p:nvSpPr>
        <p:spPr>
          <a:xfrm>
            <a:off x="9023074" y="5226454"/>
            <a:ext cx="2330726" cy="438505"/>
          </a:xfrm>
        </p:spPr>
        <p:txBody>
          <a:bodyPr lIns="0" rIns="0" anchor="b">
            <a:noAutofit/>
          </a:bodyPr>
          <a:lstStyle>
            <a:lvl1pPr marL="0" indent="0" algn="ctr">
              <a:lnSpc>
                <a:spcPct val="100000"/>
              </a:lnSpc>
              <a:buNone/>
              <a:defRPr lang="en-US" sz="2000" kern="1200" spc="0" baseline="0" dirty="0" smtClean="0">
                <a:solidFill>
                  <a:schemeClr val="bg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8" name="Text Placeholder 2">
            <a:extLst>
              <a:ext uri="{FF2B5EF4-FFF2-40B4-BE49-F238E27FC236}">
                <a16:creationId xmlns:a16="http://schemas.microsoft.com/office/drawing/2014/main" id="{FFD10C91-B253-496D-889A-D48B1A0AA556}"/>
              </a:ext>
            </a:extLst>
          </p:cNvPr>
          <p:cNvSpPr>
            <a:spLocks noGrp="1"/>
          </p:cNvSpPr>
          <p:nvPr>
            <p:ph type="body" idx="21"/>
          </p:nvPr>
        </p:nvSpPr>
        <p:spPr>
          <a:xfrm>
            <a:off x="3562665" y="5226454"/>
            <a:ext cx="2330726" cy="438505"/>
          </a:xfrm>
        </p:spPr>
        <p:txBody>
          <a:bodyPr lIns="0" rIns="0" anchor="b">
            <a:noAutofit/>
          </a:bodyPr>
          <a:lstStyle>
            <a:lvl1pPr marL="0" indent="0" algn="ctr">
              <a:lnSpc>
                <a:spcPct val="100000"/>
              </a:lnSpc>
              <a:buNone/>
              <a:defRPr lang="en-US" sz="2000" kern="1200" spc="0" baseline="0" dirty="0" smtClean="0">
                <a:solidFill>
                  <a:schemeClr val="bg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9" name="Title 1">
            <a:extLst>
              <a:ext uri="{FF2B5EF4-FFF2-40B4-BE49-F238E27FC236}">
                <a16:creationId xmlns:a16="http://schemas.microsoft.com/office/drawing/2014/main" id="{9FDBCD91-EE94-4107-8814-059FE0E8F29A}"/>
              </a:ext>
            </a:extLst>
          </p:cNvPr>
          <p:cNvSpPr>
            <a:spLocks noGrp="1"/>
          </p:cNvSpPr>
          <p:nvPr>
            <p:ph type="title"/>
          </p:nvPr>
        </p:nvSpPr>
        <p:spPr>
          <a:xfrm>
            <a:off x="1410476" y="629616"/>
            <a:ext cx="9371048" cy="1325563"/>
          </a:xfrm>
        </p:spPr>
        <p:txBody>
          <a:bodyPr anchor="ctr">
            <a:normAutofit/>
          </a:bodyPr>
          <a:lstStyle>
            <a:lvl1pPr marL="0" algn="ctr" defTabSz="914400" rtl="0" eaLnBrk="1" latinLnBrk="0" hangingPunct="1">
              <a:lnSpc>
                <a:spcPct val="90000"/>
              </a:lnSpc>
              <a:spcBef>
                <a:spcPct val="0"/>
              </a:spcBef>
              <a:buNone/>
              <a:defRPr lang="en-US" sz="3800" b="1" kern="1200" dirty="0">
                <a:solidFill>
                  <a:schemeClr val="bg1"/>
                </a:solidFill>
                <a:latin typeface="+mj-lt"/>
                <a:ea typeface="+mj-ea"/>
                <a:cs typeface="+mj-cs"/>
              </a:defRPr>
            </a:lvl1pPr>
          </a:lstStyle>
          <a:p>
            <a:r>
              <a:rPr lang="en-US"/>
              <a:t>Click to edit Master title style</a:t>
            </a:r>
            <a:endParaRPr lang="en-US" dirty="0"/>
          </a:p>
        </p:txBody>
      </p:sp>
      <p:sp>
        <p:nvSpPr>
          <p:cNvPr id="93" name="Date Placeholder 3">
            <a:extLst>
              <a:ext uri="{FF2B5EF4-FFF2-40B4-BE49-F238E27FC236}">
                <a16:creationId xmlns:a16="http://schemas.microsoft.com/office/drawing/2014/main" id="{3EDC5EF0-E937-47AD-8F93-11A7E03197A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900">
                <a:solidFill>
                  <a:schemeClr val="accent4">
                    <a:lumMod val="20000"/>
                    <a:lumOff val="80000"/>
                  </a:schemeClr>
                </a:solidFill>
              </a:defRPr>
            </a:lvl1pPr>
          </a:lstStyle>
          <a:p>
            <a:endParaRPr lang="en-US" dirty="0"/>
          </a:p>
        </p:txBody>
      </p:sp>
      <p:sp>
        <p:nvSpPr>
          <p:cNvPr id="94" name="Footer Placeholder 4">
            <a:extLst>
              <a:ext uri="{FF2B5EF4-FFF2-40B4-BE49-F238E27FC236}">
                <a16:creationId xmlns:a16="http://schemas.microsoft.com/office/drawing/2014/main" id="{4CB9AE8E-EB22-4097-951C-4A6E38B2D472}"/>
              </a:ext>
            </a:extLst>
          </p:cNvPr>
          <p:cNvSpPr>
            <a:spLocks noGrp="1"/>
          </p:cNvSpPr>
          <p:nvPr>
            <p:ph type="ftr" sz="quarter" idx="22"/>
          </p:nvPr>
        </p:nvSpPr>
        <p:spPr>
          <a:xfrm>
            <a:off x="4038600" y="6356350"/>
            <a:ext cx="4114800" cy="365125"/>
          </a:xfrm>
          <a:prstGeom prst="rect">
            <a:avLst/>
          </a:prstGeom>
        </p:spPr>
        <p:txBody>
          <a:bodyPr vert="horz" lIns="91440" tIns="45720" rIns="91440" bIns="45720" rtlCol="0" anchor="ctr"/>
          <a:lstStyle>
            <a:lvl1pPr algn="ctr">
              <a:defRPr sz="900">
                <a:solidFill>
                  <a:schemeClr val="accent4">
                    <a:lumMod val="20000"/>
                    <a:lumOff val="80000"/>
                  </a:schemeClr>
                </a:solidFill>
              </a:defRPr>
            </a:lvl1pPr>
          </a:lstStyle>
          <a:p>
            <a:endParaRPr lang="en-US" dirty="0"/>
          </a:p>
        </p:txBody>
      </p:sp>
      <p:sp>
        <p:nvSpPr>
          <p:cNvPr id="95" name="Slide Number Placeholder 5">
            <a:extLst>
              <a:ext uri="{FF2B5EF4-FFF2-40B4-BE49-F238E27FC236}">
                <a16:creationId xmlns:a16="http://schemas.microsoft.com/office/drawing/2014/main" id="{D89D10F4-442B-4B78-B541-92469482EC5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900">
                <a:solidFill>
                  <a:schemeClr val="accent4">
                    <a:lumMod val="20000"/>
                    <a:lumOff val="80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9888139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4660D4-B0ED-42D9-BC6D-AF4F1F9CB6C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4C607AE-E8B7-4C3B-A6DA-04289E2F0A4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1917CC-671D-47EA-B065-51E87EC27B5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900">
                <a:solidFill>
                  <a:schemeClr val="bg1"/>
                </a:solidFill>
              </a:defRPr>
            </a:lvl1pPr>
          </a:lstStyle>
          <a:p>
            <a:endParaRPr lang="en-US" dirty="0"/>
          </a:p>
        </p:txBody>
      </p:sp>
      <p:sp>
        <p:nvSpPr>
          <p:cNvPr id="5" name="Footer Placeholder 4">
            <a:extLst>
              <a:ext uri="{FF2B5EF4-FFF2-40B4-BE49-F238E27FC236}">
                <a16:creationId xmlns:a16="http://schemas.microsoft.com/office/drawing/2014/main" id="{3F2D0B54-5D87-4D1B-9C6E-5A7B87C833A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900">
                <a:solidFill>
                  <a:schemeClr val="bg1"/>
                </a:solidFill>
              </a:defRPr>
            </a:lvl1pPr>
          </a:lstStyle>
          <a:p>
            <a:endParaRPr lang="en-US" dirty="0"/>
          </a:p>
        </p:txBody>
      </p:sp>
      <p:sp>
        <p:nvSpPr>
          <p:cNvPr id="6" name="Slide Number Placeholder 5">
            <a:extLst>
              <a:ext uri="{FF2B5EF4-FFF2-40B4-BE49-F238E27FC236}">
                <a16:creationId xmlns:a16="http://schemas.microsoft.com/office/drawing/2014/main" id="{C5CADFFD-0FF7-4DDC-8879-918576F63EA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900">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464305198"/>
      </p:ext>
    </p:extLst>
  </p:cSld>
  <p:clrMap bg1="lt1" tx1="dk1" bg2="lt2" tx2="dk2" accent1="accent1" accent2="accent2" accent3="accent3" accent4="accent4" accent5="accent5" accent6="accent6" hlink="hlink" folHlink="folHlink"/>
  <p:sldLayoutIdLst>
    <p:sldLayoutId id="2147483649" r:id="rId1"/>
    <p:sldLayoutId id="2147483674" r:id="rId2"/>
    <p:sldLayoutId id="2147483675" r:id="rId3"/>
    <p:sldLayoutId id="2147483676" r:id="rId4"/>
    <p:sldLayoutId id="2147483650" r:id="rId5"/>
    <p:sldLayoutId id="2147483682" r:id="rId6"/>
    <p:sldLayoutId id="2147483667" r:id="rId7"/>
    <p:sldLayoutId id="2147483668" r:id="rId8"/>
    <p:sldLayoutId id="2147483656" r:id="rId9"/>
    <p:sldLayoutId id="2147483677" r:id="rId10"/>
    <p:sldLayoutId id="2147483664" r:id="rId11"/>
    <p:sldLayoutId id="2147483678" r:id="rId12"/>
    <p:sldLayoutId id="2147483679" r:id="rId13"/>
    <p:sldLayoutId id="2147483680" r:id="rId14"/>
    <p:sldLayoutId id="2147483673" r:id="rId15"/>
    <p:sldLayoutId id="2147483681" r:id="rId16"/>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815C6-3AD0-46E6-A74A-1967BD91AF50}"/>
              </a:ext>
            </a:extLst>
          </p:cNvPr>
          <p:cNvSpPr>
            <a:spLocks noGrp="1"/>
          </p:cNvSpPr>
          <p:nvPr>
            <p:ph type="ctrTitle"/>
          </p:nvPr>
        </p:nvSpPr>
        <p:spPr>
          <a:xfrm>
            <a:off x="5620065" y="1458153"/>
            <a:ext cx="5679621" cy="2413965"/>
          </a:xfrm>
        </p:spPr>
        <p:txBody>
          <a:bodyPr/>
          <a:lstStyle/>
          <a:p>
            <a:r>
              <a:rPr lang="en-US" dirty="0"/>
              <a:t>HR ANALYTICS</a:t>
            </a:r>
          </a:p>
        </p:txBody>
      </p:sp>
      <p:sp>
        <p:nvSpPr>
          <p:cNvPr id="3" name="Subtitle 2">
            <a:extLst>
              <a:ext uri="{FF2B5EF4-FFF2-40B4-BE49-F238E27FC236}">
                <a16:creationId xmlns:a16="http://schemas.microsoft.com/office/drawing/2014/main" id="{1901B20D-4C28-4DA3-ABBD-718C22A5E58B}"/>
              </a:ext>
            </a:extLst>
          </p:cNvPr>
          <p:cNvSpPr>
            <a:spLocks noGrp="1"/>
          </p:cNvSpPr>
          <p:nvPr>
            <p:ph type="subTitle" idx="1"/>
          </p:nvPr>
        </p:nvSpPr>
        <p:spPr>
          <a:xfrm>
            <a:off x="5726082" y="5412558"/>
            <a:ext cx="5050971" cy="569912"/>
          </a:xfrm>
        </p:spPr>
        <p:txBody>
          <a:bodyPr>
            <a:normAutofit/>
          </a:bodyPr>
          <a:lstStyle/>
          <a:p>
            <a:r>
              <a:rPr lang="en-US" dirty="0"/>
              <a:t>-</a:t>
            </a:r>
          </a:p>
        </p:txBody>
      </p:sp>
      <p:sp>
        <p:nvSpPr>
          <p:cNvPr id="11" name="Text Placeholder 10">
            <a:extLst>
              <a:ext uri="{FF2B5EF4-FFF2-40B4-BE49-F238E27FC236}">
                <a16:creationId xmlns:a16="http://schemas.microsoft.com/office/drawing/2014/main" id="{40543559-BCFD-44A9-88C9-E8EF316B947F}"/>
              </a:ext>
            </a:extLst>
          </p:cNvPr>
          <p:cNvSpPr>
            <a:spLocks noGrp="1"/>
          </p:cNvSpPr>
          <p:nvPr>
            <p:ph type="body" sz="quarter" idx="13"/>
          </p:nvPr>
        </p:nvSpPr>
        <p:spPr>
          <a:xfrm flipH="1">
            <a:off x="5883962" y="5465566"/>
            <a:ext cx="1828801" cy="569912"/>
          </a:xfrm>
        </p:spPr>
        <p:txBody>
          <a:bodyPr/>
          <a:lstStyle/>
          <a:p>
            <a:r>
              <a:rPr lang="en-US" dirty="0"/>
              <a:t>RASHMI SINGH</a:t>
            </a:r>
            <a:endParaRPr lang="en-IN" dirty="0"/>
          </a:p>
        </p:txBody>
      </p:sp>
      <p:sp>
        <p:nvSpPr>
          <p:cNvPr id="12" name="Rectangle 11">
            <a:extLst>
              <a:ext uri="{FF2B5EF4-FFF2-40B4-BE49-F238E27FC236}">
                <a16:creationId xmlns:a16="http://schemas.microsoft.com/office/drawing/2014/main" id="{5326507C-9862-466F-B8A4-0C11731B957B}"/>
              </a:ext>
            </a:extLst>
          </p:cNvPr>
          <p:cNvSpPr/>
          <p:nvPr/>
        </p:nvSpPr>
        <p:spPr>
          <a:xfrm>
            <a:off x="3405809" y="13252"/>
            <a:ext cx="1709530" cy="170953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18">
            <a:extLst>
              <a:ext uri="{FF2B5EF4-FFF2-40B4-BE49-F238E27FC236}">
                <a16:creationId xmlns:a16="http://schemas.microsoft.com/office/drawing/2014/main" id="{A6BFD267-A836-4100-80B3-22C3EB7010D3}"/>
              </a:ext>
            </a:extLst>
          </p:cNvPr>
          <p:cNvSpPr/>
          <p:nvPr/>
        </p:nvSpPr>
        <p:spPr>
          <a:xfrm>
            <a:off x="3405809" y="5148470"/>
            <a:ext cx="1709530" cy="170953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6424253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2DA2-02E0-4172-94FD-1700F4DBE134}"/>
              </a:ext>
            </a:extLst>
          </p:cNvPr>
          <p:cNvSpPr>
            <a:spLocks noGrp="1"/>
          </p:cNvSpPr>
          <p:nvPr>
            <p:ph type="title"/>
          </p:nvPr>
        </p:nvSpPr>
        <p:spPr>
          <a:xfrm>
            <a:off x="1130299" y="1619250"/>
            <a:ext cx="4813301" cy="1325563"/>
          </a:xfrm>
        </p:spPr>
        <p:txBody>
          <a:bodyPr>
            <a:normAutofit/>
          </a:bodyPr>
          <a:lstStyle/>
          <a:p>
            <a:r>
              <a:rPr lang="en-US" dirty="0"/>
              <a:t>Objective</a:t>
            </a:r>
          </a:p>
        </p:txBody>
      </p:sp>
      <p:sp>
        <p:nvSpPr>
          <p:cNvPr id="3" name="Text Placeholder 2">
            <a:extLst>
              <a:ext uri="{FF2B5EF4-FFF2-40B4-BE49-F238E27FC236}">
                <a16:creationId xmlns:a16="http://schemas.microsoft.com/office/drawing/2014/main" id="{6A01CEDA-E0CE-4863-A93C-2A0FF41234C9}"/>
              </a:ext>
            </a:extLst>
          </p:cNvPr>
          <p:cNvSpPr>
            <a:spLocks noGrp="1"/>
          </p:cNvSpPr>
          <p:nvPr>
            <p:ph idx="1"/>
          </p:nvPr>
        </p:nvSpPr>
        <p:spPr>
          <a:xfrm>
            <a:off x="1130299" y="3233057"/>
            <a:ext cx="4203701" cy="2964543"/>
          </a:xfrm>
        </p:spPr>
        <p:txBody>
          <a:bodyPr>
            <a:normAutofit/>
          </a:bodyPr>
          <a:lstStyle/>
          <a:p>
            <a:r>
              <a:rPr lang="en-US" dirty="0"/>
              <a:t>Help an organization to improve employee performance and improve employee retention (reduce attrition) by creating a HR Analytics dashboard.</a:t>
            </a:r>
          </a:p>
          <a:p>
            <a:endParaRPr lang="en-US" dirty="0"/>
          </a:p>
        </p:txBody>
      </p:sp>
      <p:sp>
        <p:nvSpPr>
          <p:cNvPr id="55" name="Date Placeholder 54">
            <a:extLst>
              <a:ext uri="{FF2B5EF4-FFF2-40B4-BE49-F238E27FC236}">
                <a16:creationId xmlns:a16="http://schemas.microsoft.com/office/drawing/2014/main" id="{EC8ABEB9-4927-49A9-A2E7-7477EB284670}"/>
              </a:ext>
            </a:extLst>
          </p:cNvPr>
          <p:cNvSpPr>
            <a:spLocks noGrp="1"/>
          </p:cNvSpPr>
          <p:nvPr>
            <p:ph type="dt" sz="half" idx="2"/>
          </p:nvPr>
        </p:nvSpPr>
        <p:spPr>
          <a:xfrm>
            <a:off x="838200" y="6356350"/>
            <a:ext cx="2743200" cy="365125"/>
          </a:xfrm>
        </p:spPr>
        <p:txBody>
          <a:bodyPr/>
          <a:lstStyle/>
          <a:p>
            <a:r>
              <a:rPr lang="en-US" dirty="0"/>
              <a:t>7/13/20XX</a:t>
            </a:r>
          </a:p>
        </p:txBody>
      </p:sp>
      <p:sp>
        <p:nvSpPr>
          <p:cNvPr id="56" name="Footer Placeholder 55">
            <a:extLst>
              <a:ext uri="{FF2B5EF4-FFF2-40B4-BE49-F238E27FC236}">
                <a16:creationId xmlns:a16="http://schemas.microsoft.com/office/drawing/2014/main" id="{24822E9B-38AE-4D9A-A018-54915C9BA630}"/>
              </a:ext>
            </a:extLst>
          </p:cNvPr>
          <p:cNvSpPr>
            <a:spLocks noGrp="1"/>
          </p:cNvSpPr>
          <p:nvPr>
            <p:ph type="ftr" sz="quarter" idx="3"/>
          </p:nvPr>
        </p:nvSpPr>
        <p:spPr>
          <a:xfrm>
            <a:off x="4038600" y="6356350"/>
            <a:ext cx="4114800" cy="365125"/>
          </a:xfrm>
        </p:spPr>
        <p:txBody>
          <a:bodyPr/>
          <a:lstStyle/>
          <a:p>
            <a:r>
              <a:rPr lang="en-US" dirty="0"/>
              <a:t>Conference presentation</a:t>
            </a:r>
          </a:p>
        </p:txBody>
      </p:sp>
      <p:sp>
        <p:nvSpPr>
          <p:cNvPr id="57" name="Slide Number Placeholder 56">
            <a:extLst>
              <a:ext uri="{FF2B5EF4-FFF2-40B4-BE49-F238E27FC236}">
                <a16:creationId xmlns:a16="http://schemas.microsoft.com/office/drawing/2014/main" id="{441E9947-AF04-4491-A853-16ED82EE7660}"/>
              </a:ext>
            </a:extLst>
          </p:cNvPr>
          <p:cNvSpPr>
            <a:spLocks noGrp="1"/>
          </p:cNvSpPr>
          <p:nvPr>
            <p:ph type="sldNum" sz="quarter" idx="4"/>
          </p:nvPr>
        </p:nvSpPr>
        <p:spPr>
          <a:xfrm>
            <a:off x="8610600" y="6356350"/>
            <a:ext cx="2743200" cy="365125"/>
          </a:xfrm>
        </p:spPr>
        <p:txBody>
          <a:bodyPr/>
          <a:lstStyle/>
          <a:p>
            <a:fld id="{B5CEABB6-07DC-46E8-9B57-56EC44A396E5}" type="slidenum">
              <a:rPr lang="en-US" smtClean="0"/>
              <a:pPr/>
              <a:t>10</a:t>
            </a:fld>
            <a:endParaRPr lang="en-US" dirty="0"/>
          </a:p>
        </p:txBody>
      </p:sp>
      <p:sp>
        <p:nvSpPr>
          <p:cNvPr id="7" name="Rectangle 6">
            <a:extLst>
              <a:ext uri="{FF2B5EF4-FFF2-40B4-BE49-F238E27FC236}">
                <a16:creationId xmlns:a16="http://schemas.microsoft.com/office/drawing/2014/main" id="{79BCA608-4194-4C2F-8B9D-F34DCF5B9272}"/>
              </a:ext>
            </a:extLst>
          </p:cNvPr>
          <p:cNvSpPr/>
          <p:nvPr/>
        </p:nvSpPr>
        <p:spPr>
          <a:xfrm>
            <a:off x="344557" y="0"/>
            <a:ext cx="11847443" cy="68580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392C7413-5398-4213-8914-903B1DC044AA}"/>
              </a:ext>
            </a:extLst>
          </p:cNvPr>
          <p:cNvSpPr txBox="1"/>
          <p:nvPr/>
        </p:nvSpPr>
        <p:spPr>
          <a:xfrm>
            <a:off x="1099929" y="834887"/>
            <a:ext cx="5758073" cy="4708981"/>
          </a:xfrm>
          <a:prstGeom prst="rect">
            <a:avLst/>
          </a:prstGeom>
          <a:noFill/>
        </p:spPr>
        <p:txBody>
          <a:bodyPr wrap="square" rtlCol="0">
            <a:spAutoFit/>
          </a:bodyPr>
          <a:lstStyle/>
          <a:p>
            <a:r>
              <a:rPr lang="en-US" sz="2800" dirty="0">
                <a:solidFill>
                  <a:srgbClr val="00B0F0"/>
                </a:solidFill>
              </a:rPr>
              <a:t>4. Job Satisfaction Matrix:</a:t>
            </a:r>
          </a:p>
          <a:p>
            <a:endParaRPr lang="en-US" sz="2800" dirty="0">
              <a:solidFill>
                <a:srgbClr val="00B0F0"/>
              </a:solidFill>
            </a:endParaRPr>
          </a:p>
          <a:p>
            <a:r>
              <a:rPr lang="en-US" sz="2000" dirty="0">
                <a:solidFill>
                  <a:schemeClr val="bg1"/>
                </a:solidFill>
              </a:rPr>
              <a:t>This matrix illustrates the rating provided by the employees in their respective job roles.</a:t>
            </a:r>
          </a:p>
          <a:p>
            <a:endParaRPr lang="en-US" sz="2400" dirty="0">
              <a:solidFill>
                <a:schemeClr val="bg1"/>
              </a:solidFill>
            </a:endParaRPr>
          </a:p>
          <a:p>
            <a:r>
              <a:rPr lang="en-US" sz="2800" dirty="0">
                <a:solidFill>
                  <a:srgbClr val="00B0F0"/>
                </a:solidFill>
              </a:rPr>
              <a:t>Insight:</a:t>
            </a:r>
          </a:p>
          <a:p>
            <a:endParaRPr lang="en-US" sz="2800" dirty="0">
              <a:solidFill>
                <a:srgbClr val="00B0F0"/>
              </a:solidFill>
            </a:endParaRPr>
          </a:p>
          <a:p>
            <a:r>
              <a:rPr lang="en-US" sz="2000" dirty="0">
                <a:solidFill>
                  <a:schemeClr val="bg1"/>
                </a:solidFill>
              </a:rPr>
              <a:t>The matrix shows that the employees from Laboratory Technician job role were most unsatisfied with their work as they have the highest number of 1 star rating.</a:t>
            </a:r>
          </a:p>
          <a:p>
            <a:endParaRPr lang="en-US" sz="2400" dirty="0">
              <a:solidFill>
                <a:srgbClr val="00B0F0"/>
              </a:solidFill>
            </a:endParaRPr>
          </a:p>
          <a:p>
            <a:endParaRPr lang="en-IN" sz="2000" dirty="0">
              <a:solidFill>
                <a:schemeClr val="bg1"/>
              </a:solidFill>
            </a:endParaRPr>
          </a:p>
        </p:txBody>
      </p:sp>
      <p:pic>
        <p:nvPicPr>
          <p:cNvPr id="5" name="Picture 4">
            <a:extLst>
              <a:ext uri="{FF2B5EF4-FFF2-40B4-BE49-F238E27FC236}">
                <a16:creationId xmlns:a16="http://schemas.microsoft.com/office/drawing/2014/main" id="{96F6E390-E224-4F6E-9257-927FCF52BB3A}"/>
              </a:ext>
            </a:extLst>
          </p:cNvPr>
          <p:cNvPicPr>
            <a:picLocks noChangeAspect="1"/>
          </p:cNvPicPr>
          <p:nvPr/>
        </p:nvPicPr>
        <p:blipFill>
          <a:blip r:embed="rId2"/>
          <a:stretch>
            <a:fillRect/>
          </a:stretch>
        </p:blipFill>
        <p:spPr>
          <a:xfrm>
            <a:off x="7076393" y="2295282"/>
            <a:ext cx="4196103" cy="2641615"/>
          </a:xfrm>
          <a:prstGeom prst="rect">
            <a:avLst/>
          </a:prstGeom>
        </p:spPr>
      </p:pic>
    </p:spTree>
    <p:extLst>
      <p:ext uri="{BB962C8B-B14F-4D97-AF65-F5344CB8AC3E}">
        <p14:creationId xmlns:p14="http://schemas.microsoft.com/office/powerpoint/2010/main" val="22784284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2DA2-02E0-4172-94FD-1700F4DBE134}"/>
              </a:ext>
            </a:extLst>
          </p:cNvPr>
          <p:cNvSpPr>
            <a:spLocks noGrp="1"/>
          </p:cNvSpPr>
          <p:nvPr>
            <p:ph type="title"/>
          </p:nvPr>
        </p:nvSpPr>
        <p:spPr>
          <a:xfrm>
            <a:off x="1130299" y="1619250"/>
            <a:ext cx="4813301" cy="1325563"/>
          </a:xfrm>
        </p:spPr>
        <p:txBody>
          <a:bodyPr>
            <a:normAutofit/>
          </a:bodyPr>
          <a:lstStyle/>
          <a:p>
            <a:r>
              <a:rPr lang="en-US" dirty="0"/>
              <a:t>Objective</a:t>
            </a:r>
          </a:p>
        </p:txBody>
      </p:sp>
      <p:sp>
        <p:nvSpPr>
          <p:cNvPr id="3" name="Text Placeholder 2">
            <a:extLst>
              <a:ext uri="{FF2B5EF4-FFF2-40B4-BE49-F238E27FC236}">
                <a16:creationId xmlns:a16="http://schemas.microsoft.com/office/drawing/2014/main" id="{6A01CEDA-E0CE-4863-A93C-2A0FF41234C9}"/>
              </a:ext>
            </a:extLst>
          </p:cNvPr>
          <p:cNvSpPr>
            <a:spLocks noGrp="1"/>
          </p:cNvSpPr>
          <p:nvPr>
            <p:ph idx="1"/>
          </p:nvPr>
        </p:nvSpPr>
        <p:spPr>
          <a:xfrm>
            <a:off x="1130299" y="3233057"/>
            <a:ext cx="4203701" cy="2964543"/>
          </a:xfrm>
        </p:spPr>
        <p:txBody>
          <a:bodyPr>
            <a:normAutofit/>
          </a:bodyPr>
          <a:lstStyle/>
          <a:p>
            <a:r>
              <a:rPr lang="en-US" dirty="0"/>
              <a:t>Help an organization to improve employee performance and improve employee retention (reduce attrition) by creating a HR Analytics dashboard.</a:t>
            </a:r>
          </a:p>
          <a:p>
            <a:endParaRPr lang="en-US" dirty="0"/>
          </a:p>
        </p:txBody>
      </p:sp>
      <p:sp>
        <p:nvSpPr>
          <p:cNvPr id="55" name="Date Placeholder 54">
            <a:extLst>
              <a:ext uri="{FF2B5EF4-FFF2-40B4-BE49-F238E27FC236}">
                <a16:creationId xmlns:a16="http://schemas.microsoft.com/office/drawing/2014/main" id="{EC8ABEB9-4927-49A9-A2E7-7477EB284670}"/>
              </a:ext>
            </a:extLst>
          </p:cNvPr>
          <p:cNvSpPr>
            <a:spLocks noGrp="1"/>
          </p:cNvSpPr>
          <p:nvPr>
            <p:ph type="dt" sz="half" idx="2"/>
          </p:nvPr>
        </p:nvSpPr>
        <p:spPr>
          <a:xfrm>
            <a:off x="838200" y="6356350"/>
            <a:ext cx="2743200" cy="365125"/>
          </a:xfrm>
        </p:spPr>
        <p:txBody>
          <a:bodyPr/>
          <a:lstStyle/>
          <a:p>
            <a:r>
              <a:rPr lang="en-US" dirty="0"/>
              <a:t>7/13/20XX</a:t>
            </a:r>
          </a:p>
        </p:txBody>
      </p:sp>
      <p:sp>
        <p:nvSpPr>
          <p:cNvPr id="56" name="Footer Placeholder 55">
            <a:extLst>
              <a:ext uri="{FF2B5EF4-FFF2-40B4-BE49-F238E27FC236}">
                <a16:creationId xmlns:a16="http://schemas.microsoft.com/office/drawing/2014/main" id="{24822E9B-38AE-4D9A-A018-54915C9BA630}"/>
              </a:ext>
            </a:extLst>
          </p:cNvPr>
          <p:cNvSpPr>
            <a:spLocks noGrp="1"/>
          </p:cNvSpPr>
          <p:nvPr>
            <p:ph type="ftr" sz="quarter" idx="3"/>
          </p:nvPr>
        </p:nvSpPr>
        <p:spPr>
          <a:xfrm>
            <a:off x="4038600" y="6356350"/>
            <a:ext cx="4114800" cy="365125"/>
          </a:xfrm>
        </p:spPr>
        <p:txBody>
          <a:bodyPr/>
          <a:lstStyle/>
          <a:p>
            <a:r>
              <a:rPr lang="en-US" dirty="0"/>
              <a:t>Conference presentation</a:t>
            </a:r>
          </a:p>
        </p:txBody>
      </p:sp>
      <p:sp>
        <p:nvSpPr>
          <p:cNvPr id="57" name="Slide Number Placeholder 56">
            <a:extLst>
              <a:ext uri="{FF2B5EF4-FFF2-40B4-BE49-F238E27FC236}">
                <a16:creationId xmlns:a16="http://schemas.microsoft.com/office/drawing/2014/main" id="{441E9947-AF04-4491-A853-16ED82EE7660}"/>
              </a:ext>
            </a:extLst>
          </p:cNvPr>
          <p:cNvSpPr>
            <a:spLocks noGrp="1"/>
          </p:cNvSpPr>
          <p:nvPr>
            <p:ph type="sldNum" sz="quarter" idx="4"/>
          </p:nvPr>
        </p:nvSpPr>
        <p:spPr>
          <a:xfrm>
            <a:off x="8610600" y="6356350"/>
            <a:ext cx="2743200" cy="365125"/>
          </a:xfrm>
        </p:spPr>
        <p:txBody>
          <a:bodyPr/>
          <a:lstStyle/>
          <a:p>
            <a:fld id="{B5CEABB6-07DC-46E8-9B57-56EC44A396E5}" type="slidenum">
              <a:rPr lang="en-US" smtClean="0"/>
              <a:pPr/>
              <a:t>11</a:t>
            </a:fld>
            <a:endParaRPr lang="en-US" dirty="0"/>
          </a:p>
        </p:txBody>
      </p:sp>
      <p:sp>
        <p:nvSpPr>
          <p:cNvPr id="7" name="Rectangle 6">
            <a:extLst>
              <a:ext uri="{FF2B5EF4-FFF2-40B4-BE49-F238E27FC236}">
                <a16:creationId xmlns:a16="http://schemas.microsoft.com/office/drawing/2014/main" id="{79BCA608-4194-4C2F-8B9D-F34DCF5B9272}"/>
              </a:ext>
            </a:extLst>
          </p:cNvPr>
          <p:cNvSpPr/>
          <p:nvPr/>
        </p:nvSpPr>
        <p:spPr>
          <a:xfrm>
            <a:off x="344557" y="0"/>
            <a:ext cx="11847443" cy="68580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392C7413-5398-4213-8914-903B1DC044AA}"/>
              </a:ext>
            </a:extLst>
          </p:cNvPr>
          <p:cNvSpPr txBox="1"/>
          <p:nvPr/>
        </p:nvSpPr>
        <p:spPr>
          <a:xfrm>
            <a:off x="1130299" y="762129"/>
            <a:ext cx="5367130" cy="5078313"/>
          </a:xfrm>
          <a:prstGeom prst="rect">
            <a:avLst/>
          </a:prstGeom>
          <a:noFill/>
        </p:spPr>
        <p:txBody>
          <a:bodyPr wrap="square" rtlCol="0">
            <a:spAutoFit/>
          </a:bodyPr>
          <a:lstStyle/>
          <a:p>
            <a:r>
              <a:rPr lang="en-US" sz="2800" dirty="0">
                <a:solidFill>
                  <a:srgbClr val="00B0F0"/>
                </a:solidFill>
              </a:rPr>
              <a:t>5. Attrition by Salary:</a:t>
            </a:r>
          </a:p>
          <a:p>
            <a:endParaRPr lang="en-US" sz="2400" dirty="0">
              <a:solidFill>
                <a:schemeClr val="bg1"/>
              </a:solidFill>
            </a:endParaRPr>
          </a:p>
          <a:p>
            <a:r>
              <a:rPr lang="en-US" sz="2000" dirty="0">
                <a:solidFill>
                  <a:schemeClr val="bg1"/>
                </a:solidFill>
              </a:rPr>
              <a:t>Examining attrition rates in relation to salary levels helps identify potential disparities in compensation and their impact on employee retention. Addressing issues related to salary competitiveness can contribute to improved employee satisfaction and retention.</a:t>
            </a:r>
          </a:p>
          <a:p>
            <a:endParaRPr lang="en-US" sz="2000" dirty="0">
              <a:solidFill>
                <a:schemeClr val="bg1"/>
              </a:solidFill>
            </a:endParaRPr>
          </a:p>
          <a:p>
            <a:r>
              <a:rPr lang="en-US" sz="2800" dirty="0">
                <a:solidFill>
                  <a:srgbClr val="00B0F0"/>
                </a:solidFill>
              </a:rPr>
              <a:t>Insight:</a:t>
            </a:r>
          </a:p>
          <a:p>
            <a:endParaRPr lang="en-US" sz="2400" dirty="0">
              <a:solidFill>
                <a:srgbClr val="00B0F0"/>
              </a:solidFill>
            </a:endParaRPr>
          </a:p>
          <a:p>
            <a:pPr marL="342900" indent="-342900">
              <a:buFont typeface="Arial" panose="020B0604020202020204" pitchFamily="34" charset="0"/>
              <a:buChar char="•"/>
            </a:pPr>
            <a:r>
              <a:rPr lang="en-US" sz="2000" dirty="0">
                <a:solidFill>
                  <a:schemeClr val="bg1"/>
                </a:solidFill>
              </a:rPr>
              <a:t>This column chart provides the information that the sum of Attrition Count is maximum for the people who have salary </a:t>
            </a:r>
            <a:r>
              <a:rPr lang="en-US" sz="2000" dirty="0" err="1">
                <a:solidFill>
                  <a:schemeClr val="bg1"/>
                </a:solidFill>
              </a:rPr>
              <a:t>upto</a:t>
            </a:r>
            <a:r>
              <a:rPr lang="en-US" sz="2000" dirty="0">
                <a:solidFill>
                  <a:schemeClr val="bg1"/>
                </a:solidFill>
              </a:rPr>
              <a:t> 5k </a:t>
            </a:r>
            <a:r>
              <a:rPr lang="en-US" sz="2000" dirty="0" err="1">
                <a:solidFill>
                  <a:schemeClr val="bg1"/>
                </a:solidFill>
              </a:rPr>
              <a:t>i.e</a:t>
            </a:r>
            <a:r>
              <a:rPr lang="en-US" sz="2000" dirty="0">
                <a:solidFill>
                  <a:schemeClr val="bg1"/>
                </a:solidFill>
              </a:rPr>
              <a:t> around 163.</a:t>
            </a:r>
            <a:endParaRPr lang="en-IN" sz="2400" dirty="0">
              <a:solidFill>
                <a:schemeClr val="bg1"/>
              </a:solidFill>
            </a:endParaRPr>
          </a:p>
        </p:txBody>
      </p:sp>
      <p:pic>
        <p:nvPicPr>
          <p:cNvPr id="5" name="Picture 4">
            <a:extLst>
              <a:ext uri="{FF2B5EF4-FFF2-40B4-BE49-F238E27FC236}">
                <a16:creationId xmlns:a16="http://schemas.microsoft.com/office/drawing/2014/main" id="{CF7930A7-F37E-45A8-B187-5E33C77BBA8F}"/>
              </a:ext>
            </a:extLst>
          </p:cNvPr>
          <p:cNvPicPr>
            <a:picLocks noChangeAspect="1"/>
          </p:cNvPicPr>
          <p:nvPr/>
        </p:nvPicPr>
        <p:blipFill>
          <a:blip r:embed="rId2"/>
          <a:stretch>
            <a:fillRect/>
          </a:stretch>
        </p:blipFill>
        <p:spPr>
          <a:xfrm>
            <a:off x="6946901" y="2259186"/>
            <a:ext cx="4332359" cy="2728553"/>
          </a:xfrm>
          <a:prstGeom prst="rect">
            <a:avLst/>
          </a:prstGeom>
        </p:spPr>
      </p:pic>
    </p:spTree>
    <p:extLst>
      <p:ext uri="{BB962C8B-B14F-4D97-AF65-F5344CB8AC3E}">
        <p14:creationId xmlns:p14="http://schemas.microsoft.com/office/powerpoint/2010/main" val="38381697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2DA2-02E0-4172-94FD-1700F4DBE134}"/>
              </a:ext>
            </a:extLst>
          </p:cNvPr>
          <p:cNvSpPr>
            <a:spLocks noGrp="1"/>
          </p:cNvSpPr>
          <p:nvPr>
            <p:ph type="title"/>
          </p:nvPr>
        </p:nvSpPr>
        <p:spPr>
          <a:xfrm>
            <a:off x="1130299" y="1619250"/>
            <a:ext cx="4813301" cy="1325563"/>
          </a:xfrm>
        </p:spPr>
        <p:txBody>
          <a:bodyPr>
            <a:normAutofit/>
          </a:bodyPr>
          <a:lstStyle/>
          <a:p>
            <a:r>
              <a:rPr lang="en-US" dirty="0"/>
              <a:t>Objective</a:t>
            </a:r>
          </a:p>
        </p:txBody>
      </p:sp>
      <p:sp>
        <p:nvSpPr>
          <p:cNvPr id="3" name="Text Placeholder 2">
            <a:extLst>
              <a:ext uri="{FF2B5EF4-FFF2-40B4-BE49-F238E27FC236}">
                <a16:creationId xmlns:a16="http://schemas.microsoft.com/office/drawing/2014/main" id="{6A01CEDA-E0CE-4863-A93C-2A0FF41234C9}"/>
              </a:ext>
            </a:extLst>
          </p:cNvPr>
          <p:cNvSpPr>
            <a:spLocks noGrp="1"/>
          </p:cNvSpPr>
          <p:nvPr>
            <p:ph idx="1"/>
          </p:nvPr>
        </p:nvSpPr>
        <p:spPr>
          <a:xfrm>
            <a:off x="1130299" y="3233057"/>
            <a:ext cx="4203701" cy="2964543"/>
          </a:xfrm>
        </p:spPr>
        <p:txBody>
          <a:bodyPr>
            <a:normAutofit/>
          </a:bodyPr>
          <a:lstStyle/>
          <a:p>
            <a:r>
              <a:rPr lang="en-US" dirty="0"/>
              <a:t>Help an organization to improve employee performance and improve employee retention (reduce attrition) by creating a HR Analytics dashboard.</a:t>
            </a:r>
          </a:p>
          <a:p>
            <a:endParaRPr lang="en-US" dirty="0"/>
          </a:p>
        </p:txBody>
      </p:sp>
      <p:sp>
        <p:nvSpPr>
          <p:cNvPr id="55" name="Date Placeholder 54">
            <a:extLst>
              <a:ext uri="{FF2B5EF4-FFF2-40B4-BE49-F238E27FC236}">
                <a16:creationId xmlns:a16="http://schemas.microsoft.com/office/drawing/2014/main" id="{EC8ABEB9-4927-49A9-A2E7-7477EB284670}"/>
              </a:ext>
            </a:extLst>
          </p:cNvPr>
          <p:cNvSpPr>
            <a:spLocks noGrp="1"/>
          </p:cNvSpPr>
          <p:nvPr>
            <p:ph type="dt" sz="half" idx="2"/>
          </p:nvPr>
        </p:nvSpPr>
        <p:spPr>
          <a:xfrm>
            <a:off x="838200" y="6356350"/>
            <a:ext cx="2743200" cy="365125"/>
          </a:xfrm>
        </p:spPr>
        <p:txBody>
          <a:bodyPr/>
          <a:lstStyle/>
          <a:p>
            <a:r>
              <a:rPr lang="en-US" dirty="0"/>
              <a:t>7/13/20XX</a:t>
            </a:r>
          </a:p>
        </p:txBody>
      </p:sp>
      <p:sp>
        <p:nvSpPr>
          <p:cNvPr id="56" name="Footer Placeholder 55">
            <a:extLst>
              <a:ext uri="{FF2B5EF4-FFF2-40B4-BE49-F238E27FC236}">
                <a16:creationId xmlns:a16="http://schemas.microsoft.com/office/drawing/2014/main" id="{24822E9B-38AE-4D9A-A018-54915C9BA630}"/>
              </a:ext>
            </a:extLst>
          </p:cNvPr>
          <p:cNvSpPr>
            <a:spLocks noGrp="1"/>
          </p:cNvSpPr>
          <p:nvPr>
            <p:ph type="ftr" sz="quarter" idx="3"/>
          </p:nvPr>
        </p:nvSpPr>
        <p:spPr>
          <a:xfrm>
            <a:off x="4038600" y="6356350"/>
            <a:ext cx="4114800" cy="365125"/>
          </a:xfrm>
        </p:spPr>
        <p:txBody>
          <a:bodyPr/>
          <a:lstStyle/>
          <a:p>
            <a:r>
              <a:rPr lang="en-US" dirty="0"/>
              <a:t>Conference presentation</a:t>
            </a:r>
          </a:p>
        </p:txBody>
      </p:sp>
      <p:sp>
        <p:nvSpPr>
          <p:cNvPr id="57" name="Slide Number Placeholder 56">
            <a:extLst>
              <a:ext uri="{FF2B5EF4-FFF2-40B4-BE49-F238E27FC236}">
                <a16:creationId xmlns:a16="http://schemas.microsoft.com/office/drawing/2014/main" id="{441E9947-AF04-4491-A853-16ED82EE7660}"/>
              </a:ext>
            </a:extLst>
          </p:cNvPr>
          <p:cNvSpPr>
            <a:spLocks noGrp="1"/>
          </p:cNvSpPr>
          <p:nvPr>
            <p:ph type="sldNum" sz="quarter" idx="4"/>
          </p:nvPr>
        </p:nvSpPr>
        <p:spPr>
          <a:xfrm>
            <a:off x="8610600" y="6356350"/>
            <a:ext cx="2743200" cy="365125"/>
          </a:xfrm>
        </p:spPr>
        <p:txBody>
          <a:bodyPr/>
          <a:lstStyle/>
          <a:p>
            <a:fld id="{B5CEABB6-07DC-46E8-9B57-56EC44A396E5}" type="slidenum">
              <a:rPr lang="en-US" smtClean="0"/>
              <a:pPr/>
              <a:t>12</a:t>
            </a:fld>
            <a:endParaRPr lang="en-US" dirty="0"/>
          </a:p>
        </p:txBody>
      </p:sp>
      <p:sp>
        <p:nvSpPr>
          <p:cNvPr id="7" name="Rectangle 6">
            <a:extLst>
              <a:ext uri="{FF2B5EF4-FFF2-40B4-BE49-F238E27FC236}">
                <a16:creationId xmlns:a16="http://schemas.microsoft.com/office/drawing/2014/main" id="{79BCA608-4194-4C2F-8B9D-F34DCF5B9272}"/>
              </a:ext>
            </a:extLst>
          </p:cNvPr>
          <p:cNvSpPr/>
          <p:nvPr/>
        </p:nvSpPr>
        <p:spPr>
          <a:xfrm>
            <a:off x="344557" y="0"/>
            <a:ext cx="11847443" cy="68580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392C7413-5398-4213-8914-903B1DC044AA}"/>
              </a:ext>
            </a:extLst>
          </p:cNvPr>
          <p:cNvSpPr txBox="1"/>
          <p:nvPr/>
        </p:nvSpPr>
        <p:spPr>
          <a:xfrm>
            <a:off x="1166192" y="660400"/>
            <a:ext cx="5744816" cy="5078313"/>
          </a:xfrm>
          <a:prstGeom prst="rect">
            <a:avLst/>
          </a:prstGeom>
          <a:noFill/>
        </p:spPr>
        <p:txBody>
          <a:bodyPr wrap="square" rtlCol="0">
            <a:spAutoFit/>
          </a:bodyPr>
          <a:lstStyle/>
          <a:p>
            <a:r>
              <a:rPr lang="en-US" sz="2800" dirty="0">
                <a:solidFill>
                  <a:srgbClr val="00B0F0"/>
                </a:solidFill>
              </a:rPr>
              <a:t>6. Attrition by Years at Company:</a:t>
            </a:r>
          </a:p>
          <a:p>
            <a:endParaRPr lang="en-US" sz="3200" dirty="0">
              <a:solidFill>
                <a:schemeClr val="bg1"/>
              </a:solidFill>
            </a:endParaRPr>
          </a:p>
          <a:p>
            <a:r>
              <a:rPr lang="en-US" dirty="0">
                <a:solidFill>
                  <a:schemeClr val="bg1"/>
                </a:solidFill>
              </a:rPr>
              <a:t>Evaluating attrition rates based on the length of time employee have been with the company provides insights into retention challenges associated with tenure. Understanding why employees leave at different stages of their tenure can inform strategies to enhance engagement and loyalty throughout the employee lifecycle.</a:t>
            </a:r>
          </a:p>
          <a:p>
            <a:endParaRPr lang="en-US" dirty="0">
              <a:solidFill>
                <a:schemeClr val="bg1"/>
              </a:solidFill>
            </a:endParaRPr>
          </a:p>
          <a:p>
            <a:r>
              <a:rPr lang="en-US" sz="2800" dirty="0">
                <a:solidFill>
                  <a:srgbClr val="00B0F0"/>
                </a:solidFill>
              </a:rPr>
              <a:t>Insight:</a:t>
            </a:r>
          </a:p>
          <a:p>
            <a:endParaRPr lang="en-US" sz="2000" dirty="0">
              <a:solidFill>
                <a:srgbClr val="00B0F0"/>
              </a:solidFill>
            </a:endParaRPr>
          </a:p>
          <a:p>
            <a:pPr marL="342900" indent="-342900">
              <a:buFont typeface="Arial" panose="020B0604020202020204" pitchFamily="34" charset="0"/>
              <a:buChar char="•"/>
            </a:pPr>
            <a:r>
              <a:rPr lang="en-US" dirty="0">
                <a:solidFill>
                  <a:schemeClr val="bg1"/>
                </a:solidFill>
              </a:rPr>
              <a:t>This line chart illustrates that the employees with 1 year of experience has the highest sum of Attrition Count of 59.</a:t>
            </a:r>
          </a:p>
          <a:p>
            <a:pPr marL="342900" indent="-342900">
              <a:buFont typeface="Arial" panose="020B0604020202020204" pitchFamily="34" charset="0"/>
              <a:buChar char="•"/>
            </a:pPr>
            <a:r>
              <a:rPr lang="en-US" dirty="0">
                <a:solidFill>
                  <a:schemeClr val="bg1"/>
                </a:solidFill>
              </a:rPr>
              <a:t>Employees with more than 10 years of experience at company has the least amount of Attrition Count </a:t>
            </a:r>
            <a:r>
              <a:rPr lang="en-US" dirty="0" err="1">
                <a:solidFill>
                  <a:schemeClr val="bg1"/>
                </a:solidFill>
              </a:rPr>
              <a:t>i.e</a:t>
            </a:r>
            <a:r>
              <a:rPr lang="en-US" dirty="0">
                <a:solidFill>
                  <a:schemeClr val="bg1"/>
                </a:solidFill>
              </a:rPr>
              <a:t> 2.</a:t>
            </a:r>
            <a:endParaRPr lang="en-IN" sz="1600" dirty="0">
              <a:solidFill>
                <a:schemeClr val="bg1"/>
              </a:solidFill>
            </a:endParaRPr>
          </a:p>
        </p:txBody>
      </p:sp>
      <p:pic>
        <p:nvPicPr>
          <p:cNvPr id="5" name="Picture 4">
            <a:extLst>
              <a:ext uri="{FF2B5EF4-FFF2-40B4-BE49-F238E27FC236}">
                <a16:creationId xmlns:a16="http://schemas.microsoft.com/office/drawing/2014/main" id="{F9F91CCB-72BC-4CCC-9F1A-BA51563E3421}"/>
              </a:ext>
            </a:extLst>
          </p:cNvPr>
          <p:cNvPicPr>
            <a:picLocks noChangeAspect="1"/>
          </p:cNvPicPr>
          <p:nvPr/>
        </p:nvPicPr>
        <p:blipFill>
          <a:blip r:embed="rId2"/>
          <a:stretch>
            <a:fillRect/>
          </a:stretch>
        </p:blipFill>
        <p:spPr>
          <a:xfrm>
            <a:off x="7132982" y="2434975"/>
            <a:ext cx="4114800" cy="2623931"/>
          </a:xfrm>
          <a:prstGeom prst="rect">
            <a:avLst/>
          </a:prstGeom>
        </p:spPr>
      </p:pic>
    </p:spTree>
    <p:extLst>
      <p:ext uri="{BB962C8B-B14F-4D97-AF65-F5344CB8AC3E}">
        <p14:creationId xmlns:p14="http://schemas.microsoft.com/office/powerpoint/2010/main" val="4165437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2DA2-02E0-4172-94FD-1700F4DBE134}"/>
              </a:ext>
            </a:extLst>
          </p:cNvPr>
          <p:cNvSpPr>
            <a:spLocks noGrp="1"/>
          </p:cNvSpPr>
          <p:nvPr>
            <p:ph type="title"/>
          </p:nvPr>
        </p:nvSpPr>
        <p:spPr>
          <a:xfrm>
            <a:off x="1130299" y="1619250"/>
            <a:ext cx="4813301" cy="1325563"/>
          </a:xfrm>
        </p:spPr>
        <p:txBody>
          <a:bodyPr>
            <a:normAutofit/>
          </a:bodyPr>
          <a:lstStyle/>
          <a:p>
            <a:r>
              <a:rPr lang="en-US" dirty="0"/>
              <a:t>Objective</a:t>
            </a:r>
          </a:p>
        </p:txBody>
      </p:sp>
      <p:sp>
        <p:nvSpPr>
          <p:cNvPr id="3" name="Text Placeholder 2">
            <a:extLst>
              <a:ext uri="{FF2B5EF4-FFF2-40B4-BE49-F238E27FC236}">
                <a16:creationId xmlns:a16="http://schemas.microsoft.com/office/drawing/2014/main" id="{6A01CEDA-E0CE-4863-A93C-2A0FF41234C9}"/>
              </a:ext>
            </a:extLst>
          </p:cNvPr>
          <p:cNvSpPr>
            <a:spLocks noGrp="1"/>
          </p:cNvSpPr>
          <p:nvPr>
            <p:ph idx="1"/>
          </p:nvPr>
        </p:nvSpPr>
        <p:spPr>
          <a:xfrm>
            <a:off x="1130299" y="3233057"/>
            <a:ext cx="4203701" cy="2964543"/>
          </a:xfrm>
        </p:spPr>
        <p:txBody>
          <a:bodyPr>
            <a:normAutofit/>
          </a:bodyPr>
          <a:lstStyle/>
          <a:p>
            <a:r>
              <a:rPr lang="en-US" dirty="0"/>
              <a:t>Help an organization to improve employee performance and improve employee retention (reduce attrition) by creating a HR Analytics dashboard.</a:t>
            </a:r>
          </a:p>
          <a:p>
            <a:endParaRPr lang="en-US" dirty="0"/>
          </a:p>
        </p:txBody>
      </p:sp>
      <p:sp>
        <p:nvSpPr>
          <p:cNvPr id="55" name="Date Placeholder 54">
            <a:extLst>
              <a:ext uri="{FF2B5EF4-FFF2-40B4-BE49-F238E27FC236}">
                <a16:creationId xmlns:a16="http://schemas.microsoft.com/office/drawing/2014/main" id="{EC8ABEB9-4927-49A9-A2E7-7477EB284670}"/>
              </a:ext>
            </a:extLst>
          </p:cNvPr>
          <p:cNvSpPr>
            <a:spLocks noGrp="1"/>
          </p:cNvSpPr>
          <p:nvPr>
            <p:ph type="dt" sz="half" idx="2"/>
          </p:nvPr>
        </p:nvSpPr>
        <p:spPr>
          <a:xfrm>
            <a:off x="838200" y="6356350"/>
            <a:ext cx="2743200" cy="365125"/>
          </a:xfrm>
        </p:spPr>
        <p:txBody>
          <a:bodyPr/>
          <a:lstStyle/>
          <a:p>
            <a:r>
              <a:rPr lang="en-US" dirty="0"/>
              <a:t>7/13/20XX</a:t>
            </a:r>
          </a:p>
        </p:txBody>
      </p:sp>
      <p:sp>
        <p:nvSpPr>
          <p:cNvPr id="56" name="Footer Placeholder 55">
            <a:extLst>
              <a:ext uri="{FF2B5EF4-FFF2-40B4-BE49-F238E27FC236}">
                <a16:creationId xmlns:a16="http://schemas.microsoft.com/office/drawing/2014/main" id="{24822E9B-38AE-4D9A-A018-54915C9BA630}"/>
              </a:ext>
            </a:extLst>
          </p:cNvPr>
          <p:cNvSpPr>
            <a:spLocks noGrp="1"/>
          </p:cNvSpPr>
          <p:nvPr>
            <p:ph type="ftr" sz="quarter" idx="3"/>
          </p:nvPr>
        </p:nvSpPr>
        <p:spPr>
          <a:xfrm>
            <a:off x="4038600" y="6356350"/>
            <a:ext cx="4114800" cy="365125"/>
          </a:xfrm>
        </p:spPr>
        <p:txBody>
          <a:bodyPr/>
          <a:lstStyle/>
          <a:p>
            <a:r>
              <a:rPr lang="en-US" dirty="0"/>
              <a:t>Conference presentation</a:t>
            </a:r>
          </a:p>
        </p:txBody>
      </p:sp>
      <p:sp>
        <p:nvSpPr>
          <p:cNvPr id="57" name="Slide Number Placeholder 56">
            <a:extLst>
              <a:ext uri="{FF2B5EF4-FFF2-40B4-BE49-F238E27FC236}">
                <a16:creationId xmlns:a16="http://schemas.microsoft.com/office/drawing/2014/main" id="{441E9947-AF04-4491-A853-16ED82EE7660}"/>
              </a:ext>
            </a:extLst>
          </p:cNvPr>
          <p:cNvSpPr>
            <a:spLocks noGrp="1"/>
          </p:cNvSpPr>
          <p:nvPr>
            <p:ph type="sldNum" sz="quarter" idx="4"/>
          </p:nvPr>
        </p:nvSpPr>
        <p:spPr>
          <a:xfrm>
            <a:off x="8610600" y="6356350"/>
            <a:ext cx="2743200" cy="365125"/>
          </a:xfrm>
        </p:spPr>
        <p:txBody>
          <a:bodyPr/>
          <a:lstStyle/>
          <a:p>
            <a:fld id="{B5CEABB6-07DC-46E8-9B57-56EC44A396E5}" type="slidenum">
              <a:rPr lang="en-US" smtClean="0"/>
              <a:pPr/>
              <a:t>13</a:t>
            </a:fld>
            <a:endParaRPr lang="en-US" dirty="0"/>
          </a:p>
        </p:txBody>
      </p:sp>
      <p:sp>
        <p:nvSpPr>
          <p:cNvPr id="7" name="Rectangle 6">
            <a:extLst>
              <a:ext uri="{FF2B5EF4-FFF2-40B4-BE49-F238E27FC236}">
                <a16:creationId xmlns:a16="http://schemas.microsoft.com/office/drawing/2014/main" id="{79BCA608-4194-4C2F-8B9D-F34DCF5B9272}"/>
              </a:ext>
            </a:extLst>
          </p:cNvPr>
          <p:cNvSpPr/>
          <p:nvPr/>
        </p:nvSpPr>
        <p:spPr>
          <a:xfrm>
            <a:off x="344557" y="0"/>
            <a:ext cx="11847443" cy="68580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392C7413-5398-4213-8914-903B1DC044AA}"/>
              </a:ext>
            </a:extLst>
          </p:cNvPr>
          <p:cNvSpPr txBox="1"/>
          <p:nvPr/>
        </p:nvSpPr>
        <p:spPr>
          <a:xfrm>
            <a:off x="1130299" y="828288"/>
            <a:ext cx="5548797" cy="5201424"/>
          </a:xfrm>
          <a:prstGeom prst="rect">
            <a:avLst/>
          </a:prstGeom>
          <a:noFill/>
        </p:spPr>
        <p:txBody>
          <a:bodyPr wrap="square" rtlCol="0">
            <a:spAutoFit/>
          </a:bodyPr>
          <a:lstStyle/>
          <a:p>
            <a:r>
              <a:rPr lang="en-US" sz="2800" dirty="0">
                <a:solidFill>
                  <a:srgbClr val="00B0F0"/>
                </a:solidFill>
              </a:rPr>
              <a:t>7. Attrition by Job Role:</a:t>
            </a:r>
          </a:p>
          <a:p>
            <a:endParaRPr lang="en-US" sz="3200" dirty="0">
              <a:solidFill>
                <a:schemeClr val="bg1"/>
              </a:solidFill>
            </a:endParaRPr>
          </a:p>
          <a:p>
            <a:r>
              <a:rPr lang="en-US" sz="2000" dirty="0">
                <a:solidFill>
                  <a:schemeClr val="bg1"/>
                </a:solidFill>
              </a:rPr>
              <a:t>Assessing attrition rates by job roles provides valuable insights into the specific challenges and opportunities within different departments or functions. This allows organizations to identify high-risk areas and implement targeted retention initiatives to mitigate talent loss.</a:t>
            </a:r>
          </a:p>
          <a:p>
            <a:endParaRPr lang="en-US" sz="2000" dirty="0">
              <a:solidFill>
                <a:schemeClr val="bg1"/>
              </a:solidFill>
            </a:endParaRPr>
          </a:p>
          <a:p>
            <a:r>
              <a:rPr lang="en-US" sz="2800" dirty="0">
                <a:solidFill>
                  <a:srgbClr val="00B0F0"/>
                </a:solidFill>
              </a:rPr>
              <a:t>Insight:</a:t>
            </a:r>
            <a:br>
              <a:rPr lang="en-US" sz="2400" dirty="0">
                <a:solidFill>
                  <a:srgbClr val="00B0F0"/>
                </a:solidFill>
              </a:rPr>
            </a:br>
            <a:endParaRPr lang="en-US" sz="2400" dirty="0">
              <a:solidFill>
                <a:srgbClr val="00B0F0"/>
              </a:solidFill>
            </a:endParaRPr>
          </a:p>
          <a:p>
            <a:r>
              <a:rPr lang="en-US" sz="2000" dirty="0">
                <a:solidFill>
                  <a:schemeClr val="bg1"/>
                </a:solidFill>
              </a:rPr>
              <a:t>The column chart shows that the Laboratory Technician has the highest Sum of Attrition count of 62, while the Sales Representative had the lowest Sum of Attrition Count of 33.</a:t>
            </a:r>
            <a:endParaRPr lang="en-IN" sz="2400" dirty="0">
              <a:solidFill>
                <a:schemeClr val="bg1"/>
              </a:solidFill>
            </a:endParaRPr>
          </a:p>
        </p:txBody>
      </p:sp>
      <p:pic>
        <p:nvPicPr>
          <p:cNvPr id="5" name="Picture 4">
            <a:extLst>
              <a:ext uri="{FF2B5EF4-FFF2-40B4-BE49-F238E27FC236}">
                <a16:creationId xmlns:a16="http://schemas.microsoft.com/office/drawing/2014/main" id="{61FAFAD0-16A3-4B1B-94A1-CFF5C4535636}"/>
              </a:ext>
            </a:extLst>
          </p:cNvPr>
          <p:cNvPicPr>
            <a:picLocks noChangeAspect="1"/>
          </p:cNvPicPr>
          <p:nvPr/>
        </p:nvPicPr>
        <p:blipFill>
          <a:blip r:embed="rId2"/>
          <a:stretch>
            <a:fillRect/>
          </a:stretch>
        </p:blipFill>
        <p:spPr>
          <a:xfrm>
            <a:off x="7277651" y="2360183"/>
            <a:ext cx="3962953" cy="2505425"/>
          </a:xfrm>
          <a:prstGeom prst="rect">
            <a:avLst/>
          </a:prstGeom>
        </p:spPr>
      </p:pic>
    </p:spTree>
    <p:extLst>
      <p:ext uri="{BB962C8B-B14F-4D97-AF65-F5344CB8AC3E}">
        <p14:creationId xmlns:p14="http://schemas.microsoft.com/office/powerpoint/2010/main" val="26315828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2DA2-02E0-4172-94FD-1700F4DBE134}"/>
              </a:ext>
            </a:extLst>
          </p:cNvPr>
          <p:cNvSpPr>
            <a:spLocks noGrp="1"/>
          </p:cNvSpPr>
          <p:nvPr>
            <p:ph type="title"/>
          </p:nvPr>
        </p:nvSpPr>
        <p:spPr>
          <a:xfrm>
            <a:off x="1130299" y="1619250"/>
            <a:ext cx="4813301" cy="1325563"/>
          </a:xfrm>
        </p:spPr>
        <p:txBody>
          <a:bodyPr>
            <a:normAutofit/>
          </a:bodyPr>
          <a:lstStyle/>
          <a:p>
            <a:r>
              <a:rPr lang="en-US" dirty="0"/>
              <a:t>Objective</a:t>
            </a:r>
          </a:p>
        </p:txBody>
      </p:sp>
      <p:sp>
        <p:nvSpPr>
          <p:cNvPr id="3" name="Text Placeholder 2">
            <a:extLst>
              <a:ext uri="{FF2B5EF4-FFF2-40B4-BE49-F238E27FC236}">
                <a16:creationId xmlns:a16="http://schemas.microsoft.com/office/drawing/2014/main" id="{6A01CEDA-E0CE-4863-A93C-2A0FF41234C9}"/>
              </a:ext>
            </a:extLst>
          </p:cNvPr>
          <p:cNvSpPr>
            <a:spLocks noGrp="1"/>
          </p:cNvSpPr>
          <p:nvPr>
            <p:ph idx="1"/>
          </p:nvPr>
        </p:nvSpPr>
        <p:spPr>
          <a:xfrm>
            <a:off x="1130299" y="3233057"/>
            <a:ext cx="4203701" cy="2964543"/>
          </a:xfrm>
        </p:spPr>
        <p:txBody>
          <a:bodyPr>
            <a:normAutofit/>
          </a:bodyPr>
          <a:lstStyle/>
          <a:p>
            <a:r>
              <a:rPr lang="en-US" dirty="0"/>
              <a:t>Help an organization to improve employee performance and improve employee retention (reduce attrition) by creating a HR Analytics dashboard.</a:t>
            </a:r>
          </a:p>
          <a:p>
            <a:endParaRPr lang="en-US" dirty="0"/>
          </a:p>
        </p:txBody>
      </p:sp>
      <p:sp>
        <p:nvSpPr>
          <p:cNvPr id="55" name="Date Placeholder 54">
            <a:extLst>
              <a:ext uri="{FF2B5EF4-FFF2-40B4-BE49-F238E27FC236}">
                <a16:creationId xmlns:a16="http://schemas.microsoft.com/office/drawing/2014/main" id="{EC8ABEB9-4927-49A9-A2E7-7477EB284670}"/>
              </a:ext>
            </a:extLst>
          </p:cNvPr>
          <p:cNvSpPr>
            <a:spLocks noGrp="1"/>
          </p:cNvSpPr>
          <p:nvPr>
            <p:ph type="dt" sz="half" idx="2"/>
          </p:nvPr>
        </p:nvSpPr>
        <p:spPr>
          <a:xfrm>
            <a:off x="838200" y="6356350"/>
            <a:ext cx="2743200" cy="365125"/>
          </a:xfrm>
        </p:spPr>
        <p:txBody>
          <a:bodyPr/>
          <a:lstStyle/>
          <a:p>
            <a:r>
              <a:rPr lang="en-US" dirty="0"/>
              <a:t>7/13/20XX</a:t>
            </a:r>
          </a:p>
        </p:txBody>
      </p:sp>
      <p:sp>
        <p:nvSpPr>
          <p:cNvPr id="56" name="Footer Placeholder 55">
            <a:extLst>
              <a:ext uri="{FF2B5EF4-FFF2-40B4-BE49-F238E27FC236}">
                <a16:creationId xmlns:a16="http://schemas.microsoft.com/office/drawing/2014/main" id="{24822E9B-38AE-4D9A-A018-54915C9BA630}"/>
              </a:ext>
            </a:extLst>
          </p:cNvPr>
          <p:cNvSpPr>
            <a:spLocks noGrp="1"/>
          </p:cNvSpPr>
          <p:nvPr>
            <p:ph type="ftr" sz="quarter" idx="3"/>
          </p:nvPr>
        </p:nvSpPr>
        <p:spPr>
          <a:xfrm>
            <a:off x="4038600" y="6356350"/>
            <a:ext cx="4114800" cy="365125"/>
          </a:xfrm>
        </p:spPr>
        <p:txBody>
          <a:bodyPr/>
          <a:lstStyle/>
          <a:p>
            <a:r>
              <a:rPr lang="en-US" dirty="0"/>
              <a:t>Conference presentation</a:t>
            </a:r>
          </a:p>
        </p:txBody>
      </p:sp>
      <p:sp>
        <p:nvSpPr>
          <p:cNvPr id="57" name="Slide Number Placeholder 56">
            <a:extLst>
              <a:ext uri="{FF2B5EF4-FFF2-40B4-BE49-F238E27FC236}">
                <a16:creationId xmlns:a16="http://schemas.microsoft.com/office/drawing/2014/main" id="{441E9947-AF04-4491-A853-16ED82EE7660}"/>
              </a:ext>
            </a:extLst>
          </p:cNvPr>
          <p:cNvSpPr>
            <a:spLocks noGrp="1"/>
          </p:cNvSpPr>
          <p:nvPr>
            <p:ph type="sldNum" sz="quarter" idx="4"/>
          </p:nvPr>
        </p:nvSpPr>
        <p:spPr>
          <a:xfrm>
            <a:off x="8610600" y="6356350"/>
            <a:ext cx="2743200" cy="365125"/>
          </a:xfrm>
        </p:spPr>
        <p:txBody>
          <a:bodyPr/>
          <a:lstStyle/>
          <a:p>
            <a:fld id="{B5CEABB6-07DC-46E8-9B57-56EC44A396E5}" type="slidenum">
              <a:rPr lang="en-US" smtClean="0"/>
              <a:pPr/>
              <a:t>14</a:t>
            </a:fld>
            <a:endParaRPr lang="en-US" dirty="0"/>
          </a:p>
        </p:txBody>
      </p:sp>
      <p:sp>
        <p:nvSpPr>
          <p:cNvPr id="7" name="Rectangle 6">
            <a:extLst>
              <a:ext uri="{FF2B5EF4-FFF2-40B4-BE49-F238E27FC236}">
                <a16:creationId xmlns:a16="http://schemas.microsoft.com/office/drawing/2014/main" id="{79BCA608-4194-4C2F-8B9D-F34DCF5B9272}"/>
              </a:ext>
            </a:extLst>
          </p:cNvPr>
          <p:cNvSpPr/>
          <p:nvPr/>
        </p:nvSpPr>
        <p:spPr>
          <a:xfrm>
            <a:off x="344557" y="0"/>
            <a:ext cx="11847443" cy="68580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392C7413-5398-4213-8914-903B1DC044AA}"/>
              </a:ext>
            </a:extLst>
          </p:cNvPr>
          <p:cNvSpPr txBox="1"/>
          <p:nvPr/>
        </p:nvSpPr>
        <p:spPr>
          <a:xfrm>
            <a:off x="1214508" y="1018385"/>
            <a:ext cx="10067788" cy="2000548"/>
          </a:xfrm>
          <a:prstGeom prst="rect">
            <a:avLst/>
          </a:prstGeom>
          <a:noFill/>
        </p:spPr>
        <p:txBody>
          <a:bodyPr wrap="square" rtlCol="0">
            <a:spAutoFit/>
          </a:bodyPr>
          <a:lstStyle/>
          <a:p>
            <a:r>
              <a:rPr lang="en-US" sz="3200" dirty="0">
                <a:solidFill>
                  <a:srgbClr val="00B0F0"/>
                </a:solidFill>
              </a:rPr>
              <a:t>Conclusion:</a:t>
            </a:r>
          </a:p>
          <a:p>
            <a:pPr marL="457200" indent="-457200">
              <a:buFont typeface="Arial" panose="020B0604020202020204" pitchFamily="34" charset="0"/>
              <a:buChar char="•"/>
            </a:pPr>
            <a:endParaRPr lang="en-US" sz="3200" dirty="0">
              <a:solidFill>
                <a:schemeClr val="bg1"/>
              </a:solidFill>
            </a:endParaRPr>
          </a:p>
          <a:p>
            <a:r>
              <a:rPr lang="en-US" sz="2000" dirty="0">
                <a:solidFill>
                  <a:schemeClr val="bg1"/>
                </a:solidFill>
              </a:rPr>
              <a:t>In short, looking at data is really crucial for HR Analytics. Figuring out how employees act, their goals, how many leave, and keeping an eye on the company’s big picture helps make smart decisions. This helps them improve plans and stay competitive in the dynamic world.</a:t>
            </a:r>
            <a:endParaRPr lang="en-IN" sz="2000" dirty="0">
              <a:solidFill>
                <a:schemeClr val="bg1"/>
              </a:solidFill>
            </a:endParaRPr>
          </a:p>
        </p:txBody>
      </p:sp>
    </p:spTree>
    <p:extLst>
      <p:ext uri="{BB962C8B-B14F-4D97-AF65-F5344CB8AC3E}">
        <p14:creationId xmlns:p14="http://schemas.microsoft.com/office/powerpoint/2010/main" val="16760649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2DA2-02E0-4172-94FD-1700F4DBE134}"/>
              </a:ext>
            </a:extLst>
          </p:cNvPr>
          <p:cNvSpPr>
            <a:spLocks noGrp="1"/>
          </p:cNvSpPr>
          <p:nvPr>
            <p:ph type="title"/>
          </p:nvPr>
        </p:nvSpPr>
        <p:spPr>
          <a:xfrm>
            <a:off x="1130299" y="1619250"/>
            <a:ext cx="4813301" cy="1325563"/>
          </a:xfrm>
        </p:spPr>
        <p:txBody>
          <a:bodyPr>
            <a:normAutofit/>
          </a:bodyPr>
          <a:lstStyle/>
          <a:p>
            <a:r>
              <a:rPr lang="en-US" dirty="0"/>
              <a:t>Objective</a:t>
            </a:r>
          </a:p>
        </p:txBody>
      </p:sp>
      <p:sp>
        <p:nvSpPr>
          <p:cNvPr id="3" name="Text Placeholder 2">
            <a:extLst>
              <a:ext uri="{FF2B5EF4-FFF2-40B4-BE49-F238E27FC236}">
                <a16:creationId xmlns:a16="http://schemas.microsoft.com/office/drawing/2014/main" id="{6A01CEDA-E0CE-4863-A93C-2A0FF41234C9}"/>
              </a:ext>
            </a:extLst>
          </p:cNvPr>
          <p:cNvSpPr>
            <a:spLocks noGrp="1"/>
          </p:cNvSpPr>
          <p:nvPr>
            <p:ph idx="1"/>
          </p:nvPr>
        </p:nvSpPr>
        <p:spPr>
          <a:xfrm>
            <a:off x="1130299" y="3233057"/>
            <a:ext cx="4203701" cy="2964543"/>
          </a:xfrm>
        </p:spPr>
        <p:txBody>
          <a:bodyPr>
            <a:normAutofit/>
          </a:bodyPr>
          <a:lstStyle/>
          <a:p>
            <a:r>
              <a:rPr lang="en-US" dirty="0"/>
              <a:t>Help an organization to improve employee performance and improve employee retention (reduce attrition) by creating a HR Analytics dashboard.</a:t>
            </a:r>
          </a:p>
          <a:p>
            <a:endParaRPr lang="en-US" dirty="0"/>
          </a:p>
        </p:txBody>
      </p:sp>
      <p:sp>
        <p:nvSpPr>
          <p:cNvPr id="55" name="Date Placeholder 54">
            <a:extLst>
              <a:ext uri="{FF2B5EF4-FFF2-40B4-BE49-F238E27FC236}">
                <a16:creationId xmlns:a16="http://schemas.microsoft.com/office/drawing/2014/main" id="{EC8ABEB9-4927-49A9-A2E7-7477EB284670}"/>
              </a:ext>
            </a:extLst>
          </p:cNvPr>
          <p:cNvSpPr>
            <a:spLocks noGrp="1"/>
          </p:cNvSpPr>
          <p:nvPr>
            <p:ph type="dt" sz="half" idx="2"/>
          </p:nvPr>
        </p:nvSpPr>
        <p:spPr>
          <a:xfrm>
            <a:off x="838200" y="6356350"/>
            <a:ext cx="2743200" cy="365125"/>
          </a:xfrm>
        </p:spPr>
        <p:txBody>
          <a:bodyPr/>
          <a:lstStyle/>
          <a:p>
            <a:r>
              <a:rPr lang="en-US" dirty="0"/>
              <a:t>7/13/20XX</a:t>
            </a:r>
          </a:p>
        </p:txBody>
      </p:sp>
      <p:sp>
        <p:nvSpPr>
          <p:cNvPr id="56" name="Footer Placeholder 55">
            <a:extLst>
              <a:ext uri="{FF2B5EF4-FFF2-40B4-BE49-F238E27FC236}">
                <a16:creationId xmlns:a16="http://schemas.microsoft.com/office/drawing/2014/main" id="{24822E9B-38AE-4D9A-A018-54915C9BA630}"/>
              </a:ext>
            </a:extLst>
          </p:cNvPr>
          <p:cNvSpPr>
            <a:spLocks noGrp="1"/>
          </p:cNvSpPr>
          <p:nvPr>
            <p:ph type="ftr" sz="quarter" idx="3"/>
          </p:nvPr>
        </p:nvSpPr>
        <p:spPr>
          <a:xfrm>
            <a:off x="4038600" y="6356350"/>
            <a:ext cx="4114800" cy="365125"/>
          </a:xfrm>
        </p:spPr>
        <p:txBody>
          <a:bodyPr/>
          <a:lstStyle/>
          <a:p>
            <a:r>
              <a:rPr lang="en-US" dirty="0"/>
              <a:t>Conference presentation</a:t>
            </a:r>
          </a:p>
        </p:txBody>
      </p:sp>
      <p:sp>
        <p:nvSpPr>
          <p:cNvPr id="57" name="Slide Number Placeholder 56">
            <a:extLst>
              <a:ext uri="{FF2B5EF4-FFF2-40B4-BE49-F238E27FC236}">
                <a16:creationId xmlns:a16="http://schemas.microsoft.com/office/drawing/2014/main" id="{441E9947-AF04-4491-A853-16ED82EE7660}"/>
              </a:ext>
            </a:extLst>
          </p:cNvPr>
          <p:cNvSpPr>
            <a:spLocks noGrp="1"/>
          </p:cNvSpPr>
          <p:nvPr>
            <p:ph type="sldNum" sz="quarter" idx="4"/>
          </p:nvPr>
        </p:nvSpPr>
        <p:spPr>
          <a:xfrm>
            <a:off x="8610600" y="6356350"/>
            <a:ext cx="2743200" cy="365125"/>
          </a:xfrm>
        </p:spPr>
        <p:txBody>
          <a:bodyPr/>
          <a:lstStyle/>
          <a:p>
            <a:fld id="{B5CEABB6-07DC-46E8-9B57-56EC44A396E5}" type="slidenum">
              <a:rPr lang="en-US" smtClean="0"/>
              <a:pPr/>
              <a:t>15</a:t>
            </a:fld>
            <a:endParaRPr lang="en-US" dirty="0"/>
          </a:p>
        </p:txBody>
      </p:sp>
      <p:sp>
        <p:nvSpPr>
          <p:cNvPr id="7" name="Rectangle 6">
            <a:extLst>
              <a:ext uri="{FF2B5EF4-FFF2-40B4-BE49-F238E27FC236}">
                <a16:creationId xmlns:a16="http://schemas.microsoft.com/office/drawing/2014/main" id="{79BCA608-4194-4C2F-8B9D-F34DCF5B9272}"/>
              </a:ext>
            </a:extLst>
          </p:cNvPr>
          <p:cNvSpPr/>
          <p:nvPr/>
        </p:nvSpPr>
        <p:spPr>
          <a:xfrm>
            <a:off x="344557" y="0"/>
            <a:ext cx="11847443" cy="68580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392C7413-5398-4213-8914-903B1DC044AA}"/>
              </a:ext>
            </a:extLst>
          </p:cNvPr>
          <p:cNvSpPr txBox="1"/>
          <p:nvPr/>
        </p:nvSpPr>
        <p:spPr>
          <a:xfrm>
            <a:off x="841513" y="3233057"/>
            <a:ext cx="10853530" cy="400110"/>
          </a:xfrm>
          <a:prstGeom prst="rect">
            <a:avLst/>
          </a:prstGeom>
          <a:noFill/>
        </p:spPr>
        <p:txBody>
          <a:bodyPr wrap="square" rtlCol="0">
            <a:spAutoFit/>
          </a:bodyPr>
          <a:lstStyle/>
          <a:p>
            <a:pPr algn="ctr"/>
            <a:r>
              <a:rPr lang="en-US" sz="2000" b="1" dirty="0">
                <a:solidFill>
                  <a:schemeClr val="bg1"/>
                </a:solidFill>
              </a:rPr>
              <a:t>THANK YOU</a:t>
            </a:r>
            <a:endParaRPr lang="en-IN" sz="2000" b="1" dirty="0">
              <a:solidFill>
                <a:schemeClr val="bg1"/>
              </a:solidFill>
            </a:endParaRPr>
          </a:p>
        </p:txBody>
      </p:sp>
    </p:spTree>
    <p:extLst>
      <p:ext uri="{BB962C8B-B14F-4D97-AF65-F5344CB8AC3E}">
        <p14:creationId xmlns:p14="http://schemas.microsoft.com/office/powerpoint/2010/main" val="25283114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2DA2-02E0-4172-94FD-1700F4DBE134}"/>
              </a:ext>
            </a:extLst>
          </p:cNvPr>
          <p:cNvSpPr>
            <a:spLocks noGrp="1"/>
          </p:cNvSpPr>
          <p:nvPr>
            <p:ph type="title"/>
          </p:nvPr>
        </p:nvSpPr>
        <p:spPr>
          <a:xfrm>
            <a:off x="1130299" y="1619250"/>
            <a:ext cx="4813301" cy="1325563"/>
          </a:xfrm>
        </p:spPr>
        <p:txBody>
          <a:bodyPr>
            <a:normAutofit/>
          </a:bodyPr>
          <a:lstStyle/>
          <a:p>
            <a:r>
              <a:rPr lang="en-US" dirty="0"/>
              <a:t>Objective</a:t>
            </a:r>
          </a:p>
        </p:txBody>
      </p:sp>
      <p:sp>
        <p:nvSpPr>
          <p:cNvPr id="3" name="Text Placeholder 2">
            <a:extLst>
              <a:ext uri="{FF2B5EF4-FFF2-40B4-BE49-F238E27FC236}">
                <a16:creationId xmlns:a16="http://schemas.microsoft.com/office/drawing/2014/main" id="{6A01CEDA-E0CE-4863-A93C-2A0FF41234C9}"/>
              </a:ext>
            </a:extLst>
          </p:cNvPr>
          <p:cNvSpPr>
            <a:spLocks noGrp="1"/>
          </p:cNvSpPr>
          <p:nvPr>
            <p:ph idx="1"/>
          </p:nvPr>
        </p:nvSpPr>
        <p:spPr>
          <a:xfrm>
            <a:off x="1130299" y="3233057"/>
            <a:ext cx="4203701" cy="2964543"/>
          </a:xfrm>
        </p:spPr>
        <p:txBody>
          <a:bodyPr>
            <a:normAutofit/>
          </a:bodyPr>
          <a:lstStyle/>
          <a:p>
            <a:r>
              <a:rPr lang="en-US" dirty="0"/>
              <a:t>Help an organization to improve employee performance and improve employee retention (reduce attrition) by creating a HR Analytics dashboard.</a:t>
            </a:r>
          </a:p>
          <a:p>
            <a:endParaRPr lang="en-US" dirty="0"/>
          </a:p>
        </p:txBody>
      </p:sp>
      <p:sp>
        <p:nvSpPr>
          <p:cNvPr id="55" name="Date Placeholder 54">
            <a:extLst>
              <a:ext uri="{FF2B5EF4-FFF2-40B4-BE49-F238E27FC236}">
                <a16:creationId xmlns:a16="http://schemas.microsoft.com/office/drawing/2014/main" id="{EC8ABEB9-4927-49A9-A2E7-7477EB284670}"/>
              </a:ext>
            </a:extLst>
          </p:cNvPr>
          <p:cNvSpPr>
            <a:spLocks noGrp="1"/>
          </p:cNvSpPr>
          <p:nvPr>
            <p:ph type="dt" sz="half" idx="2"/>
          </p:nvPr>
        </p:nvSpPr>
        <p:spPr>
          <a:xfrm>
            <a:off x="838200" y="6356350"/>
            <a:ext cx="2743200" cy="365125"/>
          </a:xfrm>
        </p:spPr>
        <p:txBody>
          <a:bodyPr/>
          <a:lstStyle/>
          <a:p>
            <a:r>
              <a:rPr lang="en-US" dirty="0"/>
              <a:t>7/13/20XX</a:t>
            </a:r>
          </a:p>
        </p:txBody>
      </p:sp>
      <p:sp>
        <p:nvSpPr>
          <p:cNvPr id="56" name="Footer Placeholder 55">
            <a:extLst>
              <a:ext uri="{FF2B5EF4-FFF2-40B4-BE49-F238E27FC236}">
                <a16:creationId xmlns:a16="http://schemas.microsoft.com/office/drawing/2014/main" id="{24822E9B-38AE-4D9A-A018-54915C9BA630}"/>
              </a:ext>
            </a:extLst>
          </p:cNvPr>
          <p:cNvSpPr>
            <a:spLocks noGrp="1"/>
          </p:cNvSpPr>
          <p:nvPr>
            <p:ph type="ftr" sz="quarter" idx="3"/>
          </p:nvPr>
        </p:nvSpPr>
        <p:spPr>
          <a:xfrm>
            <a:off x="4038600" y="6356350"/>
            <a:ext cx="4114800" cy="365125"/>
          </a:xfrm>
        </p:spPr>
        <p:txBody>
          <a:bodyPr/>
          <a:lstStyle/>
          <a:p>
            <a:r>
              <a:rPr lang="en-US" dirty="0"/>
              <a:t>Conference presentation</a:t>
            </a:r>
          </a:p>
        </p:txBody>
      </p:sp>
      <p:sp>
        <p:nvSpPr>
          <p:cNvPr id="57" name="Slide Number Placeholder 56">
            <a:extLst>
              <a:ext uri="{FF2B5EF4-FFF2-40B4-BE49-F238E27FC236}">
                <a16:creationId xmlns:a16="http://schemas.microsoft.com/office/drawing/2014/main" id="{441E9947-AF04-4491-A853-16ED82EE7660}"/>
              </a:ext>
            </a:extLst>
          </p:cNvPr>
          <p:cNvSpPr>
            <a:spLocks noGrp="1"/>
          </p:cNvSpPr>
          <p:nvPr>
            <p:ph type="sldNum" sz="quarter" idx="4"/>
          </p:nvPr>
        </p:nvSpPr>
        <p:spPr>
          <a:xfrm>
            <a:off x="8610600" y="6356350"/>
            <a:ext cx="2743200" cy="365125"/>
          </a:xfrm>
        </p:spPr>
        <p:txBody>
          <a:bodyPr/>
          <a:lstStyle/>
          <a:p>
            <a:fld id="{B5CEABB6-07DC-46E8-9B57-56EC44A396E5}" type="slidenum">
              <a:rPr lang="en-US" smtClean="0"/>
              <a:pPr/>
              <a:t>2</a:t>
            </a:fld>
            <a:endParaRPr lang="en-US" dirty="0"/>
          </a:p>
        </p:txBody>
      </p:sp>
      <p:sp>
        <p:nvSpPr>
          <p:cNvPr id="7" name="Rectangle 6">
            <a:extLst>
              <a:ext uri="{FF2B5EF4-FFF2-40B4-BE49-F238E27FC236}">
                <a16:creationId xmlns:a16="http://schemas.microsoft.com/office/drawing/2014/main" id="{79BCA608-4194-4C2F-8B9D-F34DCF5B9272}"/>
              </a:ext>
            </a:extLst>
          </p:cNvPr>
          <p:cNvSpPr/>
          <p:nvPr/>
        </p:nvSpPr>
        <p:spPr>
          <a:xfrm>
            <a:off x="344557" y="0"/>
            <a:ext cx="11847443" cy="68580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endParaRPr lang="en-IN" dirty="0"/>
          </a:p>
        </p:txBody>
      </p:sp>
      <p:sp>
        <p:nvSpPr>
          <p:cNvPr id="8" name="TextBox 7">
            <a:extLst>
              <a:ext uri="{FF2B5EF4-FFF2-40B4-BE49-F238E27FC236}">
                <a16:creationId xmlns:a16="http://schemas.microsoft.com/office/drawing/2014/main" id="{392C7413-5398-4213-8914-903B1DC044AA}"/>
              </a:ext>
            </a:extLst>
          </p:cNvPr>
          <p:cNvSpPr txBox="1"/>
          <p:nvPr/>
        </p:nvSpPr>
        <p:spPr>
          <a:xfrm>
            <a:off x="1224996" y="890885"/>
            <a:ext cx="9789491" cy="5386090"/>
          </a:xfrm>
          <a:prstGeom prst="rect">
            <a:avLst/>
          </a:prstGeom>
          <a:noFill/>
        </p:spPr>
        <p:txBody>
          <a:bodyPr wrap="square" rtlCol="0">
            <a:spAutoFit/>
          </a:bodyPr>
          <a:lstStyle/>
          <a:p>
            <a:r>
              <a:rPr lang="en-US" sz="3200" dirty="0">
                <a:solidFill>
                  <a:schemeClr val="bg1"/>
                </a:solidFill>
              </a:rPr>
              <a:t>Empowering Organizations: Unleashing the Potential of HR Analytics with Power BI.</a:t>
            </a:r>
          </a:p>
          <a:p>
            <a:endParaRPr lang="en-US" sz="2000" dirty="0">
              <a:solidFill>
                <a:schemeClr val="bg1"/>
              </a:solidFill>
            </a:endParaRPr>
          </a:p>
          <a:p>
            <a:r>
              <a:rPr lang="en-US" sz="2000" dirty="0">
                <a:solidFill>
                  <a:schemeClr val="bg1"/>
                </a:solidFill>
              </a:rPr>
              <a:t>In today’s competitive business landscape, organizations are constantly seeking innovative ways to optimize their workforce and drive sustainable growth. One critical aspect of this endeavor is effectively managing human resources, with a particular focus on improving employee performance and retention. To achieve these objectives, Organizations are increasingly turning to data- driven insights provided by HR Analytics tools. Among these, Microsoft Power BI stands out as a powerful platform for visualizing and analyzing HR data, enabling organizations to make informed decisions that positively impact employee engagement and organizational success.</a:t>
            </a:r>
          </a:p>
          <a:p>
            <a:endParaRPr lang="en-US" sz="2000" dirty="0">
              <a:solidFill>
                <a:schemeClr val="bg1"/>
              </a:solidFill>
            </a:endParaRPr>
          </a:p>
          <a:p>
            <a:r>
              <a:rPr lang="en-US" sz="2000" dirty="0">
                <a:solidFill>
                  <a:schemeClr val="bg1"/>
                </a:solidFill>
              </a:rPr>
              <a:t>In this project, I will be unraveling the layers of our HR Analytics Dashboard, exploring its features, capabilities, and the transformative impact it has on our business. From deciphering customer behaviors to predicting market trends, this dashboard is the compass guiding our decisions and propelling us towards unprecedented success.</a:t>
            </a:r>
            <a:endParaRPr lang="en-IN" sz="2000" dirty="0">
              <a:solidFill>
                <a:schemeClr val="bg1"/>
              </a:solidFill>
            </a:endParaRPr>
          </a:p>
        </p:txBody>
      </p:sp>
    </p:spTree>
    <p:extLst>
      <p:ext uri="{BB962C8B-B14F-4D97-AF65-F5344CB8AC3E}">
        <p14:creationId xmlns:p14="http://schemas.microsoft.com/office/powerpoint/2010/main" val="11310480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2DA2-02E0-4172-94FD-1700F4DBE134}"/>
              </a:ext>
            </a:extLst>
          </p:cNvPr>
          <p:cNvSpPr>
            <a:spLocks noGrp="1"/>
          </p:cNvSpPr>
          <p:nvPr>
            <p:ph type="title"/>
          </p:nvPr>
        </p:nvSpPr>
        <p:spPr>
          <a:xfrm>
            <a:off x="1130299" y="1619250"/>
            <a:ext cx="4813301" cy="1325563"/>
          </a:xfrm>
        </p:spPr>
        <p:txBody>
          <a:bodyPr>
            <a:normAutofit/>
          </a:bodyPr>
          <a:lstStyle/>
          <a:p>
            <a:r>
              <a:rPr lang="en-US" dirty="0"/>
              <a:t>Objective</a:t>
            </a:r>
          </a:p>
        </p:txBody>
      </p:sp>
      <p:sp>
        <p:nvSpPr>
          <p:cNvPr id="3" name="Text Placeholder 2">
            <a:extLst>
              <a:ext uri="{FF2B5EF4-FFF2-40B4-BE49-F238E27FC236}">
                <a16:creationId xmlns:a16="http://schemas.microsoft.com/office/drawing/2014/main" id="{6A01CEDA-E0CE-4863-A93C-2A0FF41234C9}"/>
              </a:ext>
            </a:extLst>
          </p:cNvPr>
          <p:cNvSpPr>
            <a:spLocks noGrp="1"/>
          </p:cNvSpPr>
          <p:nvPr>
            <p:ph idx="1"/>
          </p:nvPr>
        </p:nvSpPr>
        <p:spPr>
          <a:xfrm>
            <a:off x="1130299" y="3233057"/>
            <a:ext cx="4203701" cy="2964543"/>
          </a:xfrm>
        </p:spPr>
        <p:txBody>
          <a:bodyPr>
            <a:normAutofit/>
          </a:bodyPr>
          <a:lstStyle/>
          <a:p>
            <a:r>
              <a:rPr lang="en-US" dirty="0"/>
              <a:t>Help an organization to improve employee performance and improve employee retention (reduce attrition) by creating a HR Analytics dashboard.</a:t>
            </a:r>
          </a:p>
          <a:p>
            <a:endParaRPr lang="en-US" dirty="0"/>
          </a:p>
        </p:txBody>
      </p:sp>
      <p:sp>
        <p:nvSpPr>
          <p:cNvPr id="55" name="Date Placeholder 54">
            <a:extLst>
              <a:ext uri="{FF2B5EF4-FFF2-40B4-BE49-F238E27FC236}">
                <a16:creationId xmlns:a16="http://schemas.microsoft.com/office/drawing/2014/main" id="{EC8ABEB9-4927-49A9-A2E7-7477EB284670}"/>
              </a:ext>
            </a:extLst>
          </p:cNvPr>
          <p:cNvSpPr>
            <a:spLocks noGrp="1"/>
          </p:cNvSpPr>
          <p:nvPr>
            <p:ph type="dt" sz="half" idx="2"/>
          </p:nvPr>
        </p:nvSpPr>
        <p:spPr>
          <a:xfrm>
            <a:off x="838200" y="6356350"/>
            <a:ext cx="2743200" cy="365125"/>
          </a:xfrm>
        </p:spPr>
        <p:txBody>
          <a:bodyPr/>
          <a:lstStyle/>
          <a:p>
            <a:r>
              <a:rPr lang="en-US" dirty="0"/>
              <a:t>7/13/20XX</a:t>
            </a:r>
          </a:p>
        </p:txBody>
      </p:sp>
      <p:sp>
        <p:nvSpPr>
          <p:cNvPr id="56" name="Footer Placeholder 55">
            <a:extLst>
              <a:ext uri="{FF2B5EF4-FFF2-40B4-BE49-F238E27FC236}">
                <a16:creationId xmlns:a16="http://schemas.microsoft.com/office/drawing/2014/main" id="{24822E9B-38AE-4D9A-A018-54915C9BA630}"/>
              </a:ext>
            </a:extLst>
          </p:cNvPr>
          <p:cNvSpPr>
            <a:spLocks noGrp="1"/>
          </p:cNvSpPr>
          <p:nvPr>
            <p:ph type="ftr" sz="quarter" idx="3"/>
          </p:nvPr>
        </p:nvSpPr>
        <p:spPr>
          <a:xfrm>
            <a:off x="4038600" y="6356350"/>
            <a:ext cx="4114800" cy="365125"/>
          </a:xfrm>
        </p:spPr>
        <p:txBody>
          <a:bodyPr/>
          <a:lstStyle/>
          <a:p>
            <a:r>
              <a:rPr lang="en-US" dirty="0"/>
              <a:t>Conference presentation</a:t>
            </a:r>
          </a:p>
        </p:txBody>
      </p:sp>
      <p:sp>
        <p:nvSpPr>
          <p:cNvPr id="57" name="Slide Number Placeholder 56">
            <a:extLst>
              <a:ext uri="{FF2B5EF4-FFF2-40B4-BE49-F238E27FC236}">
                <a16:creationId xmlns:a16="http://schemas.microsoft.com/office/drawing/2014/main" id="{441E9947-AF04-4491-A853-16ED82EE7660}"/>
              </a:ext>
            </a:extLst>
          </p:cNvPr>
          <p:cNvSpPr>
            <a:spLocks noGrp="1"/>
          </p:cNvSpPr>
          <p:nvPr>
            <p:ph type="sldNum" sz="quarter" idx="4"/>
          </p:nvPr>
        </p:nvSpPr>
        <p:spPr>
          <a:xfrm>
            <a:off x="8610600" y="6356350"/>
            <a:ext cx="2743200" cy="365125"/>
          </a:xfrm>
        </p:spPr>
        <p:txBody>
          <a:bodyPr/>
          <a:lstStyle/>
          <a:p>
            <a:fld id="{B5CEABB6-07DC-46E8-9B57-56EC44A396E5}" type="slidenum">
              <a:rPr lang="en-US" smtClean="0"/>
              <a:pPr/>
              <a:t>3</a:t>
            </a:fld>
            <a:endParaRPr lang="en-US" dirty="0"/>
          </a:p>
        </p:txBody>
      </p:sp>
      <p:sp>
        <p:nvSpPr>
          <p:cNvPr id="7" name="Rectangle 6">
            <a:extLst>
              <a:ext uri="{FF2B5EF4-FFF2-40B4-BE49-F238E27FC236}">
                <a16:creationId xmlns:a16="http://schemas.microsoft.com/office/drawing/2014/main" id="{79BCA608-4194-4C2F-8B9D-F34DCF5B9272}"/>
              </a:ext>
            </a:extLst>
          </p:cNvPr>
          <p:cNvSpPr/>
          <p:nvPr/>
        </p:nvSpPr>
        <p:spPr>
          <a:xfrm>
            <a:off x="344557" y="0"/>
            <a:ext cx="11847443" cy="68580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endParaRPr lang="en-IN" dirty="0"/>
          </a:p>
        </p:txBody>
      </p:sp>
      <p:sp>
        <p:nvSpPr>
          <p:cNvPr id="8" name="TextBox 7">
            <a:extLst>
              <a:ext uri="{FF2B5EF4-FFF2-40B4-BE49-F238E27FC236}">
                <a16:creationId xmlns:a16="http://schemas.microsoft.com/office/drawing/2014/main" id="{392C7413-5398-4213-8914-903B1DC044AA}"/>
              </a:ext>
            </a:extLst>
          </p:cNvPr>
          <p:cNvSpPr txBox="1"/>
          <p:nvPr/>
        </p:nvSpPr>
        <p:spPr>
          <a:xfrm>
            <a:off x="1272210" y="864384"/>
            <a:ext cx="9789491" cy="3600986"/>
          </a:xfrm>
          <a:prstGeom prst="rect">
            <a:avLst/>
          </a:prstGeom>
          <a:noFill/>
        </p:spPr>
        <p:txBody>
          <a:bodyPr wrap="square" rtlCol="0">
            <a:spAutoFit/>
          </a:bodyPr>
          <a:lstStyle/>
          <a:p>
            <a:r>
              <a:rPr lang="en-US" sz="3600" dirty="0">
                <a:solidFill>
                  <a:schemeClr val="bg1"/>
                </a:solidFill>
              </a:rPr>
              <a:t>Requirements and KPI’s</a:t>
            </a:r>
          </a:p>
          <a:p>
            <a:endParaRPr lang="en-US" sz="2400" dirty="0">
              <a:solidFill>
                <a:schemeClr val="bg1"/>
              </a:solidFill>
            </a:endParaRPr>
          </a:p>
          <a:p>
            <a:pPr marL="342900" indent="-342900">
              <a:buFont typeface="Arial" panose="020B0604020202020204" pitchFamily="34" charset="0"/>
              <a:buChar char="•"/>
            </a:pPr>
            <a:r>
              <a:rPr lang="en-US" sz="2400" dirty="0">
                <a:solidFill>
                  <a:schemeClr val="bg1"/>
                </a:solidFill>
              </a:rPr>
              <a:t>Real-Time Data Integration</a:t>
            </a:r>
          </a:p>
          <a:p>
            <a:pPr marL="342900" indent="-342900">
              <a:buFont typeface="Arial" panose="020B0604020202020204" pitchFamily="34" charset="0"/>
              <a:buChar char="•"/>
            </a:pPr>
            <a:r>
              <a:rPr lang="en-US" sz="2400" dirty="0">
                <a:solidFill>
                  <a:schemeClr val="bg1"/>
                </a:solidFill>
              </a:rPr>
              <a:t>Multi-Channel Integration</a:t>
            </a:r>
          </a:p>
          <a:p>
            <a:pPr marL="342900" indent="-342900">
              <a:buFont typeface="Arial" panose="020B0604020202020204" pitchFamily="34" charset="0"/>
              <a:buChar char="•"/>
            </a:pPr>
            <a:r>
              <a:rPr lang="en-US" sz="2400" dirty="0">
                <a:solidFill>
                  <a:schemeClr val="bg1"/>
                </a:solidFill>
              </a:rPr>
              <a:t>User-Friendly Interface</a:t>
            </a:r>
          </a:p>
          <a:p>
            <a:pPr marL="342900" indent="-342900">
              <a:buFont typeface="Arial" panose="020B0604020202020204" pitchFamily="34" charset="0"/>
              <a:buChar char="•"/>
            </a:pPr>
            <a:r>
              <a:rPr lang="en-US" sz="2400" dirty="0">
                <a:solidFill>
                  <a:schemeClr val="bg1"/>
                </a:solidFill>
              </a:rPr>
              <a:t>Mobile Responsiveness</a:t>
            </a:r>
          </a:p>
          <a:p>
            <a:pPr marL="342900" indent="-342900">
              <a:buFont typeface="Arial" panose="020B0604020202020204" pitchFamily="34" charset="0"/>
              <a:buChar char="•"/>
            </a:pPr>
            <a:r>
              <a:rPr lang="en-US" sz="2400" dirty="0">
                <a:solidFill>
                  <a:schemeClr val="bg1"/>
                </a:solidFill>
              </a:rPr>
              <a:t>Security Measures</a:t>
            </a:r>
          </a:p>
          <a:p>
            <a:pPr marL="342900" indent="-342900">
              <a:buFont typeface="Arial" panose="020B0604020202020204" pitchFamily="34" charset="0"/>
              <a:buChar char="•"/>
            </a:pPr>
            <a:r>
              <a:rPr lang="en-US" sz="2400" dirty="0">
                <a:solidFill>
                  <a:schemeClr val="bg1"/>
                </a:solidFill>
              </a:rPr>
              <a:t>Historical Data Analysis</a:t>
            </a:r>
          </a:p>
          <a:p>
            <a:pPr marL="342900" indent="-342900">
              <a:buFont typeface="Arial" panose="020B0604020202020204" pitchFamily="34" charset="0"/>
              <a:buChar char="•"/>
            </a:pPr>
            <a:r>
              <a:rPr lang="en-US" sz="2400" dirty="0">
                <a:solidFill>
                  <a:schemeClr val="bg1"/>
                </a:solidFill>
              </a:rPr>
              <a:t>Management</a:t>
            </a:r>
            <a:endParaRPr lang="en-IN" sz="2400" dirty="0">
              <a:solidFill>
                <a:schemeClr val="bg1"/>
              </a:solidFill>
            </a:endParaRPr>
          </a:p>
        </p:txBody>
      </p:sp>
    </p:spTree>
    <p:extLst>
      <p:ext uri="{BB962C8B-B14F-4D97-AF65-F5344CB8AC3E}">
        <p14:creationId xmlns:p14="http://schemas.microsoft.com/office/powerpoint/2010/main" val="39692049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2DA2-02E0-4172-94FD-1700F4DBE134}"/>
              </a:ext>
            </a:extLst>
          </p:cNvPr>
          <p:cNvSpPr>
            <a:spLocks noGrp="1"/>
          </p:cNvSpPr>
          <p:nvPr>
            <p:ph type="title"/>
          </p:nvPr>
        </p:nvSpPr>
        <p:spPr>
          <a:xfrm>
            <a:off x="1130299" y="1619250"/>
            <a:ext cx="4813301" cy="1325563"/>
          </a:xfrm>
        </p:spPr>
        <p:txBody>
          <a:bodyPr>
            <a:normAutofit/>
          </a:bodyPr>
          <a:lstStyle/>
          <a:p>
            <a:r>
              <a:rPr lang="en-US" dirty="0"/>
              <a:t>Objective</a:t>
            </a:r>
          </a:p>
        </p:txBody>
      </p:sp>
      <p:sp>
        <p:nvSpPr>
          <p:cNvPr id="3" name="Text Placeholder 2">
            <a:extLst>
              <a:ext uri="{FF2B5EF4-FFF2-40B4-BE49-F238E27FC236}">
                <a16:creationId xmlns:a16="http://schemas.microsoft.com/office/drawing/2014/main" id="{6A01CEDA-E0CE-4863-A93C-2A0FF41234C9}"/>
              </a:ext>
            </a:extLst>
          </p:cNvPr>
          <p:cNvSpPr>
            <a:spLocks noGrp="1"/>
          </p:cNvSpPr>
          <p:nvPr>
            <p:ph idx="1"/>
          </p:nvPr>
        </p:nvSpPr>
        <p:spPr>
          <a:xfrm>
            <a:off x="1130299" y="3233057"/>
            <a:ext cx="4203701" cy="2964543"/>
          </a:xfrm>
        </p:spPr>
        <p:txBody>
          <a:bodyPr>
            <a:normAutofit/>
          </a:bodyPr>
          <a:lstStyle/>
          <a:p>
            <a:r>
              <a:rPr lang="en-US" dirty="0"/>
              <a:t>Help an organization to improve employee performance and improve employee retention (reduce attrition) by creating a HR Analytics dashboard.</a:t>
            </a:r>
          </a:p>
          <a:p>
            <a:endParaRPr lang="en-US" dirty="0"/>
          </a:p>
        </p:txBody>
      </p:sp>
      <p:sp>
        <p:nvSpPr>
          <p:cNvPr id="55" name="Date Placeholder 54">
            <a:extLst>
              <a:ext uri="{FF2B5EF4-FFF2-40B4-BE49-F238E27FC236}">
                <a16:creationId xmlns:a16="http://schemas.microsoft.com/office/drawing/2014/main" id="{EC8ABEB9-4927-49A9-A2E7-7477EB284670}"/>
              </a:ext>
            </a:extLst>
          </p:cNvPr>
          <p:cNvSpPr>
            <a:spLocks noGrp="1"/>
          </p:cNvSpPr>
          <p:nvPr>
            <p:ph type="dt" sz="half" idx="2"/>
          </p:nvPr>
        </p:nvSpPr>
        <p:spPr>
          <a:xfrm>
            <a:off x="838200" y="6356350"/>
            <a:ext cx="2743200" cy="365125"/>
          </a:xfrm>
        </p:spPr>
        <p:txBody>
          <a:bodyPr/>
          <a:lstStyle/>
          <a:p>
            <a:r>
              <a:rPr lang="en-US" dirty="0"/>
              <a:t>7/13/20XX</a:t>
            </a:r>
          </a:p>
        </p:txBody>
      </p:sp>
      <p:sp>
        <p:nvSpPr>
          <p:cNvPr id="56" name="Footer Placeholder 55">
            <a:extLst>
              <a:ext uri="{FF2B5EF4-FFF2-40B4-BE49-F238E27FC236}">
                <a16:creationId xmlns:a16="http://schemas.microsoft.com/office/drawing/2014/main" id="{24822E9B-38AE-4D9A-A018-54915C9BA630}"/>
              </a:ext>
            </a:extLst>
          </p:cNvPr>
          <p:cNvSpPr>
            <a:spLocks noGrp="1"/>
          </p:cNvSpPr>
          <p:nvPr>
            <p:ph type="ftr" sz="quarter" idx="3"/>
          </p:nvPr>
        </p:nvSpPr>
        <p:spPr>
          <a:xfrm>
            <a:off x="4038600" y="6356350"/>
            <a:ext cx="4114800" cy="365125"/>
          </a:xfrm>
        </p:spPr>
        <p:txBody>
          <a:bodyPr/>
          <a:lstStyle/>
          <a:p>
            <a:r>
              <a:rPr lang="en-US" dirty="0"/>
              <a:t>Conference presentation</a:t>
            </a:r>
          </a:p>
        </p:txBody>
      </p:sp>
      <p:sp>
        <p:nvSpPr>
          <p:cNvPr id="57" name="Slide Number Placeholder 56">
            <a:extLst>
              <a:ext uri="{FF2B5EF4-FFF2-40B4-BE49-F238E27FC236}">
                <a16:creationId xmlns:a16="http://schemas.microsoft.com/office/drawing/2014/main" id="{441E9947-AF04-4491-A853-16ED82EE7660}"/>
              </a:ext>
            </a:extLst>
          </p:cNvPr>
          <p:cNvSpPr>
            <a:spLocks noGrp="1"/>
          </p:cNvSpPr>
          <p:nvPr>
            <p:ph type="sldNum" sz="quarter" idx="4"/>
          </p:nvPr>
        </p:nvSpPr>
        <p:spPr>
          <a:xfrm>
            <a:off x="8610600" y="6356350"/>
            <a:ext cx="2743200" cy="365125"/>
          </a:xfrm>
        </p:spPr>
        <p:txBody>
          <a:bodyPr/>
          <a:lstStyle/>
          <a:p>
            <a:fld id="{B5CEABB6-07DC-46E8-9B57-56EC44A396E5}" type="slidenum">
              <a:rPr lang="en-US" smtClean="0"/>
              <a:pPr/>
              <a:t>4</a:t>
            </a:fld>
            <a:endParaRPr lang="en-US" dirty="0"/>
          </a:p>
        </p:txBody>
      </p:sp>
      <p:sp>
        <p:nvSpPr>
          <p:cNvPr id="7" name="Rectangle 6">
            <a:extLst>
              <a:ext uri="{FF2B5EF4-FFF2-40B4-BE49-F238E27FC236}">
                <a16:creationId xmlns:a16="http://schemas.microsoft.com/office/drawing/2014/main" id="{79BCA608-4194-4C2F-8B9D-F34DCF5B9272}"/>
              </a:ext>
            </a:extLst>
          </p:cNvPr>
          <p:cNvSpPr/>
          <p:nvPr/>
        </p:nvSpPr>
        <p:spPr>
          <a:xfrm>
            <a:off x="344557" y="0"/>
            <a:ext cx="11847443" cy="68580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endParaRPr lang="en-IN" dirty="0"/>
          </a:p>
        </p:txBody>
      </p:sp>
      <p:sp>
        <p:nvSpPr>
          <p:cNvPr id="8" name="TextBox 7">
            <a:extLst>
              <a:ext uri="{FF2B5EF4-FFF2-40B4-BE49-F238E27FC236}">
                <a16:creationId xmlns:a16="http://schemas.microsoft.com/office/drawing/2014/main" id="{392C7413-5398-4213-8914-903B1DC044AA}"/>
              </a:ext>
            </a:extLst>
          </p:cNvPr>
          <p:cNvSpPr txBox="1"/>
          <p:nvPr/>
        </p:nvSpPr>
        <p:spPr>
          <a:xfrm>
            <a:off x="1272210" y="895274"/>
            <a:ext cx="9789491" cy="3354765"/>
          </a:xfrm>
          <a:prstGeom prst="rect">
            <a:avLst/>
          </a:prstGeom>
          <a:noFill/>
        </p:spPr>
        <p:txBody>
          <a:bodyPr wrap="square" rtlCol="0">
            <a:spAutoFit/>
          </a:bodyPr>
          <a:lstStyle/>
          <a:p>
            <a:r>
              <a:rPr lang="en-US" sz="3600" dirty="0">
                <a:solidFill>
                  <a:schemeClr val="bg1"/>
                </a:solidFill>
              </a:rPr>
              <a:t>Objective</a:t>
            </a:r>
          </a:p>
          <a:p>
            <a:pPr marL="457200" indent="-457200">
              <a:buFont typeface="Arial" panose="020B0604020202020204" pitchFamily="34" charset="0"/>
              <a:buChar char="•"/>
            </a:pPr>
            <a:endParaRPr lang="en-US" sz="3200" dirty="0">
              <a:solidFill>
                <a:schemeClr val="bg1"/>
              </a:solidFill>
            </a:endParaRPr>
          </a:p>
          <a:p>
            <a:r>
              <a:rPr lang="en-US" sz="2400" dirty="0">
                <a:solidFill>
                  <a:schemeClr val="bg1"/>
                </a:solidFill>
              </a:rPr>
              <a:t>The primary goal of this analytics dashboard is to empower organizations to improve employee organizations to improve employee performance and retention rates by leveraging insightful data analysis. By identifying key factors contributing to attrition and implementing targeted strategies, organizations can enhance their hiring processes, optimize employee experiences, and ultimately foster a more productive workforce.</a:t>
            </a:r>
            <a:endParaRPr lang="en-IN" sz="2400" dirty="0">
              <a:solidFill>
                <a:schemeClr val="bg1"/>
              </a:solidFill>
            </a:endParaRPr>
          </a:p>
        </p:txBody>
      </p:sp>
    </p:spTree>
    <p:extLst>
      <p:ext uri="{BB962C8B-B14F-4D97-AF65-F5344CB8AC3E}">
        <p14:creationId xmlns:p14="http://schemas.microsoft.com/office/powerpoint/2010/main" val="8529427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2DA2-02E0-4172-94FD-1700F4DBE134}"/>
              </a:ext>
            </a:extLst>
          </p:cNvPr>
          <p:cNvSpPr>
            <a:spLocks noGrp="1"/>
          </p:cNvSpPr>
          <p:nvPr>
            <p:ph type="title"/>
          </p:nvPr>
        </p:nvSpPr>
        <p:spPr>
          <a:xfrm>
            <a:off x="1130299" y="1619250"/>
            <a:ext cx="4813301" cy="1325563"/>
          </a:xfrm>
        </p:spPr>
        <p:txBody>
          <a:bodyPr>
            <a:normAutofit/>
          </a:bodyPr>
          <a:lstStyle/>
          <a:p>
            <a:r>
              <a:rPr lang="en-US" dirty="0"/>
              <a:t>Objective</a:t>
            </a:r>
          </a:p>
        </p:txBody>
      </p:sp>
      <p:sp>
        <p:nvSpPr>
          <p:cNvPr id="3" name="Text Placeholder 2">
            <a:extLst>
              <a:ext uri="{FF2B5EF4-FFF2-40B4-BE49-F238E27FC236}">
                <a16:creationId xmlns:a16="http://schemas.microsoft.com/office/drawing/2014/main" id="{6A01CEDA-E0CE-4863-A93C-2A0FF41234C9}"/>
              </a:ext>
            </a:extLst>
          </p:cNvPr>
          <p:cNvSpPr>
            <a:spLocks noGrp="1"/>
          </p:cNvSpPr>
          <p:nvPr>
            <p:ph idx="1"/>
          </p:nvPr>
        </p:nvSpPr>
        <p:spPr>
          <a:xfrm>
            <a:off x="1130299" y="3233057"/>
            <a:ext cx="4203701" cy="2964543"/>
          </a:xfrm>
        </p:spPr>
        <p:txBody>
          <a:bodyPr>
            <a:normAutofit/>
          </a:bodyPr>
          <a:lstStyle/>
          <a:p>
            <a:r>
              <a:rPr lang="en-US" dirty="0"/>
              <a:t>Help an organization to improve employee performance and improve employee retention (reduce attrition) by creating a HR Analytics dashboard.</a:t>
            </a:r>
          </a:p>
          <a:p>
            <a:endParaRPr lang="en-US" dirty="0"/>
          </a:p>
        </p:txBody>
      </p:sp>
      <p:sp>
        <p:nvSpPr>
          <p:cNvPr id="55" name="Date Placeholder 54">
            <a:extLst>
              <a:ext uri="{FF2B5EF4-FFF2-40B4-BE49-F238E27FC236}">
                <a16:creationId xmlns:a16="http://schemas.microsoft.com/office/drawing/2014/main" id="{EC8ABEB9-4927-49A9-A2E7-7477EB284670}"/>
              </a:ext>
            </a:extLst>
          </p:cNvPr>
          <p:cNvSpPr>
            <a:spLocks noGrp="1"/>
          </p:cNvSpPr>
          <p:nvPr>
            <p:ph type="dt" sz="half" idx="2"/>
          </p:nvPr>
        </p:nvSpPr>
        <p:spPr>
          <a:xfrm>
            <a:off x="838200" y="6356350"/>
            <a:ext cx="2743200" cy="365125"/>
          </a:xfrm>
        </p:spPr>
        <p:txBody>
          <a:bodyPr/>
          <a:lstStyle/>
          <a:p>
            <a:r>
              <a:rPr lang="en-US" dirty="0"/>
              <a:t>7/13/20XX</a:t>
            </a:r>
          </a:p>
        </p:txBody>
      </p:sp>
      <p:sp>
        <p:nvSpPr>
          <p:cNvPr id="56" name="Footer Placeholder 55">
            <a:extLst>
              <a:ext uri="{FF2B5EF4-FFF2-40B4-BE49-F238E27FC236}">
                <a16:creationId xmlns:a16="http://schemas.microsoft.com/office/drawing/2014/main" id="{24822E9B-38AE-4D9A-A018-54915C9BA630}"/>
              </a:ext>
            </a:extLst>
          </p:cNvPr>
          <p:cNvSpPr>
            <a:spLocks noGrp="1"/>
          </p:cNvSpPr>
          <p:nvPr>
            <p:ph type="ftr" sz="quarter" idx="3"/>
          </p:nvPr>
        </p:nvSpPr>
        <p:spPr>
          <a:xfrm>
            <a:off x="4038600" y="6356350"/>
            <a:ext cx="4114800" cy="365125"/>
          </a:xfrm>
        </p:spPr>
        <p:txBody>
          <a:bodyPr/>
          <a:lstStyle/>
          <a:p>
            <a:r>
              <a:rPr lang="en-US" dirty="0"/>
              <a:t>Conference presentation</a:t>
            </a:r>
          </a:p>
        </p:txBody>
      </p:sp>
      <p:sp>
        <p:nvSpPr>
          <p:cNvPr id="57" name="Slide Number Placeholder 56">
            <a:extLst>
              <a:ext uri="{FF2B5EF4-FFF2-40B4-BE49-F238E27FC236}">
                <a16:creationId xmlns:a16="http://schemas.microsoft.com/office/drawing/2014/main" id="{441E9947-AF04-4491-A853-16ED82EE7660}"/>
              </a:ext>
            </a:extLst>
          </p:cNvPr>
          <p:cNvSpPr>
            <a:spLocks noGrp="1"/>
          </p:cNvSpPr>
          <p:nvPr>
            <p:ph type="sldNum" sz="quarter" idx="4"/>
          </p:nvPr>
        </p:nvSpPr>
        <p:spPr>
          <a:xfrm>
            <a:off x="8610600" y="6356350"/>
            <a:ext cx="2743200" cy="365125"/>
          </a:xfrm>
        </p:spPr>
        <p:txBody>
          <a:bodyPr/>
          <a:lstStyle/>
          <a:p>
            <a:fld id="{B5CEABB6-07DC-46E8-9B57-56EC44A396E5}" type="slidenum">
              <a:rPr lang="en-US" smtClean="0"/>
              <a:pPr/>
              <a:t>5</a:t>
            </a:fld>
            <a:endParaRPr lang="en-US" dirty="0"/>
          </a:p>
        </p:txBody>
      </p:sp>
      <p:sp>
        <p:nvSpPr>
          <p:cNvPr id="7" name="Rectangle 6">
            <a:extLst>
              <a:ext uri="{FF2B5EF4-FFF2-40B4-BE49-F238E27FC236}">
                <a16:creationId xmlns:a16="http://schemas.microsoft.com/office/drawing/2014/main" id="{79BCA608-4194-4C2F-8B9D-F34DCF5B9272}"/>
              </a:ext>
            </a:extLst>
          </p:cNvPr>
          <p:cNvSpPr/>
          <p:nvPr/>
        </p:nvSpPr>
        <p:spPr>
          <a:xfrm>
            <a:off x="344557" y="0"/>
            <a:ext cx="11847443" cy="68580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392C7413-5398-4213-8914-903B1DC044AA}"/>
              </a:ext>
            </a:extLst>
          </p:cNvPr>
          <p:cNvSpPr txBox="1"/>
          <p:nvPr/>
        </p:nvSpPr>
        <p:spPr>
          <a:xfrm>
            <a:off x="1245703" y="1018385"/>
            <a:ext cx="10601739" cy="3108543"/>
          </a:xfrm>
          <a:prstGeom prst="rect">
            <a:avLst/>
          </a:prstGeom>
          <a:noFill/>
        </p:spPr>
        <p:txBody>
          <a:bodyPr wrap="square" rtlCol="0">
            <a:spAutoFit/>
          </a:bodyPr>
          <a:lstStyle/>
          <a:p>
            <a:r>
              <a:rPr lang="en-US" sz="3600" dirty="0">
                <a:solidFill>
                  <a:schemeClr val="bg1"/>
                </a:solidFill>
              </a:rPr>
              <a:t>Data Gathering and Import</a:t>
            </a:r>
          </a:p>
          <a:p>
            <a:endParaRPr lang="en-US" sz="3200" dirty="0">
              <a:solidFill>
                <a:schemeClr val="bg1"/>
              </a:solidFill>
            </a:endParaRPr>
          </a:p>
          <a:p>
            <a:pPr marL="457200" indent="-457200">
              <a:buFont typeface="Arial" panose="020B0604020202020204" pitchFamily="34" charset="0"/>
              <a:buChar char="•"/>
            </a:pPr>
            <a:r>
              <a:rPr lang="en-US" sz="2400" dirty="0">
                <a:solidFill>
                  <a:schemeClr val="bg1"/>
                </a:solidFill>
              </a:rPr>
              <a:t>The first step is gathering relevant data and business requirements.</a:t>
            </a:r>
          </a:p>
          <a:p>
            <a:pPr marL="457200" indent="-457200">
              <a:buFont typeface="Arial" panose="020B0604020202020204" pitchFamily="34" charset="0"/>
              <a:buChar char="•"/>
            </a:pPr>
            <a:r>
              <a:rPr lang="en-US" sz="2400" dirty="0">
                <a:solidFill>
                  <a:schemeClr val="bg1"/>
                </a:solidFill>
              </a:rPr>
              <a:t>For this project, I used sample data which is provided in Excel format.</a:t>
            </a:r>
          </a:p>
          <a:p>
            <a:pPr marL="457200" indent="-457200">
              <a:buFont typeface="Arial" panose="020B0604020202020204" pitchFamily="34" charset="0"/>
              <a:buChar char="•"/>
            </a:pPr>
            <a:r>
              <a:rPr lang="en-US" sz="2400" dirty="0">
                <a:solidFill>
                  <a:schemeClr val="bg1"/>
                </a:solidFill>
              </a:rPr>
              <a:t>Thereafter, I imported the dataset in Microsoft Power BI for further transformation and analysis.</a:t>
            </a:r>
          </a:p>
          <a:p>
            <a:pPr marL="457200" indent="-457200">
              <a:buFont typeface="Arial" panose="020B0604020202020204" pitchFamily="34" charset="0"/>
              <a:buChar char="•"/>
            </a:pPr>
            <a:endParaRPr lang="en-IN" sz="3200" dirty="0">
              <a:solidFill>
                <a:schemeClr val="bg1"/>
              </a:solidFill>
            </a:endParaRPr>
          </a:p>
        </p:txBody>
      </p:sp>
    </p:spTree>
    <p:extLst>
      <p:ext uri="{BB962C8B-B14F-4D97-AF65-F5344CB8AC3E}">
        <p14:creationId xmlns:p14="http://schemas.microsoft.com/office/powerpoint/2010/main" val="32933135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2DA2-02E0-4172-94FD-1700F4DBE134}"/>
              </a:ext>
            </a:extLst>
          </p:cNvPr>
          <p:cNvSpPr>
            <a:spLocks noGrp="1"/>
          </p:cNvSpPr>
          <p:nvPr>
            <p:ph type="title"/>
          </p:nvPr>
        </p:nvSpPr>
        <p:spPr>
          <a:xfrm>
            <a:off x="1130299" y="1619250"/>
            <a:ext cx="4813301" cy="1325563"/>
          </a:xfrm>
        </p:spPr>
        <p:txBody>
          <a:bodyPr>
            <a:normAutofit/>
          </a:bodyPr>
          <a:lstStyle/>
          <a:p>
            <a:r>
              <a:rPr lang="en-US" dirty="0"/>
              <a:t>Objective</a:t>
            </a:r>
          </a:p>
        </p:txBody>
      </p:sp>
      <p:sp>
        <p:nvSpPr>
          <p:cNvPr id="3" name="Text Placeholder 2">
            <a:extLst>
              <a:ext uri="{FF2B5EF4-FFF2-40B4-BE49-F238E27FC236}">
                <a16:creationId xmlns:a16="http://schemas.microsoft.com/office/drawing/2014/main" id="{6A01CEDA-E0CE-4863-A93C-2A0FF41234C9}"/>
              </a:ext>
            </a:extLst>
          </p:cNvPr>
          <p:cNvSpPr>
            <a:spLocks noGrp="1"/>
          </p:cNvSpPr>
          <p:nvPr>
            <p:ph idx="1"/>
          </p:nvPr>
        </p:nvSpPr>
        <p:spPr>
          <a:xfrm>
            <a:off x="1130299" y="3233057"/>
            <a:ext cx="4203701" cy="2964543"/>
          </a:xfrm>
        </p:spPr>
        <p:txBody>
          <a:bodyPr>
            <a:normAutofit/>
          </a:bodyPr>
          <a:lstStyle/>
          <a:p>
            <a:r>
              <a:rPr lang="en-US" dirty="0"/>
              <a:t>Help an organization to improve employee performance and improve employee retention (reduce attrition) by creating a HR Analytics dashboard.</a:t>
            </a:r>
          </a:p>
          <a:p>
            <a:endParaRPr lang="en-US" dirty="0"/>
          </a:p>
        </p:txBody>
      </p:sp>
      <p:sp>
        <p:nvSpPr>
          <p:cNvPr id="55" name="Date Placeholder 54">
            <a:extLst>
              <a:ext uri="{FF2B5EF4-FFF2-40B4-BE49-F238E27FC236}">
                <a16:creationId xmlns:a16="http://schemas.microsoft.com/office/drawing/2014/main" id="{EC8ABEB9-4927-49A9-A2E7-7477EB284670}"/>
              </a:ext>
            </a:extLst>
          </p:cNvPr>
          <p:cNvSpPr>
            <a:spLocks noGrp="1"/>
          </p:cNvSpPr>
          <p:nvPr>
            <p:ph type="dt" sz="half" idx="2"/>
          </p:nvPr>
        </p:nvSpPr>
        <p:spPr>
          <a:xfrm>
            <a:off x="838200" y="6356350"/>
            <a:ext cx="2743200" cy="365125"/>
          </a:xfrm>
        </p:spPr>
        <p:txBody>
          <a:bodyPr/>
          <a:lstStyle/>
          <a:p>
            <a:r>
              <a:rPr lang="en-US" dirty="0"/>
              <a:t>7/13/20XX</a:t>
            </a:r>
          </a:p>
        </p:txBody>
      </p:sp>
      <p:sp>
        <p:nvSpPr>
          <p:cNvPr id="56" name="Footer Placeholder 55">
            <a:extLst>
              <a:ext uri="{FF2B5EF4-FFF2-40B4-BE49-F238E27FC236}">
                <a16:creationId xmlns:a16="http://schemas.microsoft.com/office/drawing/2014/main" id="{24822E9B-38AE-4D9A-A018-54915C9BA630}"/>
              </a:ext>
            </a:extLst>
          </p:cNvPr>
          <p:cNvSpPr>
            <a:spLocks noGrp="1"/>
          </p:cNvSpPr>
          <p:nvPr>
            <p:ph type="ftr" sz="quarter" idx="3"/>
          </p:nvPr>
        </p:nvSpPr>
        <p:spPr>
          <a:xfrm>
            <a:off x="4038600" y="6356350"/>
            <a:ext cx="4114800" cy="365125"/>
          </a:xfrm>
        </p:spPr>
        <p:txBody>
          <a:bodyPr/>
          <a:lstStyle/>
          <a:p>
            <a:r>
              <a:rPr lang="en-US" dirty="0"/>
              <a:t>Conference presentation</a:t>
            </a:r>
          </a:p>
        </p:txBody>
      </p:sp>
      <p:sp>
        <p:nvSpPr>
          <p:cNvPr id="57" name="Slide Number Placeholder 56">
            <a:extLst>
              <a:ext uri="{FF2B5EF4-FFF2-40B4-BE49-F238E27FC236}">
                <a16:creationId xmlns:a16="http://schemas.microsoft.com/office/drawing/2014/main" id="{441E9947-AF04-4491-A853-16ED82EE7660}"/>
              </a:ext>
            </a:extLst>
          </p:cNvPr>
          <p:cNvSpPr>
            <a:spLocks noGrp="1"/>
          </p:cNvSpPr>
          <p:nvPr>
            <p:ph type="sldNum" sz="quarter" idx="4"/>
          </p:nvPr>
        </p:nvSpPr>
        <p:spPr>
          <a:xfrm>
            <a:off x="8610600" y="6356350"/>
            <a:ext cx="2743200" cy="365125"/>
          </a:xfrm>
        </p:spPr>
        <p:txBody>
          <a:bodyPr/>
          <a:lstStyle/>
          <a:p>
            <a:fld id="{B5CEABB6-07DC-46E8-9B57-56EC44A396E5}" type="slidenum">
              <a:rPr lang="en-US" smtClean="0"/>
              <a:pPr/>
              <a:t>6</a:t>
            </a:fld>
            <a:endParaRPr lang="en-US" dirty="0"/>
          </a:p>
        </p:txBody>
      </p:sp>
      <p:sp>
        <p:nvSpPr>
          <p:cNvPr id="7" name="Rectangle 6">
            <a:extLst>
              <a:ext uri="{FF2B5EF4-FFF2-40B4-BE49-F238E27FC236}">
                <a16:creationId xmlns:a16="http://schemas.microsoft.com/office/drawing/2014/main" id="{79BCA608-4194-4C2F-8B9D-F34DCF5B9272}"/>
              </a:ext>
            </a:extLst>
          </p:cNvPr>
          <p:cNvSpPr/>
          <p:nvPr/>
        </p:nvSpPr>
        <p:spPr>
          <a:xfrm>
            <a:off x="344557" y="0"/>
            <a:ext cx="11847443" cy="68580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392C7413-5398-4213-8914-903B1DC044AA}"/>
              </a:ext>
            </a:extLst>
          </p:cNvPr>
          <p:cNvSpPr txBox="1"/>
          <p:nvPr/>
        </p:nvSpPr>
        <p:spPr>
          <a:xfrm>
            <a:off x="1232452" y="967830"/>
            <a:ext cx="9130748" cy="4893647"/>
          </a:xfrm>
          <a:prstGeom prst="rect">
            <a:avLst/>
          </a:prstGeom>
          <a:noFill/>
        </p:spPr>
        <p:txBody>
          <a:bodyPr wrap="square" rtlCol="0">
            <a:spAutoFit/>
          </a:bodyPr>
          <a:lstStyle/>
          <a:p>
            <a:r>
              <a:rPr lang="en-US" sz="3600" dirty="0">
                <a:solidFill>
                  <a:schemeClr val="bg1"/>
                </a:solidFill>
              </a:rPr>
              <a:t>Data Transformation</a:t>
            </a:r>
          </a:p>
          <a:p>
            <a:endParaRPr lang="en-US" sz="3200" dirty="0">
              <a:solidFill>
                <a:schemeClr val="bg1"/>
              </a:solidFill>
            </a:endParaRPr>
          </a:p>
          <a:p>
            <a:r>
              <a:rPr lang="en-US" sz="2400" dirty="0">
                <a:solidFill>
                  <a:schemeClr val="bg1"/>
                </a:solidFill>
              </a:rPr>
              <a:t>With the raw data imported, I cleaned and transformed it to prepare for the analysis. Steps involved:</a:t>
            </a:r>
          </a:p>
          <a:p>
            <a:pPr marL="457200" indent="-457200">
              <a:buFont typeface="Arial" panose="020B0604020202020204" pitchFamily="34" charset="0"/>
              <a:buChar char="•"/>
            </a:pPr>
            <a:r>
              <a:rPr lang="en-US" sz="2400" dirty="0">
                <a:solidFill>
                  <a:schemeClr val="bg1"/>
                </a:solidFill>
              </a:rPr>
              <a:t>Removed irrelevant columns</a:t>
            </a:r>
          </a:p>
          <a:p>
            <a:pPr marL="457200" indent="-457200">
              <a:buFont typeface="Arial" panose="020B0604020202020204" pitchFamily="34" charset="0"/>
              <a:buChar char="•"/>
            </a:pPr>
            <a:r>
              <a:rPr lang="en-US" sz="2400" dirty="0">
                <a:solidFill>
                  <a:schemeClr val="bg1"/>
                </a:solidFill>
              </a:rPr>
              <a:t>Removed duplicate values</a:t>
            </a:r>
          </a:p>
          <a:p>
            <a:pPr marL="457200" indent="-457200">
              <a:buFont typeface="Arial" panose="020B0604020202020204" pitchFamily="34" charset="0"/>
              <a:buChar char="•"/>
            </a:pPr>
            <a:r>
              <a:rPr lang="en-US" sz="2400" dirty="0">
                <a:solidFill>
                  <a:schemeClr val="bg1"/>
                </a:solidFill>
              </a:rPr>
              <a:t>Changed the datatypes</a:t>
            </a:r>
          </a:p>
          <a:p>
            <a:pPr marL="457200" indent="-457200">
              <a:buFont typeface="Arial" panose="020B0604020202020204" pitchFamily="34" charset="0"/>
              <a:buChar char="•"/>
            </a:pPr>
            <a:r>
              <a:rPr lang="en-US" sz="2400" dirty="0">
                <a:solidFill>
                  <a:schemeClr val="bg1"/>
                </a:solidFill>
              </a:rPr>
              <a:t>Inserted New Conditional Columns</a:t>
            </a:r>
          </a:p>
          <a:p>
            <a:pPr marL="457200" indent="-457200">
              <a:buFont typeface="Arial" panose="020B0604020202020204" pitchFamily="34" charset="0"/>
              <a:buChar char="•"/>
            </a:pPr>
            <a:r>
              <a:rPr lang="en-US" sz="2400" dirty="0">
                <a:solidFill>
                  <a:schemeClr val="bg1"/>
                </a:solidFill>
              </a:rPr>
              <a:t>Created DAX measures for calculations. This shows KPI’s like No. of Employees, Attrition, Attrition Rate, Average Age, Average Salary and Average Years.</a:t>
            </a:r>
          </a:p>
          <a:p>
            <a:endParaRPr lang="en-IN" sz="2800" dirty="0">
              <a:solidFill>
                <a:schemeClr val="bg1"/>
              </a:solidFill>
            </a:endParaRPr>
          </a:p>
        </p:txBody>
      </p:sp>
    </p:spTree>
    <p:extLst>
      <p:ext uri="{BB962C8B-B14F-4D97-AF65-F5344CB8AC3E}">
        <p14:creationId xmlns:p14="http://schemas.microsoft.com/office/powerpoint/2010/main" val="29719290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2DA2-02E0-4172-94FD-1700F4DBE134}"/>
              </a:ext>
            </a:extLst>
          </p:cNvPr>
          <p:cNvSpPr>
            <a:spLocks noGrp="1"/>
          </p:cNvSpPr>
          <p:nvPr>
            <p:ph type="title"/>
          </p:nvPr>
        </p:nvSpPr>
        <p:spPr>
          <a:xfrm>
            <a:off x="1130299" y="1619250"/>
            <a:ext cx="4813301" cy="1325563"/>
          </a:xfrm>
        </p:spPr>
        <p:txBody>
          <a:bodyPr>
            <a:normAutofit/>
          </a:bodyPr>
          <a:lstStyle/>
          <a:p>
            <a:r>
              <a:rPr lang="en-US" dirty="0"/>
              <a:t>Objective</a:t>
            </a:r>
          </a:p>
        </p:txBody>
      </p:sp>
      <p:sp>
        <p:nvSpPr>
          <p:cNvPr id="3" name="Text Placeholder 2">
            <a:extLst>
              <a:ext uri="{FF2B5EF4-FFF2-40B4-BE49-F238E27FC236}">
                <a16:creationId xmlns:a16="http://schemas.microsoft.com/office/drawing/2014/main" id="{6A01CEDA-E0CE-4863-A93C-2A0FF41234C9}"/>
              </a:ext>
            </a:extLst>
          </p:cNvPr>
          <p:cNvSpPr>
            <a:spLocks noGrp="1"/>
          </p:cNvSpPr>
          <p:nvPr>
            <p:ph idx="1"/>
          </p:nvPr>
        </p:nvSpPr>
        <p:spPr>
          <a:xfrm>
            <a:off x="1130299" y="3233057"/>
            <a:ext cx="4203701" cy="2964543"/>
          </a:xfrm>
        </p:spPr>
        <p:txBody>
          <a:bodyPr>
            <a:normAutofit/>
          </a:bodyPr>
          <a:lstStyle/>
          <a:p>
            <a:r>
              <a:rPr lang="en-US" dirty="0"/>
              <a:t>Help an organization to improve employee performance and improve employee retention (reduce attrition) by creating a HR Analytics dashboard.</a:t>
            </a:r>
          </a:p>
          <a:p>
            <a:endParaRPr lang="en-US" dirty="0"/>
          </a:p>
        </p:txBody>
      </p:sp>
      <p:sp>
        <p:nvSpPr>
          <p:cNvPr id="55" name="Date Placeholder 54">
            <a:extLst>
              <a:ext uri="{FF2B5EF4-FFF2-40B4-BE49-F238E27FC236}">
                <a16:creationId xmlns:a16="http://schemas.microsoft.com/office/drawing/2014/main" id="{EC8ABEB9-4927-49A9-A2E7-7477EB284670}"/>
              </a:ext>
            </a:extLst>
          </p:cNvPr>
          <p:cNvSpPr>
            <a:spLocks noGrp="1"/>
          </p:cNvSpPr>
          <p:nvPr>
            <p:ph type="dt" sz="half" idx="2"/>
          </p:nvPr>
        </p:nvSpPr>
        <p:spPr>
          <a:xfrm>
            <a:off x="838200" y="6356350"/>
            <a:ext cx="2743200" cy="365125"/>
          </a:xfrm>
        </p:spPr>
        <p:txBody>
          <a:bodyPr/>
          <a:lstStyle/>
          <a:p>
            <a:r>
              <a:rPr lang="en-US" dirty="0"/>
              <a:t>7/13/20XX</a:t>
            </a:r>
          </a:p>
        </p:txBody>
      </p:sp>
      <p:sp>
        <p:nvSpPr>
          <p:cNvPr id="56" name="Footer Placeholder 55">
            <a:extLst>
              <a:ext uri="{FF2B5EF4-FFF2-40B4-BE49-F238E27FC236}">
                <a16:creationId xmlns:a16="http://schemas.microsoft.com/office/drawing/2014/main" id="{24822E9B-38AE-4D9A-A018-54915C9BA630}"/>
              </a:ext>
            </a:extLst>
          </p:cNvPr>
          <p:cNvSpPr>
            <a:spLocks noGrp="1"/>
          </p:cNvSpPr>
          <p:nvPr>
            <p:ph type="ftr" sz="quarter" idx="3"/>
          </p:nvPr>
        </p:nvSpPr>
        <p:spPr>
          <a:xfrm>
            <a:off x="4038600" y="6356350"/>
            <a:ext cx="4114800" cy="365125"/>
          </a:xfrm>
        </p:spPr>
        <p:txBody>
          <a:bodyPr/>
          <a:lstStyle/>
          <a:p>
            <a:r>
              <a:rPr lang="en-US" dirty="0"/>
              <a:t>Conference presentation</a:t>
            </a:r>
          </a:p>
        </p:txBody>
      </p:sp>
      <p:sp>
        <p:nvSpPr>
          <p:cNvPr id="57" name="Slide Number Placeholder 56">
            <a:extLst>
              <a:ext uri="{FF2B5EF4-FFF2-40B4-BE49-F238E27FC236}">
                <a16:creationId xmlns:a16="http://schemas.microsoft.com/office/drawing/2014/main" id="{441E9947-AF04-4491-A853-16ED82EE7660}"/>
              </a:ext>
            </a:extLst>
          </p:cNvPr>
          <p:cNvSpPr>
            <a:spLocks noGrp="1"/>
          </p:cNvSpPr>
          <p:nvPr>
            <p:ph type="sldNum" sz="quarter" idx="4"/>
          </p:nvPr>
        </p:nvSpPr>
        <p:spPr>
          <a:xfrm>
            <a:off x="8610600" y="6356350"/>
            <a:ext cx="2743200" cy="365125"/>
          </a:xfrm>
        </p:spPr>
        <p:txBody>
          <a:bodyPr/>
          <a:lstStyle/>
          <a:p>
            <a:fld id="{B5CEABB6-07DC-46E8-9B57-56EC44A396E5}" type="slidenum">
              <a:rPr lang="en-US" smtClean="0"/>
              <a:pPr/>
              <a:t>7</a:t>
            </a:fld>
            <a:endParaRPr lang="en-US" dirty="0"/>
          </a:p>
        </p:txBody>
      </p:sp>
      <p:sp>
        <p:nvSpPr>
          <p:cNvPr id="7" name="Rectangle 6">
            <a:extLst>
              <a:ext uri="{FF2B5EF4-FFF2-40B4-BE49-F238E27FC236}">
                <a16:creationId xmlns:a16="http://schemas.microsoft.com/office/drawing/2014/main" id="{79BCA608-4194-4C2F-8B9D-F34DCF5B9272}"/>
              </a:ext>
            </a:extLst>
          </p:cNvPr>
          <p:cNvSpPr/>
          <p:nvPr/>
        </p:nvSpPr>
        <p:spPr>
          <a:xfrm>
            <a:off x="344557" y="0"/>
            <a:ext cx="11847443" cy="68580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392C7413-5398-4213-8914-903B1DC044AA}"/>
              </a:ext>
            </a:extLst>
          </p:cNvPr>
          <p:cNvSpPr txBox="1"/>
          <p:nvPr/>
        </p:nvSpPr>
        <p:spPr>
          <a:xfrm>
            <a:off x="1232452" y="860747"/>
            <a:ext cx="5380382" cy="4893647"/>
          </a:xfrm>
          <a:prstGeom prst="rect">
            <a:avLst/>
          </a:prstGeom>
          <a:noFill/>
        </p:spPr>
        <p:txBody>
          <a:bodyPr wrap="square" rtlCol="0">
            <a:spAutoFit/>
          </a:bodyPr>
          <a:lstStyle/>
          <a:p>
            <a:r>
              <a:rPr lang="en-US" sz="2800" dirty="0">
                <a:solidFill>
                  <a:srgbClr val="00B0F0"/>
                </a:solidFill>
              </a:rPr>
              <a:t>1. Attrition by Gender:</a:t>
            </a:r>
          </a:p>
          <a:p>
            <a:endParaRPr lang="en-US" sz="3200" dirty="0">
              <a:solidFill>
                <a:schemeClr val="bg1"/>
              </a:solidFill>
            </a:endParaRPr>
          </a:p>
          <a:p>
            <a:r>
              <a:rPr lang="en-US" sz="2000" dirty="0">
                <a:solidFill>
                  <a:schemeClr val="bg1"/>
                </a:solidFill>
              </a:rPr>
              <a:t>Analyzing attrition patterns based on gender highlights potential disparities in the workplace environment or opportunities that may affect retention rates. Addressing gender-related factors can promote a more inclusive and equitable workplace culture, ultimately contributing to improved retention outcomes.</a:t>
            </a:r>
          </a:p>
          <a:p>
            <a:endParaRPr lang="en-US" sz="2000" dirty="0">
              <a:solidFill>
                <a:schemeClr val="bg1"/>
              </a:solidFill>
            </a:endParaRPr>
          </a:p>
          <a:p>
            <a:r>
              <a:rPr lang="en-US" sz="2800" dirty="0">
                <a:solidFill>
                  <a:srgbClr val="00B0F0"/>
                </a:solidFill>
              </a:rPr>
              <a:t>Insight:</a:t>
            </a:r>
          </a:p>
          <a:p>
            <a:endParaRPr lang="en-US" sz="2400" dirty="0">
              <a:solidFill>
                <a:srgbClr val="00B0F0"/>
              </a:solidFill>
            </a:endParaRPr>
          </a:p>
          <a:p>
            <a:r>
              <a:rPr lang="en-US" sz="2000" dirty="0">
                <a:solidFill>
                  <a:schemeClr val="bg1"/>
                </a:solidFill>
              </a:rPr>
              <a:t>We see that Male Attrition Rate is higher as compared to Females.</a:t>
            </a:r>
            <a:endParaRPr lang="en-IN" sz="2400" dirty="0">
              <a:solidFill>
                <a:schemeClr val="bg1"/>
              </a:solidFill>
            </a:endParaRPr>
          </a:p>
        </p:txBody>
      </p:sp>
      <p:pic>
        <p:nvPicPr>
          <p:cNvPr id="5" name="Picture 4">
            <a:extLst>
              <a:ext uri="{FF2B5EF4-FFF2-40B4-BE49-F238E27FC236}">
                <a16:creationId xmlns:a16="http://schemas.microsoft.com/office/drawing/2014/main" id="{CA04DF1D-801F-4EBB-AFDC-D05F90472E52}"/>
              </a:ext>
            </a:extLst>
          </p:cNvPr>
          <p:cNvPicPr>
            <a:picLocks noChangeAspect="1"/>
          </p:cNvPicPr>
          <p:nvPr/>
        </p:nvPicPr>
        <p:blipFill>
          <a:blip r:embed="rId2"/>
          <a:stretch>
            <a:fillRect/>
          </a:stretch>
        </p:blipFill>
        <p:spPr>
          <a:xfrm>
            <a:off x="7254984" y="2897740"/>
            <a:ext cx="3938138" cy="1348890"/>
          </a:xfrm>
          <a:prstGeom prst="rect">
            <a:avLst/>
          </a:prstGeom>
        </p:spPr>
      </p:pic>
    </p:spTree>
    <p:extLst>
      <p:ext uri="{BB962C8B-B14F-4D97-AF65-F5344CB8AC3E}">
        <p14:creationId xmlns:p14="http://schemas.microsoft.com/office/powerpoint/2010/main" val="8084019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2DA2-02E0-4172-94FD-1700F4DBE134}"/>
              </a:ext>
            </a:extLst>
          </p:cNvPr>
          <p:cNvSpPr>
            <a:spLocks noGrp="1"/>
          </p:cNvSpPr>
          <p:nvPr>
            <p:ph type="title"/>
          </p:nvPr>
        </p:nvSpPr>
        <p:spPr>
          <a:xfrm>
            <a:off x="1130299" y="1619250"/>
            <a:ext cx="4813301" cy="1325563"/>
          </a:xfrm>
        </p:spPr>
        <p:txBody>
          <a:bodyPr>
            <a:normAutofit/>
          </a:bodyPr>
          <a:lstStyle/>
          <a:p>
            <a:r>
              <a:rPr lang="en-US" dirty="0"/>
              <a:t>Objective</a:t>
            </a:r>
          </a:p>
        </p:txBody>
      </p:sp>
      <p:sp>
        <p:nvSpPr>
          <p:cNvPr id="3" name="Text Placeholder 2">
            <a:extLst>
              <a:ext uri="{FF2B5EF4-FFF2-40B4-BE49-F238E27FC236}">
                <a16:creationId xmlns:a16="http://schemas.microsoft.com/office/drawing/2014/main" id="{6A01CEDA-E0CE-4863-A93C-2A0FF41234C9}"/>
              </a:ext>
            </a:extLst>
          </p:cNvPr>
          <p:cNvSpPr>
            <a:spLocks noGrp="1"/>
          </p:cNvSpPr>
          <p:nvPr>
            <p:ph idx="1"/>
          </p:nvPr>
        </p:nvSpPr>
        <p:spPr>
          <a:xfrm>
            <a:off x="1130299" y="3233057"/>
            <a:ext cx="4203701" cy="2964543"/>
          </a:xfrm>
        </p:spPr>
        <p:txBody>
          <a:bodyPr>
            <a:normAutofit/>
          </a:bodyPr>
          <a:lstStyle/>
          <a:p>
            <a:r>
              <a:rPr lang="en-US" dirty="0"/>
              <a:t>Help an organization to improve employee performance and improve employee retention (reduce attrition) by creating a HR Analytics dashboard.</a:t>
            </a:r>
          </a:p>
          <a:p>
            <a:endParaRPr lang="en-US" dirty="0"/>
          </a:p>
        </p:txBody>
      </p:sp>
      <p:sp>
        <p:nvSpPr>
          <p:cNvPr id="55" name="Date Placeholder 54">
            <a:extLst>
              <a:ext uri="{FF2B5EF4-FFF2-40B4-BE49-F238E27FC236}">
                <a16:creationId xmlns:a16="http://schemas.microsoft.com/office/drawing/2014/main" id="{EC8ABEB9-4927-49A9-A2E7-7477EB284670}"/>
              </a:ext>
            </a:extLst>
          </p:cNvPr>
          <p:cNvSpPr>
            <a:spLocks noGrp="1"/>
          </p:cNvSpPr>
          <p:nvPr>
            <p:ph type="dt" sz="half" idx="2"/>
          </p:nvPr>
        </p:nvSpPr>
        <p:spPr>
          <a:xfrm>
            <a:off x="838200" y="6356350"/>
            <a:ext cx="2743200" cy="365125"/>
          </a:xfrm>
        </p:spPr>
        <p:txBody>
          <a:bodyPr/>
          <a:lstStyle/>
          <a:p>
            <a:r>
              <a:rPr lang="en-US" dirty="0"/>
              <a:t>7/13/20XX</a:t>
            </a:r>
          </a:p>
        </p:txBody>
      </p:sp>
      <p:sp>
        <p:nvSpPr>
          <p:cNvPr id="56" name="Footer Placeholder 55">
            <a:extLst>
              <a:ext uri="{FF2B5EF4-FFF2-40B4-BE49-F238E27FC236}">
                <a16:creationId xmlns:a16="http://schemas.microsoft.com/office/drawing/2014/main" id="{24822E9B-38AE-4D9A-A018-54915C9BA630}"/>
              </a:ext>
            </a:extLst>
          </p:cNvPr>
          <p:cNvSpPr>
            <a:spLocks noGrp="1"/>
          </p:cNvSpPr>
          <p:nvPr>
            <p:ph type="ftr" sz="quarter" idx="3"/>
          </p:nvPr>
        </p:nvSpPr>
        <p:spPr>
          <a:xfrm>
            <a:off x="4038600" y="6356350"/>
            <a:ext cx="4114800" cy="365125"/>
          </a:xfrm>
        </p:spPr>
        <p:txBody>
          <a:bodyPr/>
          <a:lstStyle/>
          <a:p>
            <a:r>
              <a:rPr lang="en-US" dirty="0"/>
              <a:t>Conference presentation</a:t>
            </a:r>
          </a:p>
        </p:txBody>
      </p:sp>
      <p:sp>
        <p:nvSpPr>
          <p:cNvPr id="57" name="Slide Number Placeholder 56">
            <a:extLst>
              <a:ext uri="{FF2B5EF4-FFF2-40B4-BE49-F238E27FC236}">
                <a16:creationId xmlns:a16="http://schemas.microsoft.com/office/drawing/2014/main" id="{441E9947-AF04-4491-A853-16ED82EE7660}"/>
              </a:ext>
            </a:extLst>
          </p:cNvPr>
          <p:cNvSpPr>
            <a:spLocks noGrp="1"/>
          </p:cNvSpPr>
          <p:nvPr>
            <p:ph type="sldNum" sz="quarter" idx="4"/>
          </p:nvPr>
        </p:nvSpPr>
        <p:spPr>
          <a:xfrm>
            <a:off x="8610600" y="6356350"/>
            <a:ext cx="2743200" cy="365125"/>
          </a:xfrm>
        </p:spPr>
        <p:txBody>
          <a:bodyPr/>
          <a:lstStyle/>
          <a:p>
            <a:fld id="{B5CEABB6-07DC-46E8-9B57-56EC44A396E5}" type="slidenum">
              <a:rPr lang="en-US" smtClean="0"/>
              <a:pPr/>
              <a:t>8</a:t>
            </a:fld>
            <a:endParaRPr lang="en-US" dirty="0"/>
          </a:p>
        </p:txBody>
      </p:sp>
      <p:sp>
        <p:nvSpPr>
          <p:cNvPr id="7" name="Rectangle 6">
            <a:extLst>
              <a:ext uri="{FF2B5EF4-FFF2-40B4-BE49-F238E27FC236}">
                <a16:creationId xmlns:a16="http://schemas.microsoft.com/office/drawing/2014/main" id="{79BCA608-4194-4C2F-8B9D-F34DCF5B9272}"/>
              </a:ext>
            </a:extLst>
          </p:cNvPr>
          <p:cNvSpPr/>
          <p:nvPr/>
        </p:nvSpPr>
        <p:spPr>
          <a:xfrm>
            <a:off x="344557" y="0"/>
            <a:ext cx="11847443" cy="68580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392C7413-5398-4213-8914-903B1DC044AA}"/>
              </a:ext>
            </a:extLst>
          </p:cNvPr>
          <p:cNvSpPr txBox="1"/>
          <p:nvPr/>
        </p:nvSpPr>
        <p:spPr>
          <a:xfrm>
            <a:off x="1093306" y="786233"/>
            <a:ext cx="5764696" cy="4893647"/>
          </a:xfrm>
          <a:prstGeom prst="rect">
            <a:avLst/>
          </a:prstGeom>
          <a:noFill/>
        </p:spPr>
        <p:txBody>
          <a:bodyPr wrap="square" rtlCol="0">
            <a:spAutoFit/>
          </a:bodyPr>
          <a:lstStyle/>
          <a:p>
            <a:r>
              <a:rPr lang="en-US" sz="2800" dirty="0">
                <a:solidFill>
                  <a:srgbClr val="00B0F0"/>
                </a:solidFill>
              </a:rPr>
              <a:t>2. Attrition by Job Education:</a:t>
            </a:r>
          </a:p>
          <a:p>
            <a:endParaRPr lang="en-US" sz="3200" dirty="0">
              <a:solidFill>
                <a:schemeClr val="bg1"/>
              </a:solidFill>
            </a:endParaRPr>
          </a:p>
          <a:p>
            <a:r>
              <a:rPr lang="en-US" sz="2000" dirty="0">
                <a:solidFill>
                  <a:schemeClr val="bg1"/>
                </a:solidFill>
              </a:rPr>
              <a:t>Analyzing attrition rates based on education levels provides insights into the impact of educational qualifications on employee retention. This allows for targeted strategies to retain talent and address potential gaps in skill development.</a:t>
            </a:r>
          </a:p>
          <a:p>
            <a:endParaRPr lang="en-US" sz="2000" dirty="0">
              <a:solidFill>
                <a:schemeClr val="bg1"/>
              </a:solidFill>
            </a:endParaRPr>
          </a:p>
          <a:p>
            <a:r>
              <a:rPr lang="en-US" sz="2800" dirty="0">
                <a:solidFill>
                  <a:srgbClr val="00B0F0"/>
                </a:solidFill>
              </a:rPr>
              <a:t>Insight:</a:t>
            </a:r>
          </a:p>
          <a:p>
            <a:endParaRPr lang="en-US" sz="2400" dirty="0">
              <a:solidFill>
                <a:srgbClr val="00B0F0"/>
              </a:solidFill>
            </a:endParaRPr>
          </a:p>
          <a:p>
            <a:r>
              <a:rPr lang="en-US" sz="2000" dirty="0">
                <a:solidFill>
                  <a:schemeClr val="bg1"/>
                </a:solidFill>
              </a:rPr>
              <a:t>This donut- chart provides a breakdown of attrition of employees based on their educational background.</a:t>
            </a:r>
          </a:p>
          <a:p>
            <a:pPr marL="342900" indent="-342900">
              <a:buFont typeface="Arial" panose="020B0604020202020204" pitchFamily="34" charset="0"/>
              <a:buChar char="•"/>
            </a:pPr>
            <a:r>
              <a:rPr lang="en-US" sz="2000" dirty="0">
                <a:solidFill>
                  <a:schemeClr val="bg1"/>
                </a:solidFill>
              </a:rPr>
              <a:t>Life Sciences accounted for 38% of Count of Attrition.</a:t>
            </a:r>
            <a:endParaRPr lang="en-IN" sz="2000" dirty="0">
              <a:solidFill>
                <a:schemeClr val="bg1"/>
              </a:solidFill>
            </a:endParaRPr>
          </a:p>
        </p:txBody>
      </p:sp>
      <p:pic>
        <p:nvPicPr>
          <p:cNvPr id="5" name="Picture 4">
            <a:extLst>
              <a:ext uri="{FF2B5EF4-FFF2-40B4-BE49-F238E27FC236}">
                <a16:creationId xmlns:a16="http://schemas.microsoft.com/office/drawing/2014/main" id="{F3612FB2-A12B-48B0-B2A9-597D6CED0516}"/>
              </a:ext>
            </a:extLst>
          </p:cNvPr>
          <p:cNvPicPr>
            <a:picLocks noChangeAspect="1"/>
          </p:cNvPicPr>
          <p:nvPr/>
        </p:nvPicPr>
        <p:blipFill>
          <a:blip r:embed="rId2"/>
          <a:stretch>
            <a:fillRect/>
          </a:stretch>
        </p:blipFill>
        <p:spPr>
          <a:xfrm>
            <a:off x="7064607" y="2249363"/>
            <a:ext cx="4289193" cy="2693697"/>
          </a:xfrm>
          <a:prstGeom prst="rect">
            <a:avLst/>
          </a:prstGeom>
        </p:spPr>
      </p:pic>
    </p:spTree>
    <p:extLst>
      <p:ext uri="{BB962C8B-B14F-4D97-AF65-F5344CB8AC3E}">
        <p14:creationId xmlns:p14="http://schemas.microsoft.com/office/powerpoint/2010/main" val="25916400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2DA2-02E0-4172-94FD-1700F4DBE134}"/>
              </a:ext>
            </a:extLst>
          </p:cNvPr>
          <p:cNvSpPr>
            <a:spLocks noGrp="1"/>
          </p:cNvSpPr>
          <p:nvPr>
            <p:ph type="title"/>
          </p:nvPr>
        </p:nvSpPr>
        <p:spPr>
          <a:xfrm>
            <a:off x="1130299" y="1619250"/>
            <a:ext cx="4813301" cy="1325563"/>
          </a:xfrm>
        </p:spPr>
        <p:txBody>
          <a:bodyPr>
            <a:normAutofit/>
          </a:bodyPr>
          <a:lstStyle/>
          <a:p>
            <a:r>
              <a:rPr lang="en-US" dirty="0"/>
              <a:t>Objective</a:t>
            </a:r>
          </a:p>
        </p:txBody>
      </p:sp>
      <p:sp>
        <p:nvSpPr>
          <p:cNvPr id="3" name="Text Placeholder 2">
            <a:extLst>
              <a:ext uri="{FF2B5EF4-FFF2-40B4-BE49-F238E27FC236}">
                <a16:creationId xmlns:a16="http://schemas.microsoft.com/office/drawing/2014/main" id="{6A01CEDA-E0CE-4863-A93C-2A0FF41234C9}"/>
              </a:ext>
            </a:extLst>
          </p:cNvPr>
          <p:cNvSpPr>
            <a:spLocks noGrp="1"/>
          </p:cNvSpPr>
          <p:nvPr>
            <p:ph idx="1"/>
          </p:nvPr>
        </p:nvSpPr>
        <p:spPr>
          <a:xfrm>
            <a:off x="1130299" y="3233057"/>
            <a:ext cx="4203701" cy="2964543"/>
          </a:xfrm>
        </p:spPr>
        <p:txBody>
          <a:bodyPr>
            <a:normAutofit/>
          </a:bodyPr>
          <a:lstStyle/>
          <a:p>
            <a:r>
              <a:rPr lang="en-US" dirty="0"/>
              <a:t>Help an organization to improve employee performance and improve employee retention (reduce attrition) by creating a HR Analytics dashboard.</a:t>
            </a:r>
          </a:p>
          <a:p>
            <a:endParaRPr lang="en-US" dirty="0"/>
          </a:p>
        </p:txBody>
      </p:sp>
      <p:sp>
        <p:nvSpPr>
          <p:cNvPr id="55" name="Date Placeholder 54">
            <a:extLst>
              <a:ext uri="{FF2B5EF4-FFF2-40B4-BE49-F238E27FC236}">
                <a16:creationId xmlns:a16="http://schemas.microsoft.com/office/drawing/2014/main" id="{EC8ABEB9-4927-49A9-A2E7-7477EB284670}"/>
              </a:ext>
            </a:extLst>
          </p:cNvPr>
          <p:cNvSpPr>
            <a:spLocks noGrp="1"/>
          </p:cNvSpPr>
          <p:nvPr>
            <p:ph type="dt" sz="half" idx="2"/>
          </p:nvPr>
        </p:nvSpPr>
        <p:spPr>
          <a:xfrm>
            <a:off x="838200" y="6356350"/>
            <a:ext cx="2743200" cy="365125"/>
          </a:xfrm>
        </p:spPr>
        <p:txBody>
          <a:bodyPr/>
          <a:lstStyle/>
          <a:p>
            <a:r>
              <a:rPr lang="en-US" dirty="0"/>
              <a:t>7/13/20XX</a:t>
            </a:r>
          </a:p>
        </p:txBody>
      </p:sp>
      <p:sp>
        <p:nvSpPr>
          <p:cNvPr id="56" name="Footer Placeholder 55">
            <a:extLst>
              <a:ext uri="{FF2B5EF4-FFF2-40B4-BE49-F238E27FC236}">
                <a16:creationId xmlns:a16="http://schemas.microsoft.com/office/drawing/2014/main" id="{24822E9B-38AE-4D9A-A018-54915C9BA630}"/>
              </a:ext>
            </a:extLst>
          </p:cNvPr>
          <p:cNvSpPr>
            <a:spLocks noGrp="1"/>
          </p:cNvSpPr>
          <p:nvPr>
            <p:ph type="ftr" sz="quarter" idx="3"/>
          </p:nvPr>
        </p:nvSpPr>
        <p:spPr>
          <a:xfrm>
            <a:off x="4038600" y="6356350"/>
            <a:ext cx="4114800" cy="365125"/>
          </a:xfrm>
        </p:spPr>
        <p:txBody>
          <a:bodyPr/>
          <a:lstStyle/>
          <a:p>
            <a:r>
              <a:rPr lang="en-US" dirty="0"/>
              <a:t>Conference presentation</a:t>
            </a:r>
          </a:p>
        </p:txBody>
      </p:sp>
      <p:sp>
        <p:nvSpPr>
          <p:cNvPr id="57" name="Slide Number Placeholder 56">
            <a:extLst>
              <a:ext uri="{FF2B5EF4-FFF2-40B4-BE49-F238E27FC236}">
                <a16:creationId xmlns:a16="http://schemas.microsoft.com/office/drawing/2014/main" id="{441E9947-AF04-4491-A853-16ED82EE7660}"/>
              </a:ext>
            </a:extLst>
          </p:cNvPr>
          <p:cNvSpPr>
            <a:spLocks noGrp="1"/>
          </p:cNvSpPr>
          <p:nvPr>
            <p:ph type="sldNum" sz="quarter" idx="4"/>
          </p:nvPr>
        </p:nvSpPr>
        <p:spPr>
          <a:xfrm>
            <a:off x="8610600" y="6356350"/>
            <a:ext cx="2743200" cy="365125"/>
          </a:xfrm>
        </p:spPr>
        <p:txBody>
          <a:bodyPr/>
          <a:lstStyle/>
          <a:p>
            <a:fld id="{B5CEABB6-07DC-46E8-9B57-56EC44A396E5}" type="slidenum">
              <a:rPr lang="en-US" smtClean="0"/>
              <a:pPr/>
              <a:t>9</a:t>
            </a:fld>
            <a:endParaRPr lang="en-US" dirty="0"/>
          </a:p>
        </p:txBody>
      </p:sp>
      <p:sp>
        <p:nvSpPr>
          <p:cNvPr id="7" name="Rectangle 6">
            <a:extLst>
              <a:ext uri="{FF2B5EF4-FFF2-40B4-BE49-F238E27FC236}">
                <a16:creationId xmlns:a16="http://schemas.microsoft.com/office/drawing/2014/main" id="{79BCA608-4194-4C2F-8B9D-F34DCF5B9272}"/>
              </a:ext>
            </a:extLst>
          </p:cNvPr>
          <p:cNvSpPr/>
          <p:nvPr/>
        </p:nvSpPr>
        <p:spPr>
          <a:xfrm>
            <a:off x="344557" y="0"/>
            <a:ext cx="11847443" cy="68580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392C7413-5398-4213-8914-903B1DC044AA}"/>
              </a:ext>
            </a:extLst>
          </p:cNvPr>
          <p:cNvSpPr txBox="1"/>
          <p:nvPr/>
        </p:nvSpPr>
        <p:spPr>
          <a:xfrm>
            <a:off x="1099929" y="834887"/>
            <a:ext cx="5758073" cy="6063198"/>
          </a:xfrm>
          <a:prstGeom prst="rect">
            <a:avLst/>
          </a:prstGeom>
          <a:noFill/>
        </p:spPr>
        <p:txBody>
          <a:bodyPr wrap="square" rtlCol="0">
            <a:spAutoFit/>
          </a:bodyPr>
          <a:lstStyle/>
          <a:p>
            <a:r>
              <a:rPr lang="en-US" sz="2800" dirty="0">
                <a:solidFill>
                  <a:srgbClr val="00B0F0"/>
                </a:solidFill>
              </a:rPr>
              <a:t>3. Attrition by Age Group:</a:t>
            </a:r>
          </a:p>
          <a:p>
            <a:endParaRPr lang="en-US" sz="2400" dirty="0">
              <a:solidFill>
                <a:schemeClr val="bg1"/>
              </a:solidFill>
            </a:endParaRPr>
          </a:p>
          <a:p>
            <a:r>
              <a:rPr lang="en-US" sz="2000" dirty="0">
                <a:solidFill>
                  <a:schemeClr val="bg1"/>
                </a:solidFill>
              </a:rPr>
              <a:t>Understanding attrition patterns across different age groups sheds light on generational dynamics within the workforce. This insight enables organizations to tailor retention strategies to meet the unique needs and preferences of employees at different stages of their careers.</a:t>
            </a:r>
          </a:p>
          <a:p>
            <a:endParaRPr lang="en-US" sz="2400" dirty="0">
              <a:solidFill>
                <a:schemeClr val="bg1"/>
              </a:solidFill>
            </a:endParaRPr>
          </a:p>
          <a:p>
            <a:r>
              <a:rPr lang="en-US" sz="2800" dirty="0">
                <a:solidFill>
                  <a:srgbClr val="00B0F0"/>
                </a:solidFill>
              </a:rPr>
              <a:t>Insight:</a:t>
            </a:r>
          </a:p>
          <a:p>
            <a:endParaRPr lang="en-US" sz="2400" dirty="0">
              <a:solidFill>
                <a:srgbClr val="00B0F0"/>
              </a:solidFill>
            </a:endParaRPr>
          </a:p>
          <a:p>
            <a:r>
              <a:rPr lang="en-US" sz="2000" dirty="0">
                <a:solidFill>
                  <a:schemeClr val="bg1"/>
                </a:solidFill>
              </a:rPr>
              <a:t>This column chart accounts for Sum of Attrition Count based on their age group.</a:t>
            </a:r>
          </a:p>
          <a:p>
            <a:pPr marL="342900" indent="-342900">
              <a:buFont typeface="Arial" panose="020B0604020202020204" pitchFamily="34" charset="0"/>
              <a:buChar char="•"/>
            </a:pPr>
            <a:r>
              <a:rPr lang="en-US" sz="2000" dirty="0">
                <a:solidFill>
                  <a:schemeClr val="bg1"/>
                </a:solidFill>
              </a:rPr>
              <a:t>Between the age group of 26-35 has the highest Sum of Attrition Count </a:t>
            </a:r>
            <a:r>
              <a:rPr lang="en-US" sz="2000" dirty="0" err="1">
                <a:solidFill>
                  <a:schemeClr val="bg1"/>
                </a:solidFill>
              </a:rPr>
              <a:t>i.e</a:t>
            </a:r>
            <a:r>
              <a:rPr lang="en-US" sz="2000" dirty="0">
                <a:solidFill>
                  <a:schemeClr val="bg1"/>
                </a:solidFill>
              </a:rPr>
              <a:t> 116.</a:t>
            </a:r>
          </a:p>
          <a:p>
            <a:pPr marL="342900" indent="-342900">
              <a:buFont typeface="Arial" panose="020B0604020202020204" pitchFamily="34" charset="0"/>
              <a:buChar char="•"/>
            </a:pPr>
            <a:r>
              <a:rPr lang="en-US" sz="2000" dirty="0">
                <a:solidFill>
                  <a:schemeClr val="bg1"/>
                </a:solidFill>
              </a:rPr>
              <a:t> Across all 5 Age Groups, Sum of Attrition Count ranged from 8 to 116.</a:t>
            </a:r>
          </a:p>
          <a:p>
            <a:endParaRPr lang="en-IN" sz="2000" dirty="0">
              <a:solidFill>
                <a:schemeClr val="bg1"/>
              </a:solidFill>
            </a:endParaRPr>
          </a:p>
        </p:txBody>
      </p:sp>
      <p:pic>
        <p:nvPicPr>
          <p:cNvPr id="9" name="Picture 8">
            <a:extLst>
              <a:ext uri="{FF2B5EF4-FFF2-40B4-BE49-F238E27FC236}">
                <a16:creationId xmlns:a16="http://schemas.microsoft.com/office/drawing/2014/main" id="{6B9EE85C-70E4-44C4-8598-A84A477C75C6}"/>
              </a:ext>
            </a:extLst>
          </p:cNvPr>
          <p:cNvPicPr>
            <a:picLocks noChangeAspect="1"/>
          </p:cNvPicPr>
          <p:nvPr/>
        </p:nvPicPr>
        <p:blipFill>
          <a:blip r:embed="rId2"/>
          <a:stretch>
            <a:fillRect/>
          </a:stretch>
        </p:blipFill>
        <p:spPr>
          <a:xfrm>
            <a:off x="7081020" y="2383771"/>
            <a:ext cx="4114800" cy="2583013"/>
          </a:xfrm>
          <a:prstGeom prst="rect">
            <a:avLst/>
          </a:prstGeom>
        </p:spPr>
      </p:pic>
    </p:spTree>
    <p:extLst>
      <p:ext uri="{BB962C8B-B14F-4D97-AF65-F5344CB8AC3E}">
        <p14:creationId xmlns:p14="http://schemas.microsoft.com/office/powerpoint/2010/main" val="3496325377"/>
      </p:ext>
    </p:extLst>
  </p:cSld>
  <p:clrMapOvr>
    <a:masterClrMapping/>
  </p:clrMapOvr>
</p:sld>
</file>

<file path=ppt/theme/theme1.xml><?xml version="1.0" encoding="utf-8"?>
<a:theme xmlns:a="http://schemas.openxmlformats.org/drawingml/2006/main" name="Office Theme">
  <a:themeElements>
    <a:clrScheme name="Custom 178">
      <a:dk1>
        <a:sysClr val="windowText" lastClr="000000"/>
      </a:dk1>
      <a:lt1>
        <a:sysClr val="window" lastClr="FFFFFF"/>
      </a:lt1>
      <a:dk2>
        <a:srgbClr val="44546A"/>
      </a:dk2>
      <a:lt2>
        <a:srgbClr val="E7E6E6"/>
      </a:lt2>
      <a:accent1>
        <a:srgbClr val="D1353C"/>
      </a:accent1>
      <a:accent2>
        <a:srgbClr val="DB8802"/>
      </a:accent2>
      <a:accent3>
        <a:srgbClr val="D91D62"/>
      </a:accent3>
      <a:accent4>
        <a:srgbClr val="42529B"/>
      </a:accent4>
      <a:accent5>
        <a:srgbClr val="CBDA00"/>
      </a:accent5>
      <a:accent6>
        <a:srgbClr val="76DCFD"/>
      </a:accent6>
      <a:hlink>
        <a:srgbClr val="0563C1"/>
      </a:hlink>
      <a:folHlink>
        <a:srgbClr val="954F72"/>
      </a:folHlink>
    </a:clrScheme>
    <a:fontScheme name="Custom 61">
      <a:majorFont>
        <a:latin typeface="Gill Sans Nova"/>
        <a:ea typeface=""/>
        <a:cs typeface=""/>
      </a:majorFont>
      <a:minorFont>
        <a:latin typeface="Gill Sans Nov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lorful Conference_tm78298634_Win32_LW_v2.potx" id="{0F3F6A9A-0696-4F7F-9D02-7A660C5098B9}" vid="{73EB71B4-2D8A-48D2-AA1A-AE8FAA16FCB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1" ma:contentTypeDescription="Create a new document." ma:contentTypeScope="" ma:versionID="64dfb1555687e0874b4304b796b5b0c7">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6e4c555b5e194d05b7203de9c4567b3"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4F3269CC-2AC8-48AE-8176-E481F45EB1B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1D31630-1B84-4A08-99C6-CB51F30BB3E2}">
  <ds:schemaRefs>
    <ds:schemaRef ds:uri="http://schemas.microsoft.com/sharepoint/v3/contenttype/forms"/>
  </ds:schemaRefs>
</ds:datastoreItem>
</file>

<file path=customXml/itemProps3.xml><?xml version="1.0" encoding="utf-8"?>
<ds:datastoreItem xmlns:ds="http://schemas.openxmlformats.org/officeDocument/2006/customXml" ds:itemID="{0FC87C8F-F87B-4D7A-AA05-EBC7DA9C67ED}">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Colorful conference presentation</Template>
  <TotalTime>9137</TotalTime>
  <Words>1333</Words>
  <Application>Microsoft Office PowerPoint</Application>
  <PresentationFormat>Widescreen</PresentationFormat>
  <Paragraphs>162</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Gill Sans Nova</vt:lpstr>
      <vt:lpstr>Office Theme</vt:lpstr>
      <vt:lpstr>HR ANALYTICS</vt:lpstr>
      <vt:lpstr>Objective</vt:lpstr>
      <vt:lpstr>Objective</vt:lpstr>
      <vt:lpstr>Objective</vt:lpstr>
      <vt:lpstr>Objective</vt:lpstr>
      <vt:lpstr>Objective</vt:lpstr>
      <vt:lpstr>Objective</vt:lpstr>
      <vt:lpstr>Objective</vt:lpstr>
      <vt:lpstr>Objective</vt:lpstr>
      <vt:lpstr>Objective</vt:lpstr>
      <vt:lpstr>Objective</vt:lpstr>
      <vt:lpstr>Objective</vt:lpstr>
      <vt:lpstr>Objective</vt:lpstr>
      <vt:lpstr>Objective</vt:lpstr>
      <vt:lpstr>Objective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HR ANALYTICS</dc:title>
  <dc:creator>Rashmi</dc:creator>
  <cp:lastModifiedBy>Rashmi</cp:lastModifiedBy>
  <cp:revision>21</cp:revision>
  <dcterms:created xsi:type="dcterms:W3CDTF">2024-03-23T06:37:16Z</dcterms:created>
  <dcterms:modified xsi:type="dcterms:W3CDTF">2024-03-29T14:54:38Z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