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1491-C56C-4905-8683-A0EF695F223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0A7FD-86E6-474C-94EF-FBE6CB839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9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1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3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2025-07-12T14:11:20Z</dcterms:created>
  <dcterms:modified xsi:type="dcterms:W3CDTF">2025-07-12T14:26:32Z</dcterms:modified>
</cp:coreProperties>
</file>